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80"/>
  </p:notesMasterIdLst>
  <p:sldIdLst>
    <p:sldId id="256" r:id="rId3"/>
    <p:sldId id="258" r:id="rId4"/>
    <p:sldId id="260" r:id="rId5"/>
    <p:sldId id="261" r:id="rId6"/>
    <p:sldId id="298" r:id="rId7"/>
    <p:sldId id="313" r:id="rId8"/>
    <p:sldId id="314" r:id="rId9"/>
    <p:sldId id="270" r:id="rId10"/>
    <p:sldId id="333" r:id="rId11"/>
    <p:sldId id="268" r:id="rId12"/>
    <p:sldId id="325" r:id="rId13"/>
    <p:sldId id="316" r:id="rId14"/>
    <p:sldId id="315" r:id="rId15"/>
    <p:sldId id="319" r:id="rId16"/>
    <p:sldId id="321" r:id="rId17"/>
    <p:sldId id="322" r:id="rId18"/>
    <p:sldId id="320" r:id="rId19"/>
    <p:sldId id="317" r:id="rId20"/>
    <p:sldId id="324" r:id="rId21"/>
    <p:sldId id="323" r:id="rId22"/>
    <p:sldId id="326" r:id="rId23"/>
    <p:sldId id="327" r:id="rId24"/>
    <p:sldId id="330" r:id="rId25"/>
    <p:sldId id="328" r:id="rId26"/>
    <p:sldId id="331" r:id="rId27"/>
    <p:sldId id="329" r:id="rId28"/>
    <p:sldId id="332" r:id="rId29"/>
    <p:sldId id="334" r:id="rId30"/>
    <p:sldId id="335" r:id="rId31"/>
    <p:sldId id="304" r:id="rId32"/>
    <p:sldId id="274" r:id="rId33"/>
    <p:sldId id="306" r:id="rId34"/>
    <p:sldId id="301" r:id="rId35"/>
    <p:sldId id="302" r:id="rId36"/>
    <p:sldId id="305" r:id="rId37"/>
    <p:sldId id="296" r:id="rId38"/>
    <p:sldId id="263" r:id="rId39"/>
    <p:sldId id="311" r:id="rId40"/>
    <p:sldId id="257" r:id="rId41"/>
    <p:sldId id="297" r:id="rId42"/>
    <p:sldId id="259" r:id="rId43"/>
    <p:sldId id="300" r:id="rId44"/>
    <p:sldId id="299" r:id="rId45"/>
    <p:sldId id="307" r:id="rId46"/>
    <p:sldId id="312" r:id="rId47"/>
    <p:sldId id="264" r:id="rId48"/>
    <p:sldId id="265" r:id="rId49"/>
    <p:sldId id="266" r:id="rId50"/>
    <p:sldId id="267" r:id="rId51"/>
    <p:sldId id="303" r:id="rId52"/>
    <p:sldId id="269" r:id="rId53"/>
    <p:sldId id="308" r:id="rId54"/>
    <p:sldId id="271" r:id="rId55"/>
    <p:sldId id="272" r:id="rId56"/>
    <p:sldId id="273" r:id="rId57"/>
    <p:sldId id="309" r:id="rId58"/>
    <p:sldId id="310" r:id="rId59"/>
    <p:sldId id="276" r:id="rId60"/>
    <p:sldId id="277" r:id="rId61"/>
    <p:sldId id="278" r:id="rId62"/>
    <p:sldId id="279" r:id="rId63"/>
    <p:sldId id="280" r:id="rId64"/>
    <p:sldId id="281" r:id="rId65"/>
    <p:sldId id="282" r:id="rId66"/>
    <p:sldId id="283" r:id="rId67"/>
    <p:sldId id="284" r:id="rId68"/>
    <p:sldId id="285" r:id="rId69"/>
    <p:sldId id="286" r:id="rId70"/>
    <p:sldId id="287" r:id="rId71"/>
    <p:sldId id="288" r:id="rId72"/>
    <p:sldId id="289" r:id="rId73"/>
    <p:sldId id="290" r:id="rId74"/>
    <p:sldId id="291" r:id="rId75"/>
    <p:sldId id="292" r:id="rId76"/>
    <p:sldId id="293" r:id="rId77"/>
    <p:sldId id="294" r:id="rId78"/>
    <p:sldId id="295" r:id="rId79"/>
  </p:sldIdLst>
  <p:sldSz cx="9144000" cy="5143500" type="screen16x9"/>
  <p:notesSz cx="6858000" cy="9144000"/>
  <p:embeddedFontLst>
    <p:embeddedFont>
      <p:font typeface="Microsoft JhengHei" panose="020B0604030504040204" pitchFamily="34" charset="-120"/>
      <p:regular r:id="rId81"/>
      <p:bold r:id="rId82"/>
    </p:embeddedFont>
    <p:embeddedFont>
      <p:font typeface="Amatic SC" panose="00000500000000000000" pitchFamily="2" charset="-79"/>
      <p:regular r:id="rId83"/>
      <p:bold r:id="rId84"/>
    </p:embeddedFont>
    <p:embeddedFont>
      <p:font typeface="Lato" panose="020F0502020204030203" pitchFamily="34" charset="0"/>
      <p:regular r:id="rId85"/>
      <p:bold r:id="rId86"/>
      <p:italic r:id="rId87"/>
      <p:boldItalic r:id="rId88"/>
    </p:embeddedFont>
    <p:embeddedFont>
      <p:font typeface="Lato Light" panose="020F0502020204030203" pitchFamily="34" charset="0"/>
      <p:regular r:id="rId89"/>
      <p:italic r:id="rId90"/>
    </p:embeddedFont>
    <p:embeddedFont>
      <p:font typeface="Nunito Light" pitchFamily="2" charset="0"/>
      <p:regular r:id="rId91"/>
      <p:italic r:id="rId92"/>
    </p:embeddedFont>
    <p:embeddedFont>
      <p:font typeface="Open Sans" panose="020B0606030504020204" pitchFamily="34" charset="0"/>
      <p:regular r:id="rId93"/>
      <p:bold r:id="rId94"/>
      <p:italic r:id="rId95"/>
      <p:boldItalic r:id="rId96"/>
    </p:embeddedFont>
    <p:embeddedFont>
      <p:font typeface="Outfit" panose="02020500000000000000" charset="0"/>
      <p:regular r:id="rId97"/>
      <p:bold r:id="rId98"/>
    </p:embeddedFont>
    <p:embeddedFont>
      <p:font typeface="Outfit ExtraBold" panose="02020500000000000000" charset="0"/>
      <p:bold r:id="rId99"/>
    </p:embeddedFont>
    <p:embeddedFont>
      <p:font typeface="Proxima Nova" panose="02020500000000000000" charset="0"/>
      <p:regular r:id="rId100"/>
      <p:bold r:id="rId101"/>
      <p:italic r:id="rId102"/>
      <p:boldItalic r:id="rId103"/>
    </p:embeddedFont>
    <p:embeddedFont>
      <p:font typeface="Proxima Nova Semibold" panose="02020500000000000000" charset="0"/>
      <p:regular r:id="rId104"/>
      <p:bold r:id="rId105"/>
      <p:italic r:id="rId106"/>
      <p:boldItalic r:id="rId107"/>
    </p:embeddedFont>
    <p:embeddedFont>
      <p:font typeface="Roboto Medium" panose="02000000000000000000" pitchFamily="2" charset="0"/>
      <p:regular r:id="rId108"/>
      <p:bold r:id="rId109"/>
      <p:italic r:id="rId110"/>
      <p:boldItalic r:id="rId1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35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4FE4208-5179-4ED4-8D42-1DF40B8E9050}">
  <a:tblStyle styleId="{C4FE4208-5179-4ED4-8D42-1DF40B8E905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E43510E-B4BC-432C-8E60-00379DA9CF31}"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73493" autoAdjust="0"/>
  </p:normalViewPr>
  <p:slideViewPr>
    <p:cSldViewPr snapToGrid="0">
      <p:cViewPr varScale="1">
        <p:scale>
          <a:sx n="97" d="100"/>
          <a:sy n="97" d="100"/>
        </p:scale>
        <p:origin x="636" y="36"/>
      </p:cViewPr>
      <p:guideLst/>
    </p:cSldViewPr>
  </p:slideViewPr>
  <p:notesTextViewPr>
    <p:cViewPr>
      <p:scale>
        <a:sx n="95" d="100"/>
        <a:sy n="95" d="100"/>
      </p:scale>
      <p:origin x="0" y="-27"/>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4.fntdata"/><Relationship Id="rId89" Type="http://schemas.openxmlformats.org/officeDocument/2006/relationships/font" Target="fonts/font9.fntdata"/><Relationship Id="rId112" Type="http://schemas.openxmlformats.org/officeDocument/2006/relationships/presProps" Target="presProps.xml"/><Relationship Id="rId16" Type="http://schemas.openxmlformats.org/officeDocument/2006/relationships/slide" Target="slides/slide14.xml"/><Relationship Id="rId107" Type="http://schemas.openxmlformats.org/officeDocument/2006/relationships/font" Target="fonts/font27.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font" Target="fonts/font22.fntdata"/><Relationship Id="rId5" Type="http://schemas.openxmlformats.org/officeDocument/2006/relationships/slide" Target="slides/slide3.xml"/><Relationship Id="rId90" Type="http://schemas.openxmlformats.org/officeDocument/2006/relationships/font" Target="fonts/font10.fntdata"/><Relationship Id="rId95" Type="http://schemas.openxmlformats.org/officeDocument/2006/relationships/font" Target="fonts/font15.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viewProps" Target="viewProps.xml"/><Relationship Id="rId80" Type="http://schemas.openxmlformats.org/officeDocument/2006/relationships/notesMaster" Target="notesMasters/notesMaster1.xml"/><Relationship Id="rId85" Type="http://schemas.openxmlformats.org/officeDocument/2006/relationships/font" Target="fonts/font5.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23.fntdata"/><Relationship Id="rId108" Type="http://schemas.openxmlformats.org/officeDocument/2006/relationships/font" Target="fonts/font28.fntdata"/><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font" Target="fonts/font11.fntdata"/><Relationship Id="rId96"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font" Target="fonts/font26.fntdata"/><Relationship Id="rId114"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font" Target="fonts/font1.fntdata"/><Relationship Id="rId86" Type="http://schemas.openxmlformats.org/officeDocument/2006/relationships/font" Target="fonts/font6.fntdata"/><Relationship Id="rId94" Type="http://schemas.openxmlformats.org/officeDocument/2006/relationships/font" Target="fonts/font14.fntdata"/><Relationship Id="rId99" Type="http://schemas.openxmlformats.org/officeDocument/2006/relationships/font" Target="fonts/font19.fntdata"/><Relationship Id="rId101" Type="http://schemas.openxmlformats.org/officeDocument/2006/relationships/font" Target="fonts/font21.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29.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font" Target="fonts/font17.fntdata"/><Relationship Id="rId104" Type="http://schemas.openxmlformats.org/officeDocument/2006/relationships/font" Target="fonts/font24.fntdata"/><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1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7.fntdata"/><Relationship Id="rId110" Type="http://schemas.openxmlformats.org/officeDocument/2006/relationships/font" Target="fonts/font30.fntdata"/><Relationship Id="rId115" Type="http://schemas.openxmlformats.org/officeDocument/2006/relationships/tableStyles" Target="tableStyles.xml"/><Relationship Id="rId61" Type="http://schemas.openxmlformats.org/officeDocument/2006/relationships/slide" Target="slides/slide59.xml"/><Relationship Id="rId82" Type="http://schemas.openxmlformats.org/officeDocument/2006/relationships/font" Target="fonts/font2.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font" Target="fonts/font20.fntdata"/><Relationship Id="rId105" Type="http://schemas.openxmlformats.org/officeDocument/2006/relationships/font" Target="fonts/font25.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font" Target="fonts/font13.fntdata"/><Relationship Id="rId98" Type="http://schemas.openxmlformats.org/officeDocument/2006/relationships/font" Target="fonts/font18.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font" Target="fonts/font3.fntdata"/><Relationship Id="rId88" Type="http://schemas.openxmlformats.org/officeDocument/2006/relationships/font" Target="fonts/font8.fntdata"/><Relationship Id="rId111" Type="http://schemas.openxmlformats.org/officeDocument/2006/relationships/font" Target="fonts/font31.fntdata"/></Relationships>
</file>

<file path=ppt/media/image1.jp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pubmed.ncbi.nlm.nih.gov/39231245/#:~:text=characterization%20method%20separated%20statistically%20normal,term%20trend%20analyses%20from" TargetMode="External"/><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pmc.ncbi.nlm.nih.gov/articles/PMC10696222/#:~:text=17%C2%A0,In" TargetMode="External"/><Relationship Id="rId2" Type="http://schemas.openxmlformats.org/officeDocument/2006/relationships/slide" Target="../slides/slide35.xml"/><Relationship Id="rId1" Type="http://schemas.openxmlformats.org/officeDocument/2006/relationships/notesMaster" Target="../notesMasters/notesMaster1.xml"/><Relationship Id="rId4" Type="http://schemas.openxmlformats.org/officeDocument/2006/relationships/hyperlink" Target="https://pmc.ncbi.nlm.nih.gov/articles/PMC10696222/#:~:text=terms%20of%20spatial%20distribution%2C%20the,The%20innovation" TargetMode="Externa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5"/>
        <p:cNvGrpSpPr/>
        <p:nvPr/>
      </p:nvGrpSpPr>
      <p:grpSpPr>
        <a:xfrm>
          <a:off x="0" y="0"/>
          <a:ext cx="0" cy="0"/>
          <a:chOff x="0" y="0"/>
          <a:chExt cx="0" cy="0"/>
        </a:xfrm>
      </p:grpSpPr>
      <p:sp>
        <p:nvSpPr>
          <p:cNvPr id="2586" name="Google Shape;258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7" name="Google Shape;258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5"/>
        <p:cNvGrpSpPr/>
        <p:nvPr/>
      </p:nvGrpSpPr>
      <p:grpSpPr>
        <a:xfrm>
          <a:off x="0" y="0"/>
          <a:ext cx="0" cy="0"/>
          <a:chOff x="0" y="0"/>
          <a:chExt cx="0" cy="0"/>
        </a:xfrm>
      </p:grpSpPr>
      <p:sp>
        <p:nvSpPr>
          <p:cNvPr id="3256" name="Google Shape;3256;g1f2e6270ebd_0_47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7" name="Google Shape;3257;g1f2e6270ebd_0_4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zh-TW" b="1" dirty="0"/>
              <a:t>3. </a:t>
            </a:r>
            <a:r>
              <a:rPr lang="zh-TW" altLang="en-US" b="1" dirty="0"/>
              <a:t>資料處理流程</a:t>
            </a:r>
          </a:p>
          <a:p>
            <a:r>
              <a:rPr lang="zh-TW" altLang="en-US" dirty="0"/>
              <a:t>為確保資料品質並提取有效資訊，專案將執行以下資料前處理步驟：</a:t>
            </a:r>
          </a:p>
          <a:p>
            <a:r>
              <a:rPr lang="en-US" altLang="zh-TW" b="1" dirty="0"/>
              <a:t>3.1 </a:t>
            </a:r>
            <a:r>
              <a:rPr lang="zh-TW" altLang="en-US" b="1" dirty="0"/>
              <a:t>資料清洗</a:t>
            </a:r>
          </a:p>
          <a:p>
            <a:r>
              <a:rPr lang="zh-TW" altLang="en-US" dirty="0"/>
              <a:t>對取得的原始空氣品質資料進行清洗，處理</a:t>
            </a:r>
            <a:r>
              <a:rPr lang="zh-TW" altLang="en-US" b="1" dirty="0"/>
              <a:t>遺漏值</a:t>
            </a:r>
            <a:r>
              <a:rPr lang="zh-TW" altLang="en-US" dirty="0"/>
              <a:t>、</a:t>
            </a:r>
            <a:r>
              <a:rPr lang="zh-TW" altLang="en-US" b="1" dirty="0"/>
              <a:t>異常值</a:t>
            </a:r>
            <a:r>
              <a:rPr lang="zh-TW" altLang="en-US" dirty="0"/>
              <a:t>以及單位或格式不一致的情形。可能的清洗步驟包括：</a:t>
            </a:r>
          </a:p>
          <a:p>
            <a:r>
              <a:rPr lang="zh-TW" altLang="en-US" b="1" dirty="0"/>
              <a:t>遺漏值補植</a:t>
            </a:r>
            <a:r>
              <a:rPr lang="zh-TW" altLang="en-US" dirty="0"/>
              <a:t>：針對少量缺失資料，以線性插值或以相鄰時刻</a:t>
            </a:r>
            <a:r>
              <a:rPr lang="en-US" altLang="zh-TW" dirty="0"/>
              <a:t>/</a:t>
            </a:r>
            <a:r>
              <a:rPr lang="zh-TW" altLang="en-US" dirty="0"/>
              <a:t>相鄰測站數據估計填補，必要時也可標記缺失以避免誤用。</a:t>
            </a:r>
          </a:p>
          <a:p>
            <a:r>
              <a:rPr lang="zh-TW" altLang="en-US" b="1" dirty="0"/>
              <a:t>異常值過濾</a:t>
            </a:r>
            <a:r>
              <a:rPr lang="zh-TW" altLang="en-US" dirty="0"/>
              <a:t>：偵測明顯超出合理範圍的數值（例如儀器故障導致的極端值），可依環保署污染物合理區間設定閾值篩選，或結合異常檢測模型（如</a:t>
            </a:r>
            <a:r>
              <a:rPr lang="en-US" altLang="zh-TW" dirty="0"/>
              <a:t>Isolation Forest</a:t>
            </a:r>
            <a:r>
              <a:rPr lang="zh-TW" altLang="en-US" dirty="0"/>
              <a:t>）初步標記可能的異常資料點，後續分析可排除或特別關注這些點。</a:t>
            </a:r>
          </a:p>
          <a:p>
            <a:r>
              <a:rPr lang="zh-TW" altLang="en-US" b="1" dirty="0"/>
              <a:t>單位與格式統一</a:t>
            </a:r>
            <a:r>
              <a:rPr lang="zh-TW" altLang="en-US" dirty="0"/>
              <a:t>：確認所有測站的各項污染物單位一致（開放資料已定義各欄位單位），如有需要將單位換算統一。另外將時間欄位轉為適當的時間戳記格式，確保不同資料集（即時與歷史資料）時間格式一致，方便後續整合。</a:t>
            </a:r>
          </a:p>
          <a:p>
            <a:r>
              <a:rPr lang="zh-TW" altLang="en-US" dirty="0"/>
              <a:t>經過清洗後，將得到一份較為完整且可靠的時序資料，為特徵提取和模型分析打下基礎。</a:t>
            </a:r>
          </a:p>
          <a:p>
            <a:r>
              <a:rPr lang="en-US" altLang="zh-TW" b="1" dirty="0"/>
              <a:t>3.2 </a:t>
            </a:r>
            <a:r>
              <a:rPr lang="zh-TW" altLang="en-US" b="1" dirty="0"/>
              <a:t>特徵工程</a:t>
            </a:r>
          </a:p>
          <a:p>
            <a:r>
              <a:rPr lang="zh-TW" altLang="en-US" dirty="0"/>
              <a:t>為提升模型的預測能力與分析的洞察力，我們將對清洗後的資料進行特徵工程，包括生成新的衍生變數和統計量：</a:t>
            </a:r>
          </a:p>
          <a:p>
            <a:r>
              <a:rPr lang="zh-TW" altLang="en-US" b="1" dirty="0"/>
              <a:t>時間相關特徵</a:t>
            </a:r>
            <a:r>
              <a:rPr lang="zh-TW" altLang="en-US" dirty="0"/>
              <a:t>：從時間戳記提取出相關特徵，例如小時（判斷日夜或通勤時段）、星期幾、月份等，捕捉日週週期性模式。也可加入節假日標記（例如農曆新年、跨年夜等可能影響空污的節日），以供模型考量特殊事件對污染的影響。</a:t>
            </a:r>
          </a:p>
          <a:p>
            <a:r>
              <a:rPr lang="zh-TW" altLang="en-US" b="1" dirty="0"/>
              <a:t>移動平均與滯後特徵</a:t>
            </a:r>
            <a:r>
              <a:rPr lang="zh-TW" altLang="en-US" dirty="0"/>
              <a:t>：基於原始濃度值計算移動平均值，平滑短期波動。例如計算</a:t>
            </a:r>
            <a:r>
              <a:rPr lang="en-US" altLang="zh-TW" dirty="0"/>
              <a:t>PM₂.₅</a:t>
            </a:r>
            <a:r>
              <a:rPr lang="zh-TW" altLang="en-US" dirty="0"/>
              <a:t>的</a:t>
            </a:r>
            <a:r>
              <a:rPr lang="en-US" altLang="zh-TW" dirty="0"/>
              <a:t>24</a:t>
            </a:r>
            <a:r>
              <a:rPr lang="zh-TW" altLang="en-US" dirty="0"/>
              <a:t>小時移動平均以捕捉日尺度趨勢（資料中已提供部分污染物的移動平均，如</a:t>
            </a:r>
            <a:r>
              <a:rPr lang="en-US" altLang="zh-TW" dirty="0"/>
              <a:t>8</a:t>
            </a:r>
            <a:r>
              <a:rPr lang="zh-TW" altLang="en-US" dirty="0"/>
              <a:t>小時臭氧、</a:t>
            </a:r>
            <a:r>
              <a:rPr lang="en-US" altLang="zh-TW" dirty="0"/>
              <a:t>PM₂.₅</a:t>
            </a:r>
            <a:r>
              <a:rPr lang="zh-TW" altLang="en-US" dirty="0"/>
              <a:t>日均值等，可再次確認計算公式）。同時產生</a:t>
            </a:r>
            <a:r>
              <a:rPr lang="zh-TW" altLang="en-US" b="1" dirty="0"/>
              <a:t>滯後特徵</a:t>
            </a:r>
            <a:r>
              <a:rPr lang="zh-TW" altLang="en-US" dirty="0"/>
              <a:t>，例如將前</a:t>
            </a:r>
            <a:r>
              <a:rPr lang="en-US" altLang="zh-TW" dirty="0"/>
              <a:t>1</a:t>
            </a:r>
            <a:r>
              <a:rPr lang="zh-TW" altLang="en-US" dirty="0"/>
              <a:t>小時、前</a:t>
            </a:r>
            <a:r>
              <a:rPr lang="en-US" altLang="zh-TW" dirty="0"/>
              <a:t>3</a:t>
            </a:r>
            <a:r>
              <a:rPr lang="zh-TW" altLang="en-US" dirty="0"/>
              <a:t>小時、前</a:t>
            </a:r>
            <a:r>
              <a:rPr lang="en-US" altLang="zh-TW" dirty="0"/>
              <a:t>24</a:t>
            </a:r>
            <a:r>
              <a:rPr lang="zh-TW" altLang="en-US" dirty="0"/>
              <a:t>小時的污染物濃度作為預測當前時刻的特徵，用以引入時間序列的自相關信息，這對於像</a:t>
            </a:r>
            <a:r>
              <a:rPr lang="en-US" altLang="zh-TW" dirty="0" err="1"/>
              <a:t>XGBoost</a:t>
            </a:r>
            <a:r>
              <a:rPr lang="zh-TW" altLang="en-US" dirty="0"/>
              <a:t>等機器學習模型預測時間序列非常重要。</a:t>
            </a:r>
          </a:p>
          <a:p>
            <a:r>
              <a:rPr lang="zh-TW" altLang="en-US" b="1" dirty="0"/>
              <a:t>風速風向特徵</a:t>
            </a:r>
            <a:r>
              <a:rPr lang="zh-TW" altLang="en-US" dirty="0"/>
              <a:t>：將風向與風速資訊轉換為更適合模型的特徵。例如將風速 </a:t>
            </a:r>
            <a:r>
              <a:rPr lang="en-US" altLang="zh-TW" dirty="0"/>
              <a:t>(</a:t>
            </a:r>
            <a:r>
              <a:rPr lang="en-US" altLang="zh-TW" dirty="0" err="1"/>
              <a:t>WindSpeed</a:t>
            </a:r>
            <a:r>
              <a:rPr lang="en-US" altLang="zh-TW" dirty="0"/>
              <a:t>) </a:t>
            </a:r>
            <a:r>
              <a:rPr lang="zh-TW" altLang="en-US" dirty="0"/>
              <a:t>與風向 </a:t>
            </a:r>
            <a:r>
              <a:rPr lang="en-US" altLang="zh-TW" dirty="0"/>
              <a:t>(</a:t>
            </a:r>
            <a:r>
              <a:rPr lang="en-US" altLang="zh-TW" dirty="0" err="1"/>
              <a:t>WindDirec</a:t>
            </a:r>
            <a:r>
              <a:rPr lang="en-US" altLang="zh-TW" dirty="0"/>
              <a:t>) </a:t>
            </a:r>
            <a:r>
              <a:rPr lang="zh-TW" altLang="en-US" dirty="0"/>
              <a:t>轉換為</a:t>
            </a:r>
            <a:r>
              <a:rPr lang="zh-TW" altLang="en-US" b="1" dirty="0"/>
              <a:t>平面向量</a:t>
            </a:r>
            <a:r>
              <a:rPr lang="zh-TW" altLang="en-US" dirty="0"/>
              <a:t>的兩個分量：</a:t>
            </a:r>
            <a:r>
              <a:rPr lang="en-US" altLang="zh-TW" dirty="0"/>
              <a:t>$u = \text{</a:t>
            </a:r>
            <a:r>
              <a:rPr lang="en-US" altLang="zh-TW" dirty="0" err="1"/>
              <a:t>WindSpeed</a:t>
            </a:r>
            <a:r>
              <a:rPr lang="en-US" altLang="zh-TW" dirty="0"/>
              <a:t>} \times \cos(\text{</a:t>
            </a:r>
            <a:r>
              <a:rPr lang="en-US" altLang="zh-TW" dirty="0" err="1"/>
              <a:t>WindDirec</a:t>
            </a:r>
            <a:r>
              <a:rPr lang="en-US" altLang="zh-TW" dirty="0"/>
              <a:t>})$</a:t>
            </a:r>
            <a:r>
              <a:rPr lang="zh-TW" altLang="en-US" dirty="0"/>
              <a:t>，</a:t>
            </a:r>
            <a:r>
              <a:rPr lang="en-US" altLang="zh-TW" dirty="0"/>
              <a:t>$v = \text{</a:t>
            </a:r>
            <a:r>
              <a:rPr lang="en-US" altLang="zh-TW" dirty="0" err="1"/>
              <a:t>WindSpeed</a:t>
            </a:r>
            <a:r>
              <a:rPr lang="en-US" altLang="zh-TW" dirty="0"/>
              <a:t>} \times \sin(\text{</a:t>
            </a:r>
            <a:r>
              <a:rPr lang="en-US" altLang="zh-TW" dirty="0" err="1"/>
              <a:t>WindDirec</a:t>
            </a:r>
            <a:r>
              <a:rPr lang="en-US" altLang="zh-TW" dirty="0"/>
              <a:t>})$</a:t>
            </a:r>
            <a:r>
              <a:rPr lang="zh-TW" altLang="en-US" dirty="0"/>
              <a:t>，代表東西向和南北向的風速分量。這樣可更直觀地反映風吹拂帶來的污染物傳輸效應。此外，也可依風向將數據分類（例如將風向離散為八個方位），探討不同季風方向下的污染水平差異。</a:t>
            </a:r>
          </a:p>
          <a:p>
            <a:r>
              <a:rPr lang="zh-TW" altLang="en-US" b="1" dirty="0"/>
              <a:t>跨測項特徵</a:t>
            </a:r>
            <a:r>
              <a:rPr lang="zh-TW" altLang="en-US" dirty="0"/>
              <a:t>：計算不同污染物之間的比值或組合，以捕捉污染來源線索。例如</a:t>
            </a:r>
            <a:r>
              <a:rPr lang="en-US" altLang="zh-TW" dirty="0"/>
              <a:t>$PM_{2.5}/PM_{10}$</a:t>
            </a:r>
            <a:r>
              <a:rPr lang="zh-TW" altLang="en-US" dirty="0"/>
              <a:t>的比值可反映細顆粒物在總懸浮微粒中所佔比例，較高可能代表燃燒來源；再如</a:t>
            </a:r>
            <a:r>
              <a:rPr lang="en-US" altLang="zh-TW" dirty="0"/>
              <a:t>$NO_2/NO$</a:t>
            </a:r>
            <a:r>
              <a:rPr lang="zh-TW" altLang="en-US" dirty="0"/>
              <a:t>比值可反映交通排放特性等。這些衍生特徵將有助於後續的污染源分群分析。</a:t>
            </a:r>
          </a:p>
          <a:p>
            <a:r>
              <a:rPr lang="zh-TW" altLang="en-US" b="1" dirty="0"/>
              <a:t>統計特徵</a:t>
            </a:r>
            <a:r>
              <a:rPr lang="zh-TW" altLang="en-US" dirty="0"/>
              <a:t>：對於需要以測站為單位分析的任務（如污染源分類），可先為每個測站計算統計特徵值，例如該站在分析期間內各污染物的平均值、峰值、中位數等，或週末與平日平均值差異等，作為該測站的特徵向量，用以進行測站層級的比較。</a:t>
            </a:r>
          </a:p>
          <a:p>
            <a:r>
              <a:rPr lang="zh-TW" altLang="en-US" dirty="0"/>
              <a:t>透過上述特徵工程，我們將獲得豐富的特徵資料集，以供不同模型使用，提高模型對複雜模式的捕捉能力。</a:t>
            </a:r>
          </a:p>
          <a:p>
            <a:r>
              <a:rPr lang="en-US" altLang="zh-TW" b="1" dirty="0"/>
              <a:t>3.3 </a:t>
            </a:r>
            <a:r>
              <a:rPr lang="zh-TW" altLang="en-US" b="1" dirty="0"/>
              <a:t>資料整合</a:t>
            </a:r>
          </a:p>
          <a:p>
            <a:r>
              <a:rPr lang="zh-TW" altLang="en-US" dirty="0"/>
              <a:t>考量本專案需分析</a:t>
            </a:r>
            <a:r>
              <a:rPr lang="zh-TW" altLang="en-US" b="1" dirty="0"/>
              <a:t>跨測站</a:t>
            </a:r>
            <a:r>
              <a:rPr lang="zh-TW" altLang="en-US" dirty="0"/>
              <a:t>與</a:t>
            </a:r>
            <a:r>
              <a:rPr lang="zh-TW" altLang="en-US" b="1" dirty="0"/>
              <a:t>長時間序列</a:t>
            </a:r>
            <a:r>
              <a:rPr lang="zh-TW" altLang="en-US" dirty="0"/>
              <a:t>的資料，我們將進行資料整合與重組：</a:t>
            </a:r>
          </a:p>
          <a:p>
            <a:r>
              <a:rPr lang="zh-TW" altLang="en-US" b="1" dirty="0"/>
              <a:t>測站資料彙總</a:t>
            </a:r>
            <a:r>
              <a:rPr lang="zh-TW" altLang="en-US" dirty="0"/>
              <a:t>：將各測站的資料按照時間對齊，形成一個包含所有測站的統一時間索引。如有需要進行全域性的分析（例如以空間為維度的聚類），可建立「時間 </a:t>
            </a:r>
            <a:r>
              <a:rPr lang="en-US" altLang="zh-TW" dirty="0"/>
              <a:t>× </a:t>
            </a:r>
            <a:r>
              <a:rPr lang="zh-TW" altLang="en-US" dirty="0"/>
              <a:t>測站 </a:t>
            </a:r>
            <a:r>
              <a:rPr lang="en-US" altLang="zh-TW" dirty="0"/>
              <a:t>× </a:t>
            </a:r>
            <a:r>
              <a:rPr lang="zh-TW" altLang="en-US" dirty="0"/>
              <a:t>污染物」的三維資料表。針對污染源分群，我們可能對每個測站計算特徵後形成「測站 </a:t>
            </a:r>
            <a:r>
              <a:rPr lang="en-US" altLang="zh-TW" dirty="0"/>
              <a:t>× </a:t>
            </a:r>
            <a:r>
              <a:rPr lang="zh-TW" altLang="en-US" dirty="0"/>
              <a:t>特徵」的資料表格，用於後續的分群模型。</a:t>
            </a:r>
          </a:p>
          <a:p>
            <a:r>
              <a:rPr lang="zh-TW" altLang="en-US" b="1" dirty="0"/>
              <a:t>資料集結合</a:t>
            </a:r>
            <a:r>
              <a:rPr lang="zh-TW" altLang="en-US" dirty="0"/>
              <a:t>：如果有來自不同資料集的資訊需要結合（例如環境氣象資料，如溫度、降雨等），則按照時間和地點將其與空氣品質資料合併。在本專案中，基本的風速風向已包含於</a:t>
            </a:r>
            <a:r>
              <a:rPr lang="en-US" altLang="zh-TW" dirty="0"/>
              <a:t>AQI</a:t>
            </a:r>
            <a:r>
              <a:rPr lang="zh-TW" altLang="en-US" dirty="0"/>
              <a:t>資料集中，若有需要更完整的氣象要素（如氣溫、降雨），可從中央氣象局等開放資料取得並根據測站位置匹配。然而在目前計畫中，以空氣品質測站自帶的參數為主。</a:t>
            </a:r>
          </a:p>
          <a:p>
            <a:r>
              <a:rPr lang="zh-TW" altLang="en-US" b="1" dirty="0"/>
              <a:t>地理資訊整合</a:t>
            </a:r>
            <a:r>
              <a:rPr lang="zh-TW" altLang="en-US" dirty="0"/>
              <a:t>：為了製作污染地圖與進行區域分析，我們需要測站的經緯度座標（資料集中已提供</a:t>
            </a:r>
            <a:r>
              <a:rPr lang="en-US" altLang="zh-TW" dirty="0"/>
              <a:t>Longitude/Latitude</a:t>
            </a:r>
            <a:r>
              <a:rPr lang="zh-TW" altLang="en-US" dirty="0"/>
              <a:t>）。將測站地理資訊與污染數據關聯，方便後續在</a:t>
            </a:r>
            <a:r>
              <a:rPr lang="en-US" altLang="zh-TW" dirty="0"/>
              <a:t>Leaflet</a:t>
            </a:r>
            <a:r>
              <a:rPr lang="zh-TW" altLang="en-US" dirty="0"/>
              <a:t>地圖上標示測站位置並呈現污染程度。另外，可整合各測站所屬行政區（縣市）資訊，便於依城市或區域彙總統計。例如，可計算各縣市的平均</a:t>
            </a:r>
            <a:r>
              <a:rPr lang="en-US" altLang="zh-TW" dirty="0"/>
              <a:t>AQI</a:t>
            </a:r>
            <a:r>
              <a:rPr lang="zh-TW" altLang="en-US" dirty="0"/>
              <a:t>或污染物濃度以供比較。</a:t>
            </a:r>
          </a:p>
          <a:p>
            <a:r>
              <a:rPr lang="zh-TW" altLang="en-US" b="1" dirty="0"/>
              <a:t>資料庫與更新</a:t>
            </a:r>
            <a:r>
              <a:rPr lang="zh-TW" altLang="en-US" dirty="0"/>
              <a:t>：為支持</a:t>
            </a:r>
            <a:r>
              <a:rPr lang="en-US" altLang="zh-TW" dirty="0"/>
              <a:t>Shiny</a:t>
            </a:r>
            <a:r>
              <a:rPr lang="zh-TW" altLang="en-US" dirty="0"/>
              <a:t>應用的即時瀏覽與互動，我們考慮將清理和特徵處理後的資料存入資料框或輕量資料庫中。歷史逐時資料可保存為</a:t>
            </a:r>
            <a:r>
              <a:rPr lang="en-US" altLang="zh-TW" dirty="0"/>
              <a:t>R</a:t>
            </a:r>
            <a:r>
              <a:rPr lang="zh-TW" altLang="en-US" dirty="0"/>
              <a:t>的資料檔或</a:t>
            </a:r>
            <a:r>
              <a:rPr lang="en-US" altLang="zh-TW" dirty="0"/>
              <a:t>CSV</a:t>
            </a:r>
            <a:r>
              <a:rPr lang="zh-TW" altLang="en-US" dirty="0"/>
              <a:t>供</a:t>
            </a:r>
            <a:r>
              <a:rPr lang="en-US" altLang="zh-TW" dirty="0"/>
              <a:t>Shiny</a:t>
            </a:r>
            <a:r>
              <a:rPr lang="zh-TW" altLang="en-US" dirty="0"/>
              <a:t>讀取，即時資料則可透過</a:t>
            </a:r>
            <a:r>
              <a:rPr lang="en-US" altLang="zh-TW" dirty="0"/>
              <a:t>API</a:t>
            </a:r>
            <a:r>
              <a:rPr lang="zh-TW" altLang="en-US" dirty="0"/>
              <a:t>定期抓取最新值並動態更新。在整合過程中確保歷史資料與新資料的格式一致，以便一併餵入模型或視覺化模組使用。</a:t>
            </a:r>
          </a:p>
          <a:p>
            <a:r>
              <a:rPr lang="zh-TW" altLang="en-US" dirty="0"/>
              <a:t>完成整合後，我們將擁有完善的分析資料集，可滿足不同分析與建模步驟的輸入需求。</a:t>
            </a:r>
          </a:p>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5">
          <a:extLst>
            <a:ext uri="{FF2B5EF4-FFF2-40B4-BE49-F238E27FC236}">
              <a16:creationId xmlns:a16="http://schemas.microsoft.com/office/drawing/2014/main" id="{EC0268AD-0786-B137-D109-E484E6631A09}"/>
            </a:ext>
          </a:extLst>
        </p:cNvPr>
        <p:cNvGrpSpPr/>
        <p:nvPr/>
      </p:nvGrpSpPr>
      <p:grpSpPr>
        <a:xfrm>
          <a:off x="0" y="0"/>
          <a:ext cx="0" cy="0"/>
          <a:chOff x="0" y="0"/>
          <a:chExt cx="0" cy="0"/>
        </a:xfrm>
      </p:grpSpPr>
      <p:sp>
        <p:nvSpPr>
          <p:cNvPr id="3256" name="Google Shape;3256;g1f2e6270ebd_0_4739:notes">
            <a:extLst>
              <a:ext uri="{FF2B5EF4-FFF2-40B4-BE49-F238E27FC236}">
                <a16:creationId xmlns:a16="http://schemas.microsoft.com/office/drawing/2014/main" id="{54E3DE18-9D42-8329-EB7A-E890B8AD216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7" name="Google Shape;3257;g1f2e6270ebd_0_4739:notes">
            <a:extLst>
              <a:ext uri="{FF2B5EF4-FFF2-40B4-BE49-F238E27FC236}">
                <a16:creationId xmlns:a16="http://schemas.microsoft.com/office/drawing/2014/main" id="{1CC3D922-09AB-E0CB-22A1-43FF6310AD9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zh-TW" b="1" dirty="0"/>
              <a:t>3. </a:t>
            </a:r>
            <a:r>
              <a:rPr lang="zh-TW" altLang="en-US" b="1" dirty="0"/>
              <a:t>資料處理流程</a:t>
            </a:r>
          </a:p>
          <a:p>
            <a:r>
              <a:rPr lang="zh-TW" altLang="en-US" dirty="0"/>
              <a:t>為確保資料品質並提取有效資訊，專案將執行以下資料前處理步驟：</a:t>
            </a:r>
          </a:p>
          <a:p>
            <a:r>
              <a:rPr lang="en-US" altLang="zh-TW" b="1" dirty="0"/>
              <a:t>3.1 </a:t>
            </a:r>
            <a:r>
              <a:rPr lang="zh-TW" altLang="en-US" b="1" dirty="0"/>
              <a:t>資料清洗</a:t>
            </a:r>
          </a:p>
          <a:p>
            <a:r>
              <a:rPr lang="zh-TW" altLang="en-US" dirty="0"/>
              <a:t>對取得的原始空氣品質資料進行清洗，處理</a:t>
            </a:r>
            <a:r>
              <a:rPr lang="zh-TW" altLang="en-US" b="1" dirty="0"/>
              <a:t>遺漏值</a:t>
            </a:r>
            <a:r>
              <a:rPr lang="zh-TW" altLang="en-US" dirty="0"/>
              <a:t>、</a:t>
            </a:r>
            <a:r>
              <a:rPr lang="zh-TW" altLang="en-US" b="1" dirty="0"/>
              <a:t>異常值</a:t>
            </a:r>
            <a:r>
              <a:rPr lang="zh-TW" altLang="en-US" dirty="0"/>
              <a:t>以及單位或格式不一致的情形。可能的清洗步驟包括：</a:t>
            </a:r>
          </a:p>
          <a:p>
            <a:r>
              <a:rPr lang="zh-TW" altLang="en-US" b="1" dirty="0"/>
              <a:t>遺漏值補植</a:t>
            </a:r>
            <a:r>
              <a:rPr lang="zh-TW" altLang="en-US" dirty="0"/>
              <a:t>：針對少量缺失資料，以線性插值或以相鄰時刻</a:t>
            </a:r>
            <a:r>
              <a:rPr lang="en-US" altLang="zh-TW" dirty="0"/>
              <a:t>/</a:t>
            </a:r>
            <a:r>
              <a:rPr lang="zh-TW" altLang="en-US" dirty="0"/>
              <a:t>相鄰測站數據估計填補，必要時也可標記缺失以避免誤用。</a:t>
            </a:r>
          </a:p>
          <a:p>
            <a:r>
              <a:rPr lang="zh-TW" altLang="en-US" b="1" dirty="0"/>
              <a:t>異常值過濾</a:t>
            </a:r>
            <a:r>
              <a:rPr lang="zh-TW" altLang="en-US" dirty="0"/>
              <a:t>：偵測明顯超出合理範圍的數值（例如儀器故障導致的極端值），可依環保署污染物合理區間設定閾值篩選，或結合異常檢測模型（如</a:t>
            </a:r>
            <a:r>
              <a:rPr lang="en-US" altLang="zh-TW" dirty="0"/>
              <a:t>Isolation Forest</a:t>
            </a:r>
            <a:r>
              <a:rPr lang="zh-TW" altLang="en-US" dirty="0"/>
              <a:t>）初步標記可能的異常資料點，後續分析可排除或特別關注這些點。</a:t>
            </a:r>
          </a:p>
          <a:p>
            <a:r>
              <a:rPr lang="zh-TW" altLang="en-US" b="1" dirty="0"/>
              <a:t>單位與格式統一</a:t>
            </a:r>
            <a:r>
              <a:rPr lang="zh-TW" altLang="en-US" dirty="0"/>
              <a:t>：確認所有測站的各項污染物單位一致（開放資料已定義各欄位單位），如有需要將單位換算統一。另外將時間欄位轉為適當的時間戳記格式，確保不同資料集（即時與歷史資料）時間格式一致，方便後續整合。</a:t>
            </a:r>
          </a:p>
          <a:p>
            <a:r>
              <a:rPr lang="zh-TW" altLang="en-US" dirty="0"/>
              <a:t>經過清洗後，將得到一份較為完整且可靠的時序資料，為特徵提取和模型分析打下基礎。</a:t>
            </a:r>
          </a:p>
          <a:p>
            <a:r>
              <a:rPr lang="en-US" altLang="zh-TW" b="1" dirty="0"/>
              <a:t>3.2 </a:t>
            </a:r>
            <a:r>
              <a:rPr lang="zh-TW" altLang="en-US" b="1" dirty="0"/>
              <a:t>特徵工程</a:t>
            </a:r>
          </a:p>
          <a:p>
            <a:r>
              <a:rPr lang="zh-TW" altLang="en-US" dirty="0"/>
              <a:t>為提升模型的預測能力與分析的洞察力，我們將對清洗後的資料進行特徵工程，包括生成新的衍生變數和統計量：</a:t>
            </a:r>
          </a:p>
          <a:p>
            <a:r>
              <a:rPr lang="zh-TW" altLang="en-US" b="1" dirty="0"/>
              <a:t>時間相關特徵</a:t>
            </a:r>
            <a:r>
              <a:rPr lang="zh-TW" altLang="en-US" dirty="0"/>
              <a:t>：從時間戳記提取出相關特徵，例如小時（判斷日夜或通勤時段）、星期幾、月份等，捕捉日週週期性模式。也可加入節假日標記（例如農曆新年、跨年夜等可能影響空污的節日），以供模型考量特殊事件對污染的影響。</a:t>
            </a:r>
          </a:p>
          <a:p>
            <a:r>
              <a:rPr lang="zh-TW" altLang="en-US" b="1" dirty="0"/>
              <a:t>移動平均與滯後特徵</a:t>
            </a:r>
            <a:r>
              <a:rPr lang="zh-TW" altLang="en-US" dirty="0"/>
              <a:t>：基於原始濃度值計算移動平均值，平滑短期波動。例如計算</a:t>
            </a:r>
            <a:r>
              <a:rPr lang="en-US" altLang="zh-TW" dirty="0"/>
              <a:t>PM₂.₅</a:t>
            </a:r>
            <a:r>
              <a:rPr lang="zh-TW" altLang="en-US" dirty="0"/>
              <a:t>的</a:t>
            </a:r>
            <a:r>
              <a:rPr lang="en-US" altLang="zh-TW" dirty="0"/>
              <a:t>24</a:t>
            </a:r>
            <a:r>
              <a:rPr lang="zh-TW" altLang="en-US" dirty="0"/>
              <a:t>小時移動平均以捕捉日尺度趨勢（資料中已提供部分污染物的移動平均，如</a:t>
            </a:r>
            <a:r>
              <a:rPr lang="en-US" altLang="zh-TW" dirty="0"/>
              <a:t>8</a:t>
            </a:r>
            <a:r>
              <a:rPr lang="zh-TW" altLang="en-US" dirty="0"/>
              <a:t>小時臭氧、</a:t>
            </a:r>
            <a:r>
              <a:rPr lang="en-US" altLang="zh-TW" dirty="0"/>
              <a:t>PM₂.₅</a:t>
            </a:r>
            <a:r>
              <a:rPr lang="zh-TW" altLang="en-US" dirty="0"/>
              <a:t>日均值等，可再次確認計算公式）。同時產生</a:t>
            </a:r>
            <a:r>
              <a:rPr lang="zh-TW" altLang="en-US" b="1" dirty="0"/>
              <a:t>滯後特徵</a:t>
            </a:r>
            <a:r>
              <a:rPr lang="zh-TW" altLang="en-US" dirty="0"/>
              <a:t>，例如將前</a:t>
            </a:r>
            <a:r>
              <a:rPr lang="en-US" altLang="zh-TW" dirty="0"/>
              <a:t>1</a:t>
            </a:r>
            <a:r>
              <a:rPr lang="zh-TW" altLang="en-US" dirty="0"/>
              <a:t>小時、前</a:t>
            </a:r>
            <a:r>
              <a:rPr lang="en-US" altLang="zh-TW" dirty="0"/>
              <a:t>3</a:t>
            </a:r>
            <a:r>
              <a:rPr lang="zh-TW" altLang="en-US" dirty="0"/>
              <a:t>小時、前</a:t>
            </a:r>
            <a:r>
              <a:rPr lang="en-US" altLang="zh-TW" dirty="0"/>
              <a:t>24</a:t>
            </a:r>
            <a:r>
              <a:rPr lang="zh-TW" altLang="en-US" dirty="0"/>
              <a:t>小時的污染物濃度作為預測當前時刻的特徵，用以引入時間序列的自相關信息，這對於像</a:t>
            </a:r>
            <a:r>
              <a:rPr lang="en-US" altLang="zh-TW" dirty="0" err="1"/>
              <a:t>XGBoost</a:t>
            </a:r>
            <a:r>
              <a:rPr lang="zh-TW" altLang="en-US" dirty="0"/>
              <a:t>等機器學習模型預測時間序列非常重要。</a:t>
            </a:r>
          </a:p>
          <a:p>
            <a:r>
              <a:rPr lang="zh-TW" altLang="en-US" b="1" dirty="0"/>
              <a:t>風速風向特徵</a:t>
            </a:r>
            <a:r>
              <a:rPr lang="zh-TW" altLang="en-US" dirty="0"/>
              <a:t>：將風向與風速資訊轉換為更適合模型的特徵。例如將風速 </a:t>
            </a:r>
            <a:r>
              <a:rPr lang="en-US" altLang="zh-TW" dirty="0"/>
              <a:t>(</a:t>
            </a:r>
            <a:r>
              <a:rPr lang="en-US" altLang="zh-TW" dirty="0" err="1"/>
              <a:t>WindSpeed</a:t>
            </a:r>
            <a:r>
              <a:rPr lang="en-US" altLang="zh-TW" dirty="0"/>
              <a:t>) </a:t>
            </a:r>
            <a:r>
              <a:rPr lang="zh-TW" altLang="en-US" dirty="0"/>
              <a:t>與風向 </a:t>
            </a:r>
            <a:r>
              <a:rPr lang="en-US" altLang="zh-TW" dirty="0"/>
              <a:t>(</a:t>
            </a:r>
            <a:r>
              <a:rPr lang="en-US" altLang="zh-TW" dirty="0" err="1"/>
              <a:t>WindDirec</a:t>
            </a:r>
            <a:r>
              <a:rPr lang="en-US" altLang="zh-TW" dirty="0"/>
              <a:t>) </a:t>
            </a:r>
            <a:r>
              <a:rPr lang="zh-TW" altLang="en-US" dirty="0"/>
              <a:t>轉換為</a:t>
            </a:r>
            <a:r>
              <a:rPr lang="zh-TW" altLang="en-US" b="1" dirty="0"/>
              <a:t>平面向量</a:t>
            </a:r>
            <a:r>
              <a:rPr lang="zh-TW" altLang="en-US" dirty="0"/>
              <a:t>的兩個分量：</a:t>
            </a:r>
            <a:r>
              <a:rPr lang="en-US" altLang="zh-TW" dirty="0"/>
              <a:t>$u = \text{</a:t>
            </a:r>
            <a:r>
              <a:rPr lang="en-US" altLang="zh-TW" dirty="0" err="1"/>
              <a:t>WindSpeed</a:t>
            </a:r>
            <a:r>
              <a:rPr lang="en-US" altLang="zh-TW" dirty="0"/>
              <a:t>} \times \cos(\text{</a:t>
            </a:r>
            <a:r>
              <a:rPr lang="en-US" altLang="zh-TW" dirty="0" err="1"/>
              <a:t>WindDirec</a:t>
            </a:r>
            <a:r>
              <a:rPr lang="en-US" altLang="zh-TW" dirty="0"/>
              <a:t>})$</a:t>
            </a:r>
            <a:r>
              <a:rPr lang="zh-TW" altLang="en-US" dirty="0"/>
              <a:t>，</a:t>
            </a:r>
            <a:r>
              <a:rPr lang="en-US" altLang="zh-TW" dirty="0"/>
              <a:t>$v = \text{</a:t>
            </a:r>
            <a:r>
              <a:rPr lang="en-US" altLang="zh-TW" dirty="0" err="1"/>
              <a:t>WindSpeed</a:t>
            </a:r>
            <a:r>
              <a:rPr lang="en-US" altLang="zh-TW" dirty="0"/>
              <a:t>} \times \sin(\text{</a:t>
            </a:r>
            <a:r>
              <a:rPr lang="en-US" altLang="zh-TW" dirty="0" err="1"/>
              <a:t>WindDirec</a:t>
            </a:r>
            <a:r>
              <a:rPr lang="en-US" altLang="zh-TW" dirty="0"/>
              <a:t>})$</a:t>
            </a:r>
            <a:r>
              <a:rPr lang="zh-TW" altLang="en-US" dirty="0"/>
              <a:t>，代表東西向和南北向的風速分量。這樣可更直觀地反映風吹拂帶來的污染物傳輸效應。此外，也可依風向將數據分類（例如將風向離散為八個方位），探討不同季風方向下的污染水平差異。</a:t>
            </a:r>
          </a:p>
          <a:p>
            <a:r>
              <a:rPr lang="zh-TW" altLang="en-US" b="1" dirty="0"/>
              <a:t>跨測項特徵</a:t>
            </a:r>
            <a:r>
              <a:rPr lang="zh-TW" altLang="en-US" dirty="0"/>
              <a:t>：計算不同污染物之間的比值或組合，以捕捉污染來源線索。例如</a:t>
            </a:r>
            <a:r>
              <a:rPr lang="en-US" altLang="zh-TW" dirty="0"/>
              <a:t>$PM_{2.5}/PM_{10}$</a:t>
            </a:r>
            <a:r>
              <a:rPr lang="zh-TW" altLang="en-US" dirty="0"/>
              <a:t>的比值可反映細顆粒物在總懸浮微粒中所佔比例，較高可能代表燃燒來源；再如</a:t>
            </a:r>
            <a:r>
              <a:rPr lang="en-US" altLang="zh-TW" dirty="0"/>
              <a:t>$NO_2/NO$</a:t>
            </a:r>
            <a:r>
              <a:rPr lang="zh-TW" altLang="en-US" dirty="0"/>
              <a:t>比值可反映交通排放特性等。這些衍生特徵將有助於後續的污染源分群分析。</a:t>
            </a:r>
          </a:p>
          <a:p>
            <a:r>
              <a:rPr lang="zh-TW" altLang="en-US" b="1" dirty="0"/>
              <a:t>統計特徵</a:t>
            </a:r>
            <a:r>
              <a:rPr lang="zh-TW" altLang="en-US" dirty="0"/>
              <a:t>：對於需要以測站為單位分析的任務（如污染源分類），可先為每個測站計算統計特徵值，例如該站在分析期間內各污染物的平均值、峰值、中位數等，或週末與平日平均值差異等，作為該測站的特徵向量，用以進行測站層級的比較。</a:t>
            </a:r>
          </a:p>
          <a:p>
            <a:r>
              <a:rPr lang="zh-TW" altLang="en-US" dirty="0"/>
              <a:t>透過上述特徵工程，我們將獲得豐富的特徵資料集，以供不同模型使用，提高模型對複雜模式的捕捉能力。</a:t>
            </a:r>
          </a:p>
          <a:p>
            <a:r>
              <a:rPr lang="en-US" altLang="zh-TW" b="1" dirty="0"/>
              <a:t>3.3 </a:t>
            </a:r>
            <a:r>
              <a:rPr lang="zh-TW" altLang="en-US" b="1" dirty="0"/>
              <a:t>資料整合</a:t>
            </a:r>
          </a:p>
          <a:p>
            <a:r>
              <a:rPr lang="zh-TW" altLang="en-US" dirty="0"/>
              <a:t>考量本專案需分析</a:t>
            </a:r>
            <a:r>
              <a:rPr lang="zh-TW" altLang="en-US" b="1" dirty="0"/>
              <a:t>跨測站</a:t>
            </a:r>
            <a:r>
              <a:rPr lang="zh-TW" altLang="en-US" dirty="0"/>
              <a:t>與</a:t>
            </a:r>
            <a:r>
              <a:rPr lang="zh-TW" altLang="en-US" b="1" dirty="0"/>
              <a:t>長時間序列</a:t>
            </a:r>
            <a:r>
              <a:rPr lang="zh-TW" altLang="en-US" dirty="0"/>
              <a:t>的資料，我們將進行資料整合與重組：</a:t>
            </a:r>
          </a:p>
          <a:p>
            <a:r>
              <a:rPr lang="zh-TW" altLang="en-US" b="1" dirty="0"/>
              <a:t>測站資料彙總</a:t>
            </a:r>
            <a:r>
              <a:rPr lang="zh-TW" altLang="en-US" dirty="0"/>
              <a:t>：將各測站的資料按照時間對齊，形成一個包含所有測站的統一時間索引。如有需要進行全域性的分析（例如以空間為維度的聚類），可建立「時間 </a:t>
            </a:r>
            <a:r>
              <a:rPr lang="en-US" altLang="zh-TW" dirty="0"/>
              <a:t>× </a:t>
            </a:r>
            <a:r>
              <a:rPr lang="zh-TW" altLang="en-US" dirty="0"/>
              <a:t>測站 </a:t>
            </a:r>
            <a:r>
              <a:rPr lang="en-US" altLang="zh-TW" dirty="0"/>
              <a:t>× </a:t>
            </a:r>
            <a:r>
              <a:rPr lang="zh-TW" altLang="en-US" dirty="0"/>
              <a:t>污染物」的三維資料表。針對污染源分群，我們可能對每個測站計算特徵後形成「測站 </a:t>
            </a:r>
            <a:r>
              <a:rPr lang="en-US" altLang="zh-TW" dirty="0"/>
              <a:t>× </a:t>
            </a:r>
            <a:r>
              <a:rPr lang="zh-TW" altLang="en-US" dirty="0"/>
              <a:t>特徵」的資料表格，用於後續的分群模型。</a:t>
            </a:r>
          </a:p>
          <a:p>
            <a:r>
              <a:rPr lang="zh-TW" altLang="en-US" b="1" dirty="0"/>
              <a:t>資料集結合</a:t>
            </a:r>
            <a:r>
              <a:rPr lang="zh-TW" altLang="en-US" dirty="0"/>
              <a:t>：如果有來自不同資料集的資訊需要結合（例如環境氣象資料，如溫度、降雨等），則按照時間和地點將其與空氣品質資料合併。在本專案中，基本的風速風向已包含於</a:t>
            </a:r>
            <a:r>
              <a:rPr lang="en-US" altLang="zh-TW" dirty="0"/>
              <a:t>AQI</a:t>
            </a:r>
            <a:r>
              <a:rPr lang="zh-TW" altLang="en-US" dirty="0"/>
              <a:t>資料集中，若有需要更完整的氣象要素（如氣溫、降雨），可從中央氣象局等開放資料取得並根據測站位置匹配。然而在目前計畫中，以空氣品質測站自帶的參數為主。</a:t>
            </a:r>
          </a:p>
          <a:p>
            <a:r>
              <a:rPr lang="zh-TW" altLang="en-US" b="1" dirty="0"/>
              <a:t>地理資訊整合</a:t>
            </a:r>
            <a:r>
              <a:rPr lang="zh-TW" altLang="en-US" dirty="0"/>
              <a:t>：為了製作污染地圖與進行區域分析，我們需要測站的經緯度座標（資料集中已提供</a:t>
            </a:r>
            <a:r>
              <a:rPr lang="en-US" altLang="zh-TW" dirty="0"/>
              <a:t>Longitude/Latitude</a:t>
            </a:r>
            <a:r>
              <a:rPr lang="zh-TW" altLang="en-US" dirty="0"/>
              <a:t>）。將測站地理資訊與污染數據關聯，方便後續在</a:t>
            </a:r>
            <a:r>
              <a:rPr lang="en-US" altLang="zh-TW" dirty="0"/>
              <a:t>Leaflet</a:t>
            </a:r>
            <a:r>
              <a:rPr lang="zh-TW" altLang="en-US" dirty="0"/>
              <a:t>地圖上標示測站位置並呈現污染程度。另外，可整合各測站所屬行政區（縣市）資訊，便於依城市或區域彙總統計。例如，可計算各縣市的平均</a:t>
            </a:r>
            <a:r>
              <a:rPr lang="en-US" altLang="zh-TW" dirty="0"/>
              <a:t>AQI</a:t>
            </a:r>
            <a:r>
              <a:rPr lang="zh-TW" altLang="en-US" dirty="0"/>
              <a:t>或污染物濃度以供比較。</a:t>
            </a:r>
          </a:p>
          <a:p>
            <a:r>
              <a:rPr lang="zh-TW" altLang="en-US" b="1" dirty="0"/>
              <a:t>資料庫與更新</a:t>
            </a:r>
            <a:r>
              <a:rPr lang="zh-TW" altLang="en-US" dirty="0"/>
              <a:t>：為支持</a:t>
            </a:r>
            <a:r>
              <a:rPr lang="en-US" altLang="zh-TW" dirty="0"/>
              <a:t>Shiny</a:t>
            </a:r>
            <a:r>
              <a:rPr lang="zh-TW" altLang="en-US" dirty="0"/>
              <a:t>應用的即時瀏覽與互動，我們考慮將清理和特徵處理後的資料存入資料框或輕量資料庫中。歷史逐時資料可保存為</a:t>
            </a:r>
            <a:r>
              <a:rPr lang="en-US" altLang="zh-TW" dirty="0"/>
              <a:t>R</a:t>
            </a:r>
            <a:r>
              <a:rPr lang="zh-TW" altLang="en-US" dirty="0"/>
              <a:t>的資料檔或</a:t>
            </a:r>
            <a:r>
              <a:rPr lang="en-US" altLang="zh-TW" dirty="0"/>
              <a:t>CSV</a:t>
            </a:r>
            <a:r>
              <a:rPr lang="zh-TW" altLang="en-US" dirty="0"/>
              <a:t>供</a:t>
            </a:r>
            <a:r>
              <a:rPr lang="en-US" altLang="zh-TW" dirty="0"/>
              <a:t>Shiny</a:t>
            </a:r>
            <a:r>
              <a:rPr lang="zh-TW" altLang="en-US" dirty="0"/>
              <a:t>讀取，即時資料則可透過</a:t>
            </a:r>
            <a:r>
              <a:rPr lang="en-US" altLang="zh-TW" dirty="0"/>
              <a:t>API</a:t>
            </a:r>
            <a:r>
              <a:rPr lang="zh-TW" altLang="en-US" dirty="0"/>
              <a:t>定期抓取最新值並動態更新。在整合過程中確保歷史資料與新資料的格式一致，以便一併餵入模型或視覺化模組使用。</a:t>
            </a:r>
          </a:p>
          <a:p>
            <a:r>
              <a:rPr lang="zh-TW" altLang="en-US" dirty="0"/>
              <a:t>完成整合後，我們將擁有完善的分析資料集，可滿足不同分析與建模步驟的輸入需求。</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4414691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5">
          <a:extLst>
            <a:ext uri="{FF2B5EF4-FFF2-40B4-BE49-F238E27FC236}">
              <a16:creationId xmlns:a16="http://schemas.microsoft.com/office/drawing/2014/main" id="{AF2F8D24-1B35-574E-4999-79F20427FB53}"/>
            </a:ext>
          </a:extLst>
        </p:cNvPr>
        <p:cNvGrpSpPr/>
        <p:nvPr/>
      </p:nvGrpSpPr>
      <p:grpSpPr>
        <a:xfrm>
          <a:off x="0" y="0"/>
          <a:ext cx="0" cy="0"/>
          <a:chOff x="0" y="0"/>
          <a:chExt cx="0" cy="0"/>
        </a:xfrm>
      </p:grpSpPr>
      <p:sp>
        <p:nvSpPr>
          <p:cNvPr id="3256" name="Google Shape;3256;g1f2e6270ebd_0_4739:notes">
            <a:extLst>
              <a:ext uri="{FF2B5EF4-FFF2-40B4-BE49-F238E27FC236}">
                <a16:creationId xmlns:a16="http://schemas.microsoft.com/office/drawing/2014/main" id="{406C54DC-A1E8-ACF9-962A-B8B8412DD7B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7" name="Google Shape;3257;g1f2e6270ebd_0_4739:notes">
            <a:extLst>
              <a:ext uri="{FF2B5EF4-FFF2-40B4-BE49-F238E27FC236}">
                <a16:creationId xmlns:a16="http://schemas.microsoft.com/office/drawing/2014/main" id="{B567326C-CE92-76D6-186D-AB6F6237D1E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dirty="0"/>
              <a:t>(1) </a:t>
            </a:r>
            <a:r>
              <a:rPr lang="zh-TW" altLang="en-US" dirty="0"/>
              <a:t>將空品資料、氣象資料、工廠資料</a:t>
            </a:r>
            <a:r>
              <a:rPr lang="en-US" dirty="0"/>
              <a:t>Mapping</a:t>
            </a:r>
            <a:r>
              <a:rPr lang="zh-TW" altLang="en-US" dirty="0"/>
              <a:t>起來，新增</a:t>
            </a:r>
            <a:r>
              <a:rPr lang="en-US" altLang="zh-TW" dirty="0"/>
              <a:t>"</a:t>
            </a:r>
            <a:r>
              <a:rPr lang="zh-TW" altLang="en-US" dirty="0"/>
              <a:t>空品</a:t>
            </a:r>
            <a:r>
              <a:rPr lang="en-US" dirty="0"/>
              <a:t>label"、"</a:t>
            </a:r>
            <a:r>
              <a:rPr lang="zh-TW" altLang="en-US" dirty="0"/>
              <a:t>空品站對應工廠數量</a:t>
            </a:r>
            <a:r>
              <a:rPr lang="en-US" altLang="zh-TW" dirty="0"/>
              <a:t>"...</a:t>
            </a:r>
            <a:r>
              <a:rPr lang="zh-TW" altLang="en-US" dirty="0"/>
              <a:t>等特徵</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(2) </a:t>
            </a:r>
            <a:r>
              <a:rPr lang="en-US" dirty="0" err="1"/>
              <a:t>Combined_AQI_Weather_Dataset</a:t>
            </a:r>
            <a:r>
              <a:rPr lang="zh-TW" altLang="en-US" dirty="0"/>
              <a:t>將前一階段</a:t>
            </a:r>
            <a:r>
              <a:rPr lang="en-US" dirty="0"/>
              <a:t>Mapping</a:t>
            </a:r>
            <a:r>
              <a:rPr lang="zh-TW" altLang="en-US" dirty="0"/>
              <a:t>的空品資料以及氣象資料做結合</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    ***移除琉球、樹林、麻豆、鳳山、關山，因</a:t>
            </a:r>
            <a:r>
              <a:rPr lang="en-US" altLang="zh-TW" dirty="0"/>
              <a:t>"</a:t>
            </a:r>
            <a:r>
              <a:rPr lang="zh-TW" altLang="en-US" dirty="0"/>
              <a:t>多種</a:t>
            </a:r>
            <a:r>
              <a:rPr lang="en-US" altLang="zh-TW" dirty="0"/>
              <a:t>"</a:t>
            </a:r>
            <a:r>
              <a:rPr lang="zh-TW" altLang="en-US" dirty="0"/>
              <a:t>特徵缺失高達</a:t>
            </a:r>
            <a:r>
              <a:rPr lang="en-US" altLang="zh-TW" dirty="0"/>
              <a:t>30%</a:t>
            </a:r>
            <a:r>
              <a:rPr lang="zh-TW" altLang="en-US" dirty="0"/>
              <a:t>以上***</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(3) </a:t>
            </a:r>
            <a:r>
              <a:rPr lang="zh-TW" altLang="en-US" dirty="0"/>
              <a:t>某些站別因單種特徵缺失值嚴重，因此使用附近站別補充缺失</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(4) </a:t>
            </a:r>
            <a:r>
              <a:rPr lang="zh-TW" altLang="en-US" dirty="0"/>
              <a:t>沙鹿 </a:t>
            </a:r>
            <a:r>
              <a:rPr lang="en-US" altLang="zh-TW" dirty="0"/>
              <a:t>&amp; </a:t>
            </a:r>
            <a:r>
              <a:rPr lang="zh-TW" altLang="en-US" dirty="0"/>
              <a:t>臺西的</a:t>
            </a:r>
            <a:r>
              <a:rPr lang="en-US" dirty="0" err="1"/>
              <a:t>Weather_Tx、Weather_RH</a:t>
            </a:r>
            <a:r>
              <a:rPr lang="zh-TW" altLang="en-US" dirty="0"/>
              <a:t>缺失過多，找附近的站別補</a:t>
            </a:r>
            <a:r>
              <a:rPr lang="en-US" altLang="zh-TW" dirty="0"/>
              <a:t>(</a:t>
            </a:r>
            <a:r>
              <a:rPr lang="zh-TW" altLang="en-US" dirty="0"/>
              <a:t>未使用的</a:t>
            </a:r>
            <a:r>
              <a:rPr lang="en-US" altLang="zh-TW" dirty="0"/>
              <a:t>)</a:t>
            </a:r>
          </a:p>
          <a:p>
            <a:pPr marL="0" lvl="0" indent="0" algn="l" rtl="0">
              <a:spcBef>
                <a:spcPts val="0"/>
              </a:spcBef>
              <a:spcAft>
                <a:spcPts val="0"/>
              </a:spcAft>
              <a:buNone/>
            </a:pPr>
            <a:endParaRPr lang="en-US" altLang="zh-TW" dirty="0"/>
          </a:p>
          <a:p>
            <a:pPr marL="0" lvl="0" indent="0" algn="l" rtl="0">
              <a:spcBef>
                <a:spcPts val="0"/>
              </a:spcBef>
              <a:spcAft>
                <a:spcPts val="0"/>
              </a:spcAft>
              <a:buNone/>
            </a:pPr>
            <a:r>
              <a:rPr lang="en-US" altLang="zh-TW" dirty="0"/>
              <a:t>(5) </a:t>
            </a:r>
            <a:r>
              <a:rPr lang="zh-TW" altLang="en-US" dirty="0"/>
              <a:t>依照最後結果，照下面的缺失等級做不同的補值動作</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          一</a:t>
            </a:r>
            <a:r>
              <a:rPr lang="en-US" altLang="zh-TW" dirty="0"/>
              <a:t>. &lt;6</a:t>
            </a:r>
            <a:r>
              <a:rPr lang="en-US" dirty="0"/>
              <a:t>hr</a:t>
            </a:r>
            <a:r>
              <a:rPr lang="zh-TW" altLang="en-US" dirty="0"/>
              <a:t>使用線性插植</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          二</a:t>
            </a:r>
            <a:r>
              <a:rPr lang="en-US" altLang="zh-TW" dirty="0"/>
              <a:t>. 6</a:t>
            </a:r>
            <a:r>
              <a:rPr lang="en-US" dirty="0"/>
              <a:t>hr~24hr</a:t>
            </a:r>
            <a:r>
              <a:rPr lang="zh-TW" altLang="en-US" dirty="0"/>
              <a:t>使用</a:t>
            </a:r>
            <a:r>
              <a:rPr lang="en-US" dirty="0"/>
              <a:t>KNN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a:t>
            </a:r>
            <a:r>
              <a:rPr lang="zh-TW" altLang="en-US" dirty="0"/>
              <a:t>三</a:t>
            </a:r>
            <a:r>
              <a:rPr lang="en-US" altLang="zh-TW" dirty="0"/>
              <a:t>. &gt;24</a:t>
            </a:r>
            <a:r>
              <a:rPr lang="en-US" dirty="0"/>
              <a:t>hr</a:t>
            </a:r>
            <a:r>
              <a:rPr lang="zh-TW" altLang="en-US" dirty="0"/>
              <a:t>使用同時期平均</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       註：判定缺失時間的標準是在遇到第一個</a:t>
            </a:r>
            <a:r>
              <a:rPr lang="en-US" dirty="0"/>
              <a:t>NA</a:t>
            </a:r>
            <a:r>
              <a:rPr lang="zh-TW" altLang="en-US" dirty="0"/>
              <a:t>後持續向後</a:t>
            </a:r>
            <a:r>
              <a:rPr lang="en-US" altLang="zh-TW" dirty="0"/>
              <a:t>"</a:t>
            </a:r>
            <a:r>
              <a:rPr lang="zh-TW" altLang="en-US" dirty="0"/>
              <a:t>累積</a:t>
            </a:r>
            <a:r>
              <a:rPr lang="en-US" altLang="zh-TW" dirty="0"/>
              <a:t>"</a:t>
            </a:r>
            <a:r>
              <a:rPr lang="zh-TW" altLang="en-US" dirty="0"/>
              <a:t>計算</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       補充</a:t>
            </a:r>
            <a:r>
              <a:rPr lang="en-US" altLang="zh-TW" dirty="0"/>
              <a:t>:</a:t>
            </a:r>
            <a:r>
              <a:rPr lang="zh-TW" altLang="en-US" dirty="0"/>
              <a:t>如果資料不一致訓練會需要再額外補充資料</a:t>
            </a:r>
          </a:p>
          <a:p>
            <a:pPr marL="0" lvl="0" indent="0" algn="l" rtl="0">
              <a:spcBef>
                <a:spcPts val="0"/>
              </a:spcBef>
              <a:spcAft>
                <a:spcPts val="0"/>
              </a:spcAft>
              <a:buNone/>
            </a:pPr>
            <a:endParaRPr lang="zh-TW" altLang="en-US" dirty="0"/>
          </a:p>
        </p:txBody>
      </p:sp>
    </p:spTree>
    <p:extLst>
      <p:ext uri="{BB962C8B-B14F-4D97-AF65-F5344CB8AC3E}">
        <p14:creationId xmlns:p14="http://schemas.microsoft.com/office/powerpoint/2010/main" val="38546875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5">
          <a:extLst>
            <a:ext uri="{FF2B5EF4-FFF2-40B4-BE49-F238E27FC236}">
              <a16:creationId xmlns:a16="http://schemas.microsoft.com/office/drawing/2014/main" id="{A333293E-21B8-5871-5AC5-6A5994EE2170}"/>
            </a:ext>
          </a:extLst>
        </p:cNvPr>
        <p:cNvGrpSpPr/>
        <p:nvPr/>
      </p:nvGrpSpPr>
      <p:grpSpPr>
        <a:xfrm>
          <a:off x="0" y="0"/>
          <a:ext cx="0" cy="0"/>
          <a:chOff x="0" y="0"/>
          <a:chExt cx="0" cy="0"/>
        </a:xfrm>
      </p:grpSpPr>
      <p:sp>
        <p:nvSpPr>
          <p:cNvPr id="3256" name="Google Shape;3256;g1f2e6270ebd_0_4739:notes">
            <a:extLst>
              <a:ext uri="{FF2B5EF4-FFF2-40B4-BE49-F238E27FC236}">
                <a16:creationId xmlns:a16="http://schemas.microsoft.com/office/drawing/2014/main" id="{0AC13B84-F888-22D0-2140-D25E6B2BA13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7" name="Google Shape;3257;g1f2e6270ebd_0_4739:notes">
            <a:extLst>
              <a:ext uri="{FF2B5EF4-FFF2-40B4-BE49-F238E27FC236}">
                <a16:creationId xmlns:a16="http://schemas.microsoft.com/office/drawing/2014/main" id="{34522A5F-F470-AE35-F250-D50E4B2B118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dirty="0"/>
              <a:t>(6) </a:t>
            </a:r>
            <a:r>
              <a:rPr lang="zh-TW" altLang="en-US" dirty="0"/>
              <a:t>本地有經過</a:t>
            </a:r>
            <a:r>
              <a:rPr lang="en-US" altLang="zh-TW" dirty="0"/>
              <a:t>one-hot-encoding(</a:t>
            </a:r>
            <a:r>
              <a:rPr lang="zh-TW" altLang="en-US" dirty="0"/>
              <a:t>針對</a:t>
            </a:r>
            <a:r>
              <a:rPr lang="en-US" altLang="zh-TW" dirty="0"/>
              <a:t>label &amp; </a:t>
            </a:r>
            <a:r>
              <a:rPr lang="en-US" altLang="zh-TW" dirty="0" err="1"/>
              <a:t>AQI_Pollutant</a:t>
            </a:r>
            <a:r>
              <a:rPr lang="en-US" altLang="zh-TW" dirty="0"/>
              <a:t>)</a:t>
            </a:r>
            <a:r>
              <a:rPr lang="zh-TW" altLang="en-US" dirty="0"/>
              <a:t>、</a:t>
            </a:r>
            <a:r>
              <a:rPr lang="en-US" altLang="zh-TW" dirty="0" err="1"/>
              <a:t>Add_month</a:t>
            </a:r>
            <a:r>
              <a:rPr lang="en-US" altLang="zh-TW" dirty="0"/>
              <a:t>-day-hour(</a:t>
            </a:r>
            <a:r>
              <a:rPr lang="zh-TW" altLang="en-US" dirty="0"/>
              <a:t>有經過正弦轉換</a:t>
            </a:r>
            <a:r>
              <a:rPr lang="en-US" altLang="zh-TW" dirty="0"/>
              <a:t>)</a:t>
            </a:r>
          </a:p>
          <a:p>
            <a:pPr marL="0" lvl="0" indent="0" algn="l" rtl="0">
              <a:spcBef>
                <a:spcPts val="0"/>
              </a:spcBef>
              <a:spcAft>
                <a:spcPts val="0"/>
              </a:spcAft>
              <a:buNone/>
            </a:pPr>
            <a:endParaRPr lang="en-US" altLang="zh-TW" dirty="0"/>
          </a:p>
          <a:p>
            <a:pPr marL="0" lvl="0" indent="0" algn="l" rtl="0">
              <a:spcBef>
                <a:spcPts val="0"/>
              </a:spcBef>
              <a:spcAft>
                <a:spcPts val="0"/>
              </a:spcAft>
              <a:buNone/>
            </a:pPr>
            <a:r>
              <a:rPr lang="en-US" altLang="zh-TW" dirty="0"/>
              <a:t>    </a:t>
            </a:r>
            <a:r>
              <a:rPr lang="zh-TW" altLang="en-US" dirty="0"/>
              <a:t>其餘</a:t>
            </a:r>
            <a:r>
              <a:rPr lang="en-US" altLang="zh-TW" dirty="0"/>
              <a:t>20</a:t>
            </a:r>
            <a:r>
              <a:rPr lang="zh-TW" altLang="en-US" dirty="0"/>
              <a:t>個特徵有經過偏態修正以及標準化，設定值如下：</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    </a:t>
            </a:r>
            <a:r>
              <a:rPr lang="en-US" altLang="zh-TW" dirty="0"/>
              <a:t>(1) |skew| &gt; 2 (</a:t>
            </a:r>
            <a:r>
              <a:rPr lang="zh-TW" altLang="en-US" dirty="0"/>
              <a:t>極度偏態</a:t>
            </a:r>
            <a:r>
              <a:rPr lang="en-US" altLang="zh-TW" dirty="0"/>
              <a:t>) → Yeo-Johnson </a:t>
            </a:r>
            <a:r>
              <a:rPr lang="zh-TW" altLang="en-US" dirty="0"/>
              <a:t>變換</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    </a:t>
            </a:r>
            <a:r>
              <a:rPr lang="en-US" altLang="zh-TW" dirty="0"/>
              <a:t>(2) 1 &lt; skew ≤ 2 (</a:t>
            </a:r>
            <a:r>
              <a:rPr lang="zh-TW" altLang="en-US" dirty="0"/>
              <a:t>強偏態</a:t>
            </a:r>
            <a:r>
              <a:rPr lang="en-US" altLang="zh-TW" dirty="0"/>
              <a:t>) → </a:t>
            </a:r>
            <a:r>
              <a:rPr lang="zh-TW" altLang="en-US" dirty="0"/>
              <a:t>對數變換</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    </a:t>
            </a:r>
            <a:r>
              <a:rPr lang="en-US" altLang="zh-TW" dirty="0"/>
              <a:t>(3) -2 ≤ skew &lt; -1 (</a:t>
            </a:r>
            <a:r>
              <a:rPr lang="zh-TW" altLang="en-US" dirty="0"/>
              <a:t>左強偏態</a:t>
            </a:r>
            <a:r>
              <a:rPr lang="en-US" altLang="zh-TW" dirty="0"/>
              <a:t>) → Yeo-Johnson </a:t>
            </a:r>
            <a:r>
              <a:rPr lang="zh-TW" altLang="en-US" dirty="0"/>
              <a:t>變換</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    </a:t>
            </a:r>
            <a:r>
              <a:rPr lang="en-US" altLang="zh-TW" dirty="0"/>
              <a:t>(4) 0.5 &lt; skew ≤ 1 (</a:t>
            </a:r>
            <a:r>
              <a:rPr lang="zh-TW" altLang="en-US" dirty="0"/>
              <a:t>中度偏態</a:t>
            </a:r>
            <a:r>
              <a:rPr lang="en-US" altLang="zh-TW" dirty="0"/>
              <a:t>) → </a:t>
            </a:r>
            <a:r>
              <a:rPr lang="zh-TW" altLang="en-US" dirty="0"/>
              <a:t>平方根</a:t>
            </a:r>
            <a:r>
              <a:rPr lang="en-US" altLang="zh-TW" dirty="0"/>
              <a:t>/</a:t>
            </a:r>
            <a:r>
              <a:rPr lang="zh-TW" altLang="en-US" dirty="0"/>
              <a:t>平方變換</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    </a:t>
            </a:r>
            <a:r>
              <a:rPr lang="en-US" altLang="zh-TW" dirty="0"/>
              <a:t>(5) -1 ≤ skew &lt; -0.5 (</a:t>
            </a:r>
            <a:r>
              <a:rPr lang="zh-TW" altLang="en-US" dirty="0"/>
              <a:t>左中度偏態</a:t>
            </a:r>
            <a:r>
              <a:rPr lang="en-US" altLang="zh-TW" dirty="0"/>
              <a:t>) → Yeo-Johnson </a:t>
            </a:r>
            <a:r>
              <a:rPr lang="zh-TW" altLang="en-US" dirty="0"/>
              <a:t>變換</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    </a:t>
            </a:r>
            <a:r>
              <a:rPr lang="en-US" altLang="zh-TW" dirty="0"/>
              <a:t>(6) |skew| ≤ 0.5 (</a:t>
            </a:r>
            <a:r>
              <a:rPr lang="zh-TW" altLang="en-US" dirty="0"/>
              <a:t>近似對稱</a:t>
            </a:r>
            <a:r>
              <a:rPr lang="en-US" altLang="zh-TW" dirty="0"/>
              <a:t>) → </a:t>
            </a:r>
            <a:r>
              <a:rPr lang="zh-TW" altLang="en-US" dirty="0"/>
              <a:t>不動作</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    </a:t>
            </a:r>
            <a:r>
              <a:rPr lang="en-US" altLang="zh-TW" dirty="0"/>
              <a:t>(7) transform</a:t>
            </a:r>
            <a:r>
              <a:rPr lang="zh-TW" altLang="en-US" dirty="0"/>
              <a:t>用 </a:t>
            </a:r>
            <a:r>
              <a:rPr lang="en-US" altLang="zh-TW" dirty="0"/>
              <a:t>log1p(x) </a:t>
            </a:r>
            <a:r>
              <a:rPr lang="zh-TW" altLang="en-US" dirty="0"/>
              <a:t>而不是 </a:t>
            </a:r>
            <a:r>
              <a:rPr lang="en-US" altLang="zh-TW" dirty="0"/>
              <a:t>log(x)</a:t>
            </a:r>
            <a:r>
              <a:rPr lang="zh-TW" altLang="en-US" dirty="0"/>
              <a:t>，以免遇到 </a:t>
            </a:r>
            <a:r>
              <a:rPr lang="en-US" altLang="zh-TW" dirty="0"/>
              <a:t>0 </a:t>
            </a:r>
            <a:r>
              <a:rPr lang="zh-TW" altLang="en-US" dirty="0"/>
              <a:t>時出錯</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    </a:t>
            </a:r>
            <a:r>
              <a:rPr lang="en-US" altLang="zh-TW" dirty="0"/>
              <a:t>(8) </a:t>
            </a:r>
            <a:r>
              <a:rPr lang="zh-TW" altLang="en-US" dirty="0"/>
              <a:t>穩健標準化 </a:t>
            </a:r>
            <a:r>
              <a:rPr lang="en-US" altLang="zh-TW" dirty="0"/>
              <a:t>(</a:t>
            </a:r>
            <a:r>
              <a:rPr lang="en-US" altLang="zh-TW" dirty="0" err="1"/>
              <a:t>RobustScaler</a:t>
            </a:r>
            <a:r>
              <a:rPr lang="en-US" altLang="zh-TW" dirty="0"/>
              <a:t>) =&gt; </a:t>
            </a:r>
            <a:r>
              <a:rPr lang="zh-TW" altLang="en-US" dirty="0"/>
              <a:t>一定先進行偏態修正再進行標準化</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(7) </a:t>
            </a:r>
            <a:r>
              <a:rPr lang="zh-TW" altLang="en-US" dirty="0"/>
              <a:t>切分檔案</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	</a:t>
            </a:r>
            <a:r>
              <a:rPr lang="en-US" altLang="zh-TW" dirty="0"/>
              <a:t>DATA/</a:t>
            </a:r>
          </a:p>
          <a:p>
            <a:pPr marL="0" lvl="0" indent="0" algn="l" rtl="0">
              <a:spcBef>
                <a:spcPts val="0"/>
              </a:spcBef>
              <a:spcAft>
                <a:spcPts val="0"/>
              </a:spcAft>
              <a:buNone/>
            </a:pPr>
            <a:endParaRPr lang="en-US" altLang="zh-TW" dirty="0"/>
          </a:p>
          <a:p>
            <a:pPr marL="0" lvl="0" indent="0" algn="l" rtl="0">
              <a:spcBef>
                <a:spcPts val="0"/>
              </a:spcBef>
              <a:spcAft>
                <a:spcPts val="0"/>
              </a:spcAft>
              <a:buNone/>
            </a:pPr>
            <a:r>
              <a:rPr lang="en-US" altLang="zh-TW" dirty="0"/>
              <a:t>	├── Separate/                    # </a:t>
            </a:r>
            <a:r>
              <a:rPr lang="zh-TW" altLang="en-US" dirty="0"/>
              <a:t>原始數據，各測站獨立訓練</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	├── </a:t>
            </a:r>
            <a:r>
              <a:rPr lang="en-US" altLang="zh-TW" dirty="0" err="1"/>
              <a:t>Separate_Nomorlization</a:t>
            </a:r>
            <a:r>
              <a:rPr lang="en-US" altLang="zh-TW" dirty="0"/>
              <a:t>/      # </a:t>
            </a:r>
            <a:r>
              <a:rPr lang="zh-TW" altLang="en-US" dirty="0"/>
              <a:t>標準化數據，各測站獨立訓練</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	├── </a:t>
            </a:r>
            <a:r>
              <a:rPr lang="en-US" altLang="zh-TW" dirty="0"/>
              <a:t>Combine/                     # </a:t>
            </a:r>
            <a:r>
              <a:rPr lang="zh-TW" altLang="en-US" dirty="0"/>
              <a:t>原始數據，所有測站合併訓練</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	└── </a:t>
            </a:r>
            <a:r>
              <a:rPr lang="en-US" altLang="zh-TW" dirty="0" err="1"/>
              <a:t>Combine_Nomolization</a:t>
            </a:r>
            <a:r>
              <a:rPr lang="en-US" altLang="zh-TW" dirty="0"/>
              <a:t>/        # </a:t>
            </a:r>
            <a:r>
              <a:rPr lang="zh-TW" altLang="en-US" dirty="0"/>
              <a:t>標準化數據，所有測站合併訓練</a:t>
            </a:r>
          </a:p>
        </p:txBody>
      </p:sp>
    </p:spTree>
    <p:extLst>
      <p:ext uri="{BB962C8B-B14F-4D97-AF65-F5344CB8AC3E}">
        <p14:creationId xmlns:p14="http://schemas.microsoft.com/office/powerpoint/2010/main" val="33026964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5">
          <a:extLst>
            <a:ext uri="{FF2B5EF4-FFF2-40B4-BE49-F238E27FC236}">
              <a16:creationId xmlns:a16="http://schemas.microsoft.com/office/drawing/2014/main" id="{16BA1E38-0DD2-72D1-8DB3-39509E7DED96}"/>
            </a:ext>
          </a:extLst>
        </p:cNvPr>
        <p:cNvGrpSpPr/>
        <p:nvPr/>
      </p:nvGrpSpPr>
      <p:grpSpPr>
        <a:xfrm>
          <a:off x="0" y="0"/>
          <a:ext cx="0" cy="0"/>
          <a:chOff x="0" y="0"/>
          <a:chExt cx="0" cy="0"/>
        </a:xfrm>
      </p:grpSpPr>
      <p:sp>
        <p:nvSpPr>
          <p:cNvPr id="3256" name="Google Shape;3256;g1f2e6270ebd_0_4739:notes">
            <a:extLst>
              <a:ext uri="{FF2B5EF4-FFF2-40B4-BE49-F238E27FC236}">
                <a16:creationId xmlns:a16="http://schemas.microsoft.com/office/drawing/2014/main" id="{E1375592-E6F0-D5C6-BE93-71DD3D012DF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7" name="Google Shape;3257;g1f2e6270ebd_0_4739:notes">
            <a:extLst>
              <a:ext uri="{FF2B5EF4-FFF2-40B4-BE49-F238E27FC236}">
                <a16:creationId xmlns:a16="http://schemas.microsoft.com/office/drawing/2014/main" id="{88264268-3A00-6291-9566-971A4CFF97F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dirty="0"/>
              <a:t>(8) </a:t>
            </a:r>
            <a:r>
              <a:rPr lang="zh-TW" altLang="en-US" dirty="0"/>
              <a:t>可優化部分</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8.1 </a:t>
            </a:r>
            <a:r>
              <a:rPr lang="en-US" dirty="0"/>
              <a:t>Rolling Stat</a:t>
            </a:r>
          </a:p>
          <a:p>
            <a:pPr marL="0" lvl="0" indent="0" algn="l" rtl="0">
              <a:spcBef>
                <a:spcPts val="0"/>
              </a:spcBef>
              <a:spcAft>
                <a:spcPts val="0"/>
              </a:spcAft>
              <a:buNone/>
            </a:pPr>
            <a:endParaRPr lang="en-US" dirty="0"/>
          </a:p>
          <a:p>
            <a:pPr marL="0" lvl="0" indent="0" algn="l" rtl="0">
              <a:spcBef>
                <a:spcPts val="0"/>
              </a:spcBef>
              <a:spcAft>
                <a:spcPts val="0"/>
              </a:spcAft>
              <a:buNone/>
            </a:pPr>
            <a:r>
              <a:rPr lang="zh-TW" altLang="en-US" dirty="0"/>
              <a:t>為何空氣品質預測需要 </a:t>
            </a:r>
            <a:r>
              <a:rPr lang="en-US" dirty="0"/>
              <a:t>Rolling Stat？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t>
            </a:r>
            <a:r>
              <a:rPr lang="zh-TW" altLang="en-US" dirty="0"/>
              <a:t>雜訊平滑</a:t>
            </a:r>
          </a:p>
          <a:p>
            <a:pPr marL="0" lvl="0" indent="0" algn="l" rtl="0">
              <a:spcBef>
                <a:spcPts val="0"/>
              </a:spcBef>
              <a:spcAft>
                <a:spcPts val="0"/>
              </a:spcAft>
              <a:buNone/>
            </a:pPr>
            <a:r>
              <a:rPr lang="zh-TW" altLang="en-US" dirty="0"/>
              <a:t>原始 </a:t>
            </a:r>
            <a:r>
              <a:rPr lang="en-US" dirty="0"/>
              <a:t>AQI </a:t>
            </a:r>
            <a:r>
              <a:rPr lang="zh-TW" altLang="en-US" dirty="0"/>
              <a:t>與污染物濃度常因感測器誤差或瞬間排放尖峰而劇烈跳動。移動平均可提供穩定基線，減少模型學習難度。</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a:t>
            </a:r>
            <a:r>
              <a:rPr lang="zh-TW" altLang="en-US" dirty="0"/>
              <a:t>局部趨勢特徵</a:t>
            </a:r>
          </a:p>
          <a:p>
            <a:pPr marL="0" lvl="0" indent="0" algn="l" rtl="0">
              <a:spcBef>
                <a:spcPts val="0"/>
              </a:spcBef>
              <a:spcAft>
                <a:spcPts val="0"/>
              </a:spcAft>
              <a:buNone/>
            </a:pPr>
            <a:r>
              <a:rPr lang="zh-TW" altLang="en-US" dirty="0"/>
              <a:t>相對於單點 </a:t>
            </a:r>
            <a:r>
              <a:rPr lang="en-US" dirty="0"/>
              <a:t>lag，</a:t>
            </a:r>
            <a:r>
              <a:rPr lang="zh-TW" altLang="en-US" dirty="0"/>
              <a:t>移動均值／標準差總結了「過去 </a:t>
            </a:r>
            <a:r>
              <a:rPr lang="en-US" dirty="0"/>
              <a:t>k </a:t>
            </a:r>
            <a:r>
              <a:rPr lang="zh-TW" altLang="en-US" dirty="0"/>
              <a:t>小時」的集體行為，幫助模型分辨「持續惡化」與「短暫波動」。</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a:t>
            </a:r>
            <a:r>
              <a:rPr lang="zh-TW" altLang="en-US" dirty="0"/>
              <a:t>多尺度訊息</a:t>
            </a:r>
          </a:p>
          <a:p>
            <a:pPr marL="0" lvl="0" indent="0" algn="l" rtl="0">
              <a:spcBef>
                <a:spcPts val="0"/>
              </a:spcBef>
              <a:spcAft>
                <a:spcPts val="0"/>
              </a:spcAft>
              <a:buNone/>
            </a:pPr>
            <a:r>
              <a:rPr lang="zh-TW" altLang="en-US" dirty="0"/>
              <a:t>同時計算 </a:t>
            </a:r>
            <a:r>
              <a:rPr lang="en-US" altLang="zh-TW" dirty="0"/>
              <a:t>3 </a:t>
            </a:r>
            <a:r>
              <a:rPr lang="en-US" dirty="0"/>
              <a:t>hr、24 hr、168 </a:t>
            </a:r>
            <a:r>
              <a:rPr lang="en-US" dirty="0" err="1"/>
              <a:t>hr</a:t>
            </a:r>
            <a:r>
              <a:rPr lang="en-US" dirty="0"/>
              <a:t> (= 7 </a:t>
            </a:r>
            <a:r>
              <a:rPr lang="zh-TW" altLang="en-US" dirty="0"/>
              <a:t>天</a:t>
            </a:r>
            <a:r>
              <a:rPr lang="en-US" altLang="zh-TW" dirty="0"/>
              <a:t>) </a:t>
            </a:r>
            <a:r>
              <a:rPr lang="zh-TW" altLang="en-US" dirty="0"/>
              <a:t>視窗，可讓模型看到不同時間階層的背景污染與季節週期。</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a:t>
            </a:r>
            <a:r>
              <a:rPr lang="zh-TW" altLang="en-US" dirty="0"/>
              <a:t>增強解釋性</a:t>
            </a:r>
          </a:p>
          <a:p>
            <a:pPr marL="0" lvl="0" indent="0" algn="l" rtl="0">
              <a:spcBef>
                <a:spcPts val="0"/>
              </a:spcBef>
              <a:spcAft>
                <a:spcPts val="0"/>
              </a:spcAft>
              <a:buNone/>
            </a:pPr>
            <a:r>
              <a:rPr lang="zh-TW" altLang="en-US" dirty="0"/>
              <a:t>在 </a:t>
            </a:r>
            <a:r>
              <a:rPr lang="en-US" dirty="0"/>
              <a:t>SHAP </a:t>
            </a:r>
            <a:r>
              <a:rPr lang="zh-TW" altLang="en-US" dirty="0"/>
              <a:t>或特徵重要度圖中，</a:t>
            </a:r>
            <a:r>
              <a:rPr lang="en-US" dirty="0"/>
              <a:t>rolling feature </a:t>
            </a:r>
            <a:r>
              <a:rPr lang="zh-TW" altLang="en-US" dirty="0"/>
              <a:t>往往能明確顯示「過去一天均值」對預測的邊際影響，利於向公衛單位解釋模型。</a:t>
            </a:r>
          </a:p>
          <a:p>
            <a:pPr marL="0" lvl="0" indent="0" algn="l" rtl="0">
              <a:spcBef>
                <a:spcPts val="0"/>
              </a:spcBef>
              <a:spcAft>
                <a:spcPts val="0"/>
              </a:spcAft>
              <a:buNone/>
            </a:pPr>
            <a:endParaRPr lang="zh-TW" altLang="en-US" dirty="0"/>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8.2 </a:t>
            </a:r>
            <a:r>
              <a:rPr lang="en-US" dirty="0"/>
              <a:t>Diff（</a:t>
            </a:r>
            <a:r>
              <a:rPr lang="zh-TW" altLang="en-US" dirty="0"/>
              <a:t>差分 </a:t>
            </a:r>
            <a:r>
              <a:rPr lang="en-US" altLang="zh-TW" dirty="0"/>
              <a:t>/ </a:t>
            </a:r>
            <a:r>
              <a:rPr lang="zh-TW" altLang="en-US" dirty="0"/>
              <a:t>變化量）</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為何在空氣品質預測要用 </a:t>
            </a:r>
            <a:r>
              <a:rPr lang="en-US" dirty="0"/>
              <a:t>Diff？</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t>
            </a:r>
            <a:r>
              <a:rPr lang="zh-TW" altLang="en-US" dirty="0"/>
              <a:t>偵測突增 </a:t>
            </a:r>
            <a:r>
              <a:rPr lang="en-US" altLang="zh-TW" dirty="0"/>
              <a:t>/ </a:t>
            </a:r>
            <a:r>
              <a:rPr lang="zh-TW" altLang="en-US" dirty="0"/>
              <a:t>突降</a:t>
            </a:r>
          </a:p>
          <a:p>
            <a:pPr marL="0" lvl="0" indent="0" algn="l" rtl="0">
              <a:spcBef>
                <a:spcPts val="0"/>
              </a:spcBef>
              <a:spcAft>
                <a:spcPts val="0"/>
              </a:spcAft>
              <a:buNone/>
            </a:pPr>
            <a:r>
              <a:rPr lang="zh-TW" altLang="en-US" dirty="0"/>
              <a:t>交通尖峰、工業排放、沙塵暴進場都會讓 </a:t>
            </a:r>
            <a:r>
              <a:rPr lang="en-US" dirty="0"/>
              <a:t>PM2.5、O₃ </a:t>
            </a:r>
            <a:r>
              <a:rPr lang="zh-TW" altLang="en-US" dirty="0"/>
              <a:t>在「幾小時內暴衝」。</a:t>
            </a:r>
          </a:p>
          <a:p>
            <a:pPr marL="0" lvl="0" indent="0" algn="l" rtl="0">
              <a:spcBef>
                <a:spcPts val="0"/>
              </a:spcBef>
              <a:spcAft>
                <a:spcPts val="0"/>
              </a:spcAft>
              <a:buNone/>
            </a:pPr>
            <a:r>
              <a:rPr lang="zh-TW" altLang="en-US" dirty="0"/>
              <a:t>差分直接量化 斜率，模型能迅速感知劇變。</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a:t>
            </a:r>
            <a:r>
              <a:rPr lang="zh-TW" altLang="en-US" dirty="0"/>
              <a:t>去趨勢、讓序列近似平穩</a:t>
            </a:r>
          </a:p>
          <a:p>
            <a:pPr marL="0" lvl="0" indent="0" algn="l" rtl="0">
              <a:spcBef>
                <a:spcPts val="0"/>
              </a:spcBef>
              <a:spcAft>
                <a:spcPts val="0"/>
              </a:spcAft>
              <a:buNone/>
            </a:pPr>
            <a:r>
              <a:rPr lang="en-US" dirty="0"/>
              <a:t>AQI </a:t>
            </a:r>
            <a:r>
              <a:rPr lang="zh-TW" altLang="en-US" dirty="0"/>
              <a:t>常有季節與日夜趨勢。一階差分能剝去長期趨勢，使傳統 </a:t>
            </a:r>
            <a:r>
              <a:rPr lang="en-US" dirty="0"/>
              <a:t>ML（GBDT）</a:t>
            </a:r>
            <a:r>
              <a:rPr lang="zh-TW" altLang="en-US" dirty="0"/>
              <a:t>與 </a:t>
            </a:r>
            <a:r>
              <a:rPr lang="en-US" dirty="0"/>
              <a:t>DL（LSTM）</a:t>
            </a:r>
            <a:r>
              <a:rPr lang="zh-TW" altLang="en-US" dirty="0"/>
              <a:t>更易學習。</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a:t>
            </a:r>
            <a:r>
              <a:rPr lang="zh-TW" altLang="en-US" dirty="0"/>
              <a:t>補足 </a:t>
            </a:r>
            <a:r>
              <a:rPr lang="en-US" dirty="0"/>
              <a:t>Lag </a:t>
            </a:r>
            <a:r>
              <a:rPr lang="zh-TW" altLang="en-US" dirty="0"/>
              <a:t>特徵</a:t>
            </a:r>
          </a:p>
          <a:p>
            <a:pPr marL="0" lvl="0" indent="0" algn="l" rtl="0">
              <a:spcBef>
                <a:spcPts val="0"/>
              </a:spcBef>
              <a:spcAft>
                <a:spcPts val="0"/>
              </a:spcAft>
              <a:buNone/>
            </a:pPr>
            <a:r>
              <a:rPr lang="en-US" dirty="0"/>
              <a:t>Lag </a:t>
            </a:r>
            <a:r>
              <a:rPr lang="zh-TW" altLang="en-US" dirty="0"/>
              <a:t>告訴模型「過去值」，</a:t>
            </a:r>
            <a:r>
              <a:rPr lang="en-US" dirty="0"/>
              <a:t>Diff </a:t>
            </a:r>
            <a:r>
              <a:rPr lang="zh-TW" altLang="en-US" dirty="0"/>
              <a:t>告訴模型「變動速度」。兩者結合效果 </a:t>
            </a:r>
            <a:r>
              <a:rPr lang="en-US" altLang="zh-TW" dirty="0"/>
              <a:t>&gt; </a:t>
            </a:r>
            <a:r>
              <a:rPr lang="zh-TW" altLang="en-US" dirty="0"/>
              <a:t>任一單獨使用。</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a:t>
            </a:r>
            <a:r>
              <a:rPr lang="zh-TW" altLang="en-US" dirty="0"/>
              <a:t>提升解釋性</a:t>
            </a:r>
          </a:p>
          <a:p>
            <a:pPr marL="0" lvl="0" indent="0" algn="l" rtl="0">
              <a:spcBef>
                <a:spcPts val="0"/>
              </a:spcBef>
              <a:spcAft>
                <a:spcPts val="0"/>
              </a:spcAft>
              <a:buNone/>
            </a:pPr>
            <a:r>
              <a:rPr lang="en-US" dirty="0"/>
              <a:t>SHAP </a:t>
            </a:r>
            <a:r>
              <a:rPr lang="zh-TW" altLang="en-US" dirty="0"/>
              <a:t>分析可明確指出「</a:t>
            </a:r>
            <a:r>
              <a:rPr lang="en-US" dirty="0"/>
              <a:t>PM2.5_diff1 = +15 µg/m³」</a:t>
            </a:r>
            <a:r>
              <a:rPr lang="zh-TW" altLang="en-US" dirty="0"/>
              <a:t>對下一小時 </a:t>
            </a:r>
            <a:r>
              <a:rPr lang="en-US" dirty="0"/>
              <a:t>AQI </a:t>
            </a:r>
            <a:r>
              <a:rPr lang="zh-TW" altLang="en-US" dirty="0"/>
              <a:t>提升了多少貢獻，比絕對濃度更貼近決策者關心的 變動。</a:t>
            </a:r>
          </a:p>
          <a:p>
            <a:pPr marL="0" lvl="0" indent="0" algn="l" rtl="0">
              <a:spcBef>
                <a:spcPts val="0"/>
              </a:spcBef>
              <a:spcAft>
                <a:spcPts val="0"/>
              </a:spcAft>
              <a:buNone/>
            </a:pPr>
            <a:endParaRPr lang="zh-TW" altLang="en-US" dirty="0"/>
          </a:p>
        </p:txBody>
      </p:sp>
    </p:spTree>
    <p:extLst>
      <p:ext uri="{BB962C8B-B14F-4D97-AF65-F5344CB8AC3E}">
        <p14:creationId xmlns:p14="http://schemas.microsoft.com/office/powerpoint/2010/main" val="11602090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5">
          <a:extLst>
            <a:ext uri="{FF2B5EF4-FFF2-40B4-BE49-F238E27FC236}">
              <a16:creationId xmlns:a16="http://schemas.microsoft.com/office/drawing/2014/main" id="{DC326E57-63E8-4C81-DCAB-6786F2F5CD1D}"/>
            </a:ext>
          </a:extLst>
        </p:cNvPr>
        <p:cNvGrpSpPr/>
        <p:nvPr/>
      </p:nvGrpSpPr>
      <p:grpSpPr>
        <a:xfrm>
          <a:off x="0" y="0"/>
          <a:ext cx="0" cy="0"/>
          <a:chOff x="0" y="0"/>
          <a:chExt cx="0" cy="0"/>
        </a:xfrm>
      </p:grpSpPr>
      <p:sp>
        <p:nvSpPr>
          <p:cNvPr id="3256" name="Google Shape;3256;g1f2e6270ebd_0_4739:notes">
            <a:extLst>
              <a:ext uri="{FF2B5EF4-FFF2-40B4-BE49-F238E27FC236}">
                <a16:creationId xmlns:a16="http://schemas.microsoft.com/office/drawing/2014/main" id="{7083F68E-6A44-749F-331A-83926847249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7" name="Google Shape;3257;g1f2e6270ebd_0_4739:notes">
            <a:extLst>
              <a:ext uri="{FF2B5EF4-FFF2-40B4-BE49-F238E27FC236}">
                <a16:creationId xmlns:a16="http://schemas.microsoft.com/office/drawing/2014/main" id="{34F7ACD9-ABA5-F237-0C17-C779D0D151B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dirty="0"/>
              <a:t>8.3 </a:t>
            </a:r>
            <a:r>
              <a:rPr lang="zh-TW" altLang="en-US" dirty="0"/>
              <a:t>「空間（多站）聚合」</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將跨站訊息併入單站預測，可提供「大氣背景 </a:t>
            </a:r>
            <a:r>
              <a:rPr lang="en-US" altLang="zh-TW" dirty="0"/>
              <a:t>+ </a:t>
            </a:r>
            <a:r>
              <a:rPr lang="zh-TW" altLang="en-US" dirty="0"/>
              <a:t>局部偏差」的雙重視角</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a:t>
            </a:r>
            <a:r>
              <a:rPr lang="zh-TW" altLang="en-US" dirty="0"/>
              <a:t>背景校正</a:t>
            </a:r>
            <a:r>
              <a:rPr lang="en-US" altLang="zh-TW" dirty="0"/>
              <a:t>: </a:t>
            </a:r>
            <a:r>
              <a:rPr lang="zh-TW" altLang="en-US" dirty="0"/>
              <a:t>將個別站點濃度與「同城</a:t>
            </a:r>
            <a:r>
              <a:rPr lang="en-US" altLang="zh-TW" dirty="0"/>
              <a:t>/</a:t>
            </a:r>
            <a:r>
              <a:rPr lang="zh-TW" altLang="en-US" dirty="0"/>
              <a:t>鄰近站平均」比較，可減少局部噪訊</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a:t>
            </a:r>
            <a:r>
              <a:rPr lang="zh-TW" altLang="en-US" dirty="0"/>
              <a:t>長程傳輸偵測</a:t>
            </a:r>
            <a:r>
              <a:rPr lang="en-US" altLang="zh-TW" dirty="0"/>
              <a:t>: </a:t>
            </a:r>
            <a:r>
              <a:rPr lang="zh-TW" altLang="en-US" dirty="0"/>
              <a:t>當多站同步升高時，暗示區域傳輸事件</a:t>
            </a:r>
          </a:p>
          <a:p>
            <a:pPr marL="0" lvl="0" indent="0" algn="l" rtl="0">
              <a:spcBef>
                <a:spcPts val="0"/>
              </a:spcBef>
              <a:spcAft>
                <a:spcPts val="0"/>
              </a:spcAft>
              <a:buNone/>
            </a:pPr>
            <a:endParaRPr lang="zh-TW" altLang="en-US" dirty="0"/>
          </a:p>
          <a:p>
            <a:pPr marL="0" lvl="0" indent="0" algn="l" rtl="0">
              <a:spcBef>
                <a:spcPts val="0"/>
              </a:spcBef>
              <a:spcAft>
                <a:spcPts val="0"/>
              </a:spcAft>
              <a:buNone/>
            </a:pPr>
            <a:endParaRPr lang="zh-TW" altLang="en-US" dirty="0"/>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8.4 </a:t>
            </a:r>
            <a:r>
              <a:rPr lang="zh-TW" altLang="en-US" dirty="0"/>
              <a:t>「氣象交互項」</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a:t>
            </a:r>
            <a:r>
              <a:rPr lang="zh-TW" altLang="en-US" dirty="0"/>
              <a:t>化學／物理耦合</a:t>
            </a:r>
            <a:r>
              <a:rPr lang="en-US" altLang="zh-TW" dirty="0"/>
              <a:t>: </a:t>
            </a:r>
            <a:r>
              <a:rPr lang="zh-TW" altLang="en-US" dirty="0"/>
              <a:t>臭氧</a:t>
            </a:r>
            <a:r>
              <a:rPr lang="en-US" altLang="zh-TW" dirty="0"/>
              <a:t>(𝑂3)</a:t>
            </a:r>
            <a:r>
              <a:rPr lang="zh-TW" altLang="en-US" dirty="0"/>
              <a:t>生成速率與溫度、日照、</a:t>
            </a:r>
            <a:r>
              <a:rPr lang="en-US" dirty="0"/>
              <a:t>NO₂ </a:t>
            </a:r>
            <a:r>
              <a:rPr lang="zh-TW" altLang="en-US" dirty="0"/>
              <a:t>同時影響</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a:t>
            </a:r>
            <a:r>
              <a:rPr lang="zh-TW" altLang="en-US" dirty="0"/>
              <a:t>傳輸與稀釋</a:t>
            </a:r>
            <a:r>
              <a:rPr lang="en-US" altLang="zh-TW" dirty="0"/>
              <a:t>: </a:t>
            </a:r>
            <a:r>
              <a:rPr lang="zh-TW" altLang="en-US" dirty="0"/>
              <a:t>懸浮微粒</a:t>
            </a:r>
            <a:r>
              <a:rPr lang="en-US" altLang="zh-TW" dirty="0"/>
              <a:t>(</a:t>
            </a:r>
            <a:r>
              <a:rPr lang="en-US" dirty="0"/>
              <a:t>PM₂.₅) </a:t>
            </a:r>
            <a:r>
              <a:rPr lang="zh-TW" altLang="en-US" dirty="0"/>
              <a:t>在高風速時被吹散、在高濕度時吸水增重</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a:t>
            </a:r>
            <a:r>
              <a:rPr lang="zh-TW" altLang="en-US" dirty="0"/>
              <a:t>非線性門檻</a:t>
            </a:r>
            <a:r>
              <a:rPr lang="en-US" altLang="zh-TW" dirty="0"/>
              <a:t>: </a:t>
            </a:r>
            <a:r>
              <a:rPr lang="zh-TW" altLang="en-US" dirty="0"/>
              <a:t>風向切換＋高風速才會觸發海陸風驟變</a:t>
            </a:r>
          </a:p>
          <a:p>
            <a:pPr marL="0" lvl="0" indent="0" algn="l" rtl="0">
              <a:spcBef>
                <a:spcPts val="0"/>
              </a:spcBef>
              <a:spcAft>
                <a:spcPts val="0"/>
              </a:spcAft>
              <a:buNone/>
            </a:pPr>
            <a:endParaRPr lang="zh-TW" altLang="en-US" dirty="0"/>
          </a:p>
          <a:p>
            <a:pPr marL="0" lvl="0" indent="0" algn="l" rtl="0">
              <a:spcBef>
                <a:spcPts val="0"/>
              </a:spcBef>
              <a:spcAft>
                <a:spcPts val="0"/>
              </a:spcAft>
              <a:buNone/>
            </a:pPr>
            <a:endParaRPr lang="zh-TW" altLang="en-US" dirty="0"/>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交互強度可提供解釋</a:t>
            </a:r>
          </a:p>
          <a:p>
            <a:pPr marL="0" lvl="0" indent="0" algn="l" rtl="0">
              <a:spcBef>
                <a:spcPts val="0"/>
              </a:spcBef>
              <a:spcAft>
                <a:spcPts val="0"/>
              </a:spcAft>
              <a:buNone/>
            </a:pPr>
            <a:endParaRPr lang="zh-TW" altLang="en-US" dirty="0"/>
          </a:p>
          <a:p>
            <a:pPr marL="0" lvl="0" indent="0" algn="l" rtl="0">
              <a:spcBef>
                <a:spcPts val="0"/>
              </a:spcBef>
              <a:spcAft>
                <a:spcPts val="0"/>
              </a:spcAft>
              <a:buNone/>
            </a:pPr>
            <a:endParaRPr lang="zh-TW" altLang="en-US" dirty="0"/>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8.5 </a:t>
            </a:r>
            <a:r>
              <a:rPr lang="zh-TW" altLang="en-US" dirty="0"/>
              <a:t>「特徵選擇」</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在既有特徵集合中，剔除冗餘或無效欄位，只保留對目標變數最有用的子集合。</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在 </a:t>
            </a:r>
            <a:r>
              <a:rPr lang="en-US" dirty="0"/>
              <a:t>AQI </a:t>
            </a:r>
            <a:r>
              <a:rPr lang="zh-TW" altLang="en-US" dirty="0"/>
              <a:t>專案中，經過 </a:t>
            </a:r>
            <a:r>
              <a:rPr lang="en-US" dirty="0"/>
              <a:t>Lag / Rolling / </a:t>
            </a:r>
            <a:r>
              <a:rPr lang="zh-TW" altLang="en-US" dirty="0"/>
              <a:t>交互 </a:t>
            </a:r>
            <a:r>
              <a:rPr lang="en-US" altLang="zh-TW" dirty="0"/>
              <a:t>/ </a:t>
            </a:r>
            <a:r>
              <a:rPr lang="zh-TW" altLang="en-US" dirty="0"/>
              <a:t>空間聚合 後，單站特徵可以輕易破百；若再跨站展開，數量會爆增到 </a:t>
            </a:r>
            <a:r>
              <a:rPr lang="en-US" altLang="zh-TW" dirty="0"/>
              <a:t>300–500</a:t>
            </a:r>
            <a:r>
              <a:rPr lang="zh-TW" altLang="en-US" dirty="0"/>
              <a:t>。特徵選擇就成為必做步驟。</a:t>
            </a:r>
          </a:p>
          <a:p>
            <a:pPr marL="0" lvl="0" indent="0" algn="l" rtl="0">
              <a:spcBef>
                <a:spcPts val="0"/>
              </a:spcBef>
              <a:spcAft>
                <a:spcPts val="0"/>
              </a:spcAft>
              <a:buNone/>
            </a:pPr>
            <a:endParaRPr lang="zh-TW" altLang="en-US" dirty="0"/>
          </a:p>
          <a:p>
            <a:pPr marL="0" lvl="0" indent="0" algn="l" rtl="0">
              <a:spcBef>
                <a:spcPts val="0"/>
              </a:spcBef>
              <a:spcAft>
                <a:spcPts val="0"/>
              </a:spcAft>
              <a:buNone/>
            </a:pPr>
            <a:endParaRPr lang="zh-TW" altLang="en-US" dirty="0"/>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8.6 </a:t>
            </a:r>
            <a:r>
              <a:rPr lang="zh-TW" altLang="en-US" dirty="0"/>
              <a:t>指標分箱</a:t>
            </a:r>
            <a:r>
              <a:rPr lang="en-US" altLang="zh-TW" dirty="0"/>
              <a:t>: </a:t>
            </a:r>
            <a:r>
              <a:rPr lang="zh-TW" altLang="en-US" dirty="0"/>
              <a:t>把極端值標記成 </a:t>
            </a:r>
            <a:r>
              <a:rPr lang="en-US" altLang="zh-TW" dirty="0"/>
              <a:t>0/1</a:t>
            </a:r>
            <a:r>
              <a:rPr lang="zh-TW" altLang="en-US" dirty="0"/>
              <a:t>；對 </a:t>
            </a:r>
            <a:r>
              <a:rPr lang="en-US" dirty="0" err="1"/>
              <a:t>LightGBM</a:t>
            </a:r>
            <a:r>
              <a:rPr lang="en-US" dirty="0"/>
              <a:t> </a:t>
            </a:r>
            <a:r>
              <a:rPr lang="zh-TW" altLang="en-US" dirty="0"/>
              <a:t>很有效</a:t>
            </a:r>
          </a:p>
          <a:p>
            <a:pPr marL="0" lvl="0" indent="0" algn="l" rtl="0">
              <a:spcBef>
                <a:spcPts val="0"/>
              </a:spcBef>
              <a:spcAft>
                <a:spcPts val="0"/>
              </a:spcAft>
              <a:buNone/>
            </a:pPr>
            <a:endParaRPr lang="zh-TW" altLang="en-US" dirty="0"/>
          </a:p>
          <a:p>
            <a:pPr marL="0" lvl="0" indent="0" algn="l" rtl="0">
              <a:spcBef>
                <a:spcPts val="0"/>
              </a:spcBef>
              <a:spcAft>
                <a:spcPts val="0"/>
              </a:spcAft>
              <a:buNone/>
            </a:pPr>
            <a:endParaRPr lang="zh-TW" altLang="en-US" dirty="0"/>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8.7 </a:t>
            </a:r>
            <a:r>
              <a:rPr lang="zh-TW" altLang="en-US" dirty="0"/>
              <a:t>可解釋外部資訊</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衛星遙測</a:t>
            </a:r>
            <a:r>
              <a:rPr lang="en-US" altLang="zh-TW" dirty="0"/>
              <a:t>: </a:t>
            </a:r>
            <a:r>
              <a:rPr lang="zh-TW" altLang="en-US" dirty="0"/>
              <a:t>捕捉高空或無測站區域的廣域污染雲</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交通流量</a:t>
            </a:r>
            <a:r>
              <a:rPr lang="en-US" altLang="zh-TW" dirty="0"/>
              <a:t>: </a:t>
            </a:r>
            <a:r>
              <a:rPr lang="zh-TW" altLang="en-US" dirty="0"/>
              <a:t>高流量尖峰 </a:t>
            </a:r>
            <a:r>
              <a:rPr lang="en-US" altLang="zh-TW" dirty="0"/>
              <a:t>= </a:t>
            </a:r>
            <a:r>
              <a:rPr lang="zh-TW" altLang="en-US" dirty="0"/>
              <a:t>排放尖峰</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排放清冊</a:t>
            </a:r>
            <a:r>
              <a:rPr lang="en-US" altLang="zh-TW" dirty="0"/>
              <a:t>: </a:t>
            </a:r>
            <a:r>
              <a:rPr lang="zh-TW" altLang="en-US" dirty="0"/>
              <a:t>定位固定污染源，生成空間權重</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節假日 </a:t>
            </a:r>
            <a:r>
              <a:rPr lang="en-US" altLang="zh-TW" dirty="0"/>
              <a:t>/ </a:t>
            </a:r>
            <a:r>
              <a:rPr lang="zh-TW" altLang="en-US" dirty="0"/>
              <a:t>活動</a:t>
            </a:r>
            <a:r>
              <a:rPr lang="en-US" altLang="zh-TW" dirty="0"/>
              <a:t>: </a:t>
            </a:r>
            <a:r>
              <a:rPr lang="zh-TW" altLang="en-US" dirty="0"/>
              <a:t>行為模式改變 </a:t>
            </a:r>
            <a:r>
              <a:rPr lang="en-US" altLang="zh-TW" dirty="0"/>
              <a:t>(</a:t>
            </a:r>
            <a:r>
              <a:rPr lang="zh-TW" altLang="en-US" dirty="0"/>
              <a:t>放假少車、多煙火</a:t>
            </a:r>
            <a:r>
              <a:rPr lang="en-US" altLang="zh-TW" dirty="0"/>
              <a:t>)</a:t>
            </a:r>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土地覆蓋 </a:t>
            </a:r>
            <a:r>
              <a:rPr lang="en-US" altLang="zh-TW" dirty="0"/>
              <a:t>/ </a:t>
            </a:r>
            <a:r>
              <a:rPr lang="en-US" dirty="0"/>
              <a:t>NDVI: </a:t>
            </a:r>
            <a:r>
              <a:rPr lang="zh-TW" altLang="en-US" dirty="0"/>
              <a:t>綠覆率高區削弱臭氧前驅物</a:t>
            </a:r>
            <a:endParaRPr dirty="0"/>
          </a:p>
        </p:txBody>
      </p:sp>
    </p:spTree>
    <p:extLst>
      <p:ext uri="{BB962C8B-B14F-4D97-AF65-F5344CB8AC3E}">
        <p14:creationId xmlns:p14="http://schemas.microsoft.com/office/powerpoint/2010/main" val="5801493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5">
          <a:extLst>
            <a:ext uri="{FF2B5EF4-FFF2-40B4-BE49-F238E27FC236}">
              <a16:creationId xmlns:a16="http://schemas.microsoft.com/office/drawing/2014/main" id="{B26C17A1-D4A0-5B5B-D075-C2E1DF784264}"/>
            </a:ext>
          </a:extLst>
        </p:cNvPr>
        <p:cNvGrpSpPr/>
        <p:nvPr/>
      </p:nvGrpSpPr>
      <p:grpSpPr>
        <a:xfrm>
          <a:off x="0" y="0"/>
          <a:ext cx="0" cy="0"/>
          <a:chOff x="0" y="0"/>
          <a:chExt cx="0" cy="0"/>
        </a:xfrm>
      </p:grpSpPr>
      <p:sp>
        <p:nvSpPr>
          <p:cNvPr id="3256" name="Google Shape;3256;g1f2e6270ebd_0_4739:notes">
            <a:extLst>
              <a:ext uri="{FF2B5EF4-FFF2-40B4-BE49-F238E27FC236}">
                <a16:creationId xmlns:a16="http://schemas.microsoft.com/office/drawing/2014/main" id="{0266361A-A176-15FE-3CDF-08EBBDB517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7" name="Google Shape;3257;g1f2e6270ebd_0_4739:notes">
            <a:extLst>
              <a:ext uri="{FF2B5EF4-FFF2-40B4-BE49-F238E27FC236}">
                <a16:creationId xmlns:a16="http://schemas.microsoft.com/office/drawing/2014/main" id="{E73FB6C1-38DB-DFF3-E0B5-AABD545A729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8.4 </a:t>
            </a:r>
            <a:r>
              <a:rPr lang="zh-TW" altLang="en-US" dirty="0"/>
              <a:t>「氣象交互項」</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a:t>
            </a:r>
            <a:r>
              <a:rPr lang="zh-TW" altLang="en-US" dirty="0"/>
              <a:t>化學／物理耦合</a:t>
            </a:r>
            <a:r>
              <a:rPr lang="en-US" altLang="zh-TW" dirty="0"/>
              <a:t>: </a:t>
            </a:r>
            <a:r>
              <a:rPr lang="zh-TW" altLang="en-US" dirty="0"/>
              <a:t>臭氧</a:t>
            </a:r>
            <a:r>
              <a:rPr lang="en-US" altLang="zh-TW" dirty="0"/>
              <a:t>(𝑂3)</a:t>
            </a:r>
            <a:r>
              <a:rPr lang="zh-TW" altLang="en-US" dirty="0"/>
              <a:t>生成速率與溫度、日照、</a:t>
            </a:r>
            <a:r>
              <a:rPr lang="en-US" dirty="0"/>
              <a:t>NO₂ </a:t>
            </a:r>
            <a:r>
              <a:rPr lang="zh-TW" altLang="en-US" dirty="0"/>
              <a:t>同時影響</a:t>
            </a:r>
          </a:p>
          <a:p>
            <a:pPr marL="0" lvl="0" indent="0" algn="l" rtl="0">
              <a:spcBef>
                <a:spcPts val="0"/>
              </a:spcBef>
              <a:spcAft>
                <a:spcPts val="0"/>
              </a:spcAft>
              <a:buNone/>
            </a:pPr>
            <a:r>
              <a:rPr lang="en-US" altLang="zh-TW" dirty="0"/>
              <a:t>-</a:t>
            </a:r>
            <a:r>
              <a:rPr lang="zh-TW" altLang="en-US" dirty="0"/>
              <a:t>傳輸與稀釋</a:t>
            </a:r>
            <a:r>
              <a:rPr lang="en-US" altLang="zh-TW" dirty="0"/>
              <a:t>: </a:t>
            </a:r>
            <a:r>
              <a:rPr lang="zh-TW" altLang="en-US" dirty="0"/>
              <a:t>懸浮微粒</a:t>
            </a:r>
            <a:r>
              <a:rPr lang="en-US" altLang="zh-TW" dirty="0"/>
              <a:t>(</a:t>
            </a:r>
            <a:r>
              <a:rPr lang="en-US" dirty="0"/>
              <a:t>PM₂.₅) </a:t>
            </a:r>
            <a:r>
              <a:rPr lang="zh-TW" altLang="en-US" dirty="0"/>
              <a:t>在高風速時被吹散、在高濕度時吸水增重</a:t>
            </a:r>
          </a:p>
          <a:p>
            <a:pPr marL="0" lvl="0" indent="0" algn="l" rtl="0">
              <a:spcBef>
                <a:spcPts val="0"/>
              </a:spcBef>
              <a:spcAft>
                <a:spcPts val="0"/>
              </a:spcAft>
              <a:buNone/>
            </a:pPr>
            <a:r>
              <a:rPr lang="en-US" altLang="zh-TW" dirty="0"/>
              <a:t>-</a:t>
            </a:r>
            <a:r>
              <a:rPr lang="zh-TW" altLang="en-US" dirty="0"/>
              <a:t>非線性門檻</a:t>
            </a:r>
            <a:r>
              <a:rPr lang="en-US" altLang="zh-TW" dirty="0"/>
              <a:t>: </a:t>
            </a:r>
            <a:r>
              <a:rPr lang="zh-TW" altLang="en-US" dirty="0"/>
              <a:t>風向切換＋高風速才會觸發海陸風驟變</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交互強度可提供解釋</a:t>
            </a:r>
          </a:p>
          <a:p>
            <a:pPr marL="0" lvl="0" indent="0" algn="l" rtl="0">
              <a:spcBef>
                <a:spcPts val="0"/>
              </a:spcBef>
              <a:spcAft>
                <a:spcPts val="0"/>
              </a:spcAft>
              <a:buNone/>
            </a:pPr>
            <a:endParaRPr lang="zh-TW" altLang="en-US" dirty="0"/>
          </a:p>
        </p:txBody>
      </p:sp>
    </p:spTree>
    <p:extLst>
      <p:ext uri="{BB962C8B-B14F-4D97-AF65-F5344CB8AC3E}">
        <p14:creationId xmlns:p14="http://schemas.microsoft.com/office/powerpoint/2010/main" val="39669222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5">
          <a:extLst>
            <a:ext uri="{FF2B5EF4-FFF2-40B4-BE49-F238E27FC236}">
              <a16:creationId xmlns:a16="http://schemas.microsoft.com/office/drawing/2014/main" id="{CBF3C8A7-6004-5B41-5301-5D36D4AC99D5}"/>
            </a:ext>
          </a:extLst>
        </p:cNvPr>
        <p:cNvGrpSpPr/>
        <p:nvPr/>
      </p:nvGrpSpPr>
      <p:grpSpPr>
        <a:xfrm>
          <a:off x="0" y="0"/>
          <a:ext cx="0" cy="0"/>
          <a:chOff x="0" y="0"/>
          <a:chExt cx="0" cy="0"/>
        </a:xfrm>
      </p:grpSpPr>
      <p:sp>
        <p:nvSpPr>
          <p:cNvPr id="3256" name="Google Shape;3256;g1f2e6270ebd_0_4739:notes">
            <a:extLst>
              <a:ext uri="{FF2B5EF4-FFF2-40B4-BE49-F238E27FC236}">
                <a16:creationId xmlns:a16="http://schemas.microsoft.com/office/drawing/2014/main" id="{1B71908C-22E8-1DB5-C01E-5A92A6D9BD8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7" name="Google Shape;3257;g1f2e6270ebd_0_4739:notes">
            <a:extLst>
              <a:ext uri="{FF2B5EF4-FFF2-40B4-BE49-F238E27FC236}">
                <a16:creationId xmlns:a16="http://schemas.microsoft.com/office/drawing/2014/main" id="{FBFDDC9F-867E-7FE3-6724-5F41D5D7DE9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dirty="0"/>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8.5 </a:t>
            </a:r>
            <a:r>
              <a:rPr lang="zh-TW" altLang="en-US" dirty="0"/>
              <a:t>「特徵選擇」</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在既有特徵集合中，剔除冗餘或無效欄位，只保留對目標變數最有用的子集合。</a:t>
            </a:r>
          </a:p>
          <a:p>
            <a:pPr marL="0" lvl="0" indent="0" algn="l" rtl="0">
              <a:spcBef>
                <a:spcPts val="0"/>
              </a:spcBef>
              <a:spcAft>
                <a:spcPts val="0"/>
              </a:spcAft>
              <a:buNone/>
            </a:pPr>
            <a:r>
              <a:rPr lang="zh-TW" altLang="en-US" dirty="0"/>
              <a:t>在 </a:t>
            </a:r>
            <a:r>
              <a:rPr lang="en-US" dirty="0"/>
              <a:t>AQI </a:t>
            </a:r>
            <a:r>
              <a:rPr lang="zh-TW" altLang="en-US" dirty="0"/>
              <a:t>專案中，經過 </a:t>
            </a:r>
            <a:r>
              <a:rPr lang="en-US" dirty="0"/>
              <a:t>Lag / Rolling / </a:t>
            </a:r>
            <a:r>
              <a:rPr lang="zh-TW" altLang="en-US" dirty="0"/>
              <a:t>交互 </a:t>
            </a:r>
            <a:r>
              <a:rPr lang="en-US" altLang="zh-TW" dirty="0"/>
              <a:t>/ </a:t>
            </a:r>
            <a:r>
              <a:rPr lang="zh-TW" altLang="en-US" dirty="0"/>
              <a:t>空間聚合 後，單站特徵可以輕易破百；若再跨站展開，數量會爆增到 </a:t>
            </a:r>
            <a:r>
              <a:rPr lang="en-US" altLang="zh-TW" dirty="0"/>
              <a:t>300–500</a:t>
            </a:r>
            <a:r>
              <a:rPr lang="zh-TW" altLang="en-US" dirty="0"/>
              <a:t>。特徵選擇就成為必做步驟。</a:t>
            </a:r>
          </a:p>
          <a:p>
            <a:pPr marL="0" lvl="0" indent="0" algn="l" rtl="0">
              <a:spcBef>
                <a:spcPts val="0"/>
              </a:spcBef>
              <a:spcAft>
                <a:spcPts val="0"/>
              </a:spcAft>
              <a:buNone/>
            </a:pPr>
            <a:endParaRPr lang="zh-TW" altLang="en-US" dirty="0"/>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8.6 </a:t>
            </a:r>
            <a:r>
              <a:rPr lang="zh-TW" altLang="en-US" dirty="0"/>
              <a:t>指標分箱</a:t>
            </a:r>
            <a:r>
              <a:rPr lang="en-US" altLang="zh-TW" dirty="0"/>
              <a:t>: </a:t>
            </a:r>
            <a:r>
              <a:rPr lang="zh-TW" altLang="en-US" dirty="0"/>
              <a:t>把極端值標記成 </a:t>
            </a:r>
            <a:r>
              <a:rPr lang="en-US" altLang="zh-TW" dirty="0"/>
              <a:t>0/1</a:t>
            </a:r>
            <a:r>
              <a:rPr lang="zh-TW" altLang="en-US" dirty="0"/>
              <a:t>；對 </a:t>
            </a:r>
            <a:r>
              <a:rPr lang="en-US" dirty="0" err="1"/>
              <a:t>LightGBM</a:t>
            </a:r>
            <a:r>
              <a:rPr lang="en-US" dirty="0"/>
              <a:t> </a:t>
            </a:r>
            <a:r>
              <a:rPr lang="zh-TW" altLang="en-US" dirty="0"/>
              <a:t>很有效</a:t>
            </a:r>
          </a:p>
          <a:p>
            <a:pPr marL="0" lvl="0" indent="0" algn="l" rtl="0">
              <a:spcBef>
                <a:spcPts val="0"/>
              </a:spcBef>
              <a:spcAft>
                <a:spcPts val="0"/>
              </a:spcAft>
              <a:buNone/>
            </a:pPr>
            <a:endParaRPr lang="zh-TW" altLang="en-US" dirty="0"/>
          </a:p>
        </p:txBody>
      </p:sp>
    </p:spTree>
    <p:extLst>
      <p:ext uri="{BB962C8B-B14F-4D97-AF65-F5344CB8AC3E}">
        <p14:creationId xmlns:p14="http://schemas.microsoft.com/office/powerpoint/2010/main" val="12827064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5">
          <a:extLst>
            <a:ext uri="{FF2B5EF4-FFF2-40B4-BE49-F238E27FC236}">
              <a16:creationId xmlns:a16="http://schemas.microsoft.com/office/drawing/2014/main" id="{D074368F-F235-5C61-A653-732ACD13AAFD}"/>
            </a:ext>
          </a:extLst>
        </p:cNvPr>
        <p:cNvGrpSpPr/>
        <p:nvPr/>
      </p:nvGrpSpPr>
      <p:grpSpPr>
        <a:xfrm>
          <a:off x="0" y="0"/>
          <a:ext cx="0" cy="0"/>
          <a:chOff x="0" y="0"/>
          <a:chExt cx="0" cy="0"/>
        </a:xfrm>
      </p:grpSpPr>
      <p:sp>
        <p:nvSpPr>
          <p:cNvPr id="3256" name="Google Shape;3256;g1f2e6270ebd_0_4739:notes">
            <a:extLst>
              <a:ext uri="{FF2B5EF4-FFF2-40B4-BE49-F238E27FC236}">
                <a16:creationId xmlns:a16="http://schemas.microsoft.com/office/drawing/2014/main" id="{F6AE0EC0-65B6-4D1E-8161-1A9CD740A56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7" name="Google Shape;3257;g1f2e6270ebd_0_4739:notes">
            <a:extLst>
              <a:ext uri="{FF2B5EF4-FFF2-40B4-BE49-F238E27FC236}">
                <a16:creationId xmlns:a16="http://schemas.microsoft.com/office/drawing/2014/main" id="{0E03BDC8-202C-7CBF-6967-9D039D0E099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dirty="0"/>
              <a:t>8.7 </a:t>
            </a:r>
            <a:r>
              <a:rPr lang="zh-TW" altLang="en-US" dirty="0"/>
              <a:t>可解釋外部資訊</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衛星遙測</a:t>
            </a:r>
            <a:r>
              <a:rPr lang="en-US" altLang="zh-TW" dirty="0"/>
              <a:t>: </a:t>
            </a:r>
            <a:r>
              <a:rPr lang="zh-TW" altLang="en-US" dirty="0"/>
              <a:t>捕捉高空或無測站區域的廣域污染雲</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交通流量</a:t>
            </a:r>
            <a:r>
              <a:rPr lang="en-US" altLang="zh-TW" dirty="0"/>
              <a:t>: </a:t>
            </a:r>
            <a:r>
              <a:rPr lang="zh-TW" altLang="en-US" dirty="0"/>
              <a:t>高流量尖峰 </a:t>
            </a:r>
            <a:r>
              <a:rPr lang="en-US" altLang="zh-TW" dirty="0"/>
              <a:t>= </a:t>
            </a:r>
            <a:r>
              <a:rPr lang="zh-TW" altLang="en-US" dirty="0"/>
              <a:t>排放尖峰</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排放清冊</a:t>
            </a:r>
            <a:r>
              <a:rPr lang="en-US" altLang="zh-TW" dirty="0"/>
              <a:t>: </a:t>
            </a:r>
            <a:r>
              <a:rPr lang="zh-TW" altLang="en-US" dirty="0"/>
              <a:t>定位固定污染源，生成空間權重</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節假日 </a:t>
            </a:r>
            <a:r>
              <a:rPr lang="en-US" altLang="zh-TW" dirty="0"/>
              <a:t>/ </a:t>
            </a:r>
            <a:r>
              <a:rPr lang="zh-TW" altLang="en-US" dirty="0"/>
              <a:t>活動</a:t>
            </a:r>
            <a:r>
              <a:rPr lang="en-US" altLang="zh-TW" dirty="0"/>
              <a:t>: </a:t>
            </a:r>
            <a:r>
              <a:rPr lang="zh-TW" altLang="en-US" dirty="0"/>
              <a:t>行為模式改變 </a:t>
            </a:r>
            <a:r>
              <a:rPr lang="en-US" altLang="zh-TW" dirty="0"/>
              <a:t>(</a:t>
            </a:r>
            <a:r>
              <a:rPr lang="zh-TW" altLang="en-US" dirty="0"/>
              <a:t>放假少車、多煙火</a:t>
            </a:r>
            <a:r>
              <a:rPr lang="en-US" altLang="zh-TW" dirty="0"/>
              <a:t>)</a:t>
            </a:r>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土地覆蓋 </a:t>
            </a:r>
            <a:r>
              <a:rPr lang="en-US" altLang="zh-TW" dirty="0"/>
              <a:t>/ </a:t>
            </a:r>
            <a:r>
              <a:rPr lang="en-US" dirty="0"/>
              <a:t>NDVI: </a:t>
            </a:r>
            <a:r>
              <a:rPr lang="zh-TW" altLang="en-US" dirty="0"/>
              <a:t>綠覆率高區削弱臭氧前驅物</a:t>
            </a:r>
            <a:endParaRPr dirty="0"/>
          </a:p>
        </p:txBody>
      </p:sp>
    </p:spTree>
    <p:extLst>
      <p:ext uri="{BB962C8B-B14F-4D97-AF65-F5344CB8AC3E}">
        <p14:creationId xmlns:p14="http://schemas.microsoft.com/office/powerpoint/2010/main" val="25838429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5">
          <a:extLst>
            <a:ext uri="{FF2B5EF4-FFF2-40B4-BE49-F238E27FC236}">
              <a16:creationId xmlns:a16="http://schemas.microsoft.com/office/drawing/2014/main" id="{E0E108E0-6527-AAA3-3BCD-4AD7412DE031}"/>
            </a:ext>
          </a:extLst>
        </p:cNvPr>
        <p:cNvGrpSpPr/>
        <p:nvPr/>
      </p:nvGrpSpPr>
      <p:grpSpPr>
        <a:xfrm>
          <a:off x="0" y="0"/>
          <a:ext cx="0" cy="0"/>
          <a:chOff x="0" y="0"/>
          <a:chExt cx="0" cy="0"/>
        </a:xfrm>
      </p:grpSpPr>
      <p:sp>
        <p:nvSpPr>
          <p:cNvPr id="3256" name="Google Shape;3256;g1f2e6270ebd_0_4739:notes">
            <a:extLst>
              <a:ext uri="{FF2B5EF4-FFF2-40B4-BE49-F238E27FC236}">
                <a16:creationId xmlns:a16="http://schemas.microsoft.com/office/drawing/2014/main" id="{83E844CE-EE76-E11D-C007-7E10C11E31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7" name="Google Shape;3257;g1f2e6270ebd_0_4739:notes">
            <a:extLst>
              <a:ext uri="{FF2B5EF4-FFF2-40B4-BE49-F238E27FC236}">
                <a16:creationId xmlns:a16="http://schemas.microsoft.com/office/drawing/2014/main" id="{DFA42833-F451-D00E-44B3-675E140A132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zh-TW" b="1" dirty="0"/>
              <a:t>3. </a:t>
            </a:r>
            <a:r>
              <a:rPr lang="zh-TW" altLang="en-US" b="1" dirty="0"/>
              <a:t>資料處理流程</a:t>
            </a:r>
          </a:p>
          <a:p>
            <a:r>
              <a:rPr lang="zh-TW" altLang="en-US" dirty="0"/>
              <a:t>為確保資料品質並提取有效資訊，專案將執行以下資料前處理步驟：</a:t>
            </a:r>
          </a:p>
          <a:p>
            <a:r>
              <a:rPr lang="en-US" altLang="zh-TW" b="1" dirty="0"/>
              <a:t>3.1 </a:t>
            </a:r>
            <a:r>
              <a:rPr lang="zh-TW" altLang="en-US" b="1" dirty="0"/>
              <a:t>資料清洗</a:t>
            </a:r>
          </a:p>
          <a:p>
            <a:r>
              <a:rPr lang="zh-TW" altLang="en-US" dirty="0"/>
              <a:t>對取得的原始空氣品質資料進行清洗，處理</a:t>
            </a:r>
            <a:r>
              <a:rPr lang="zh-TW" altLang="en-US" b="1" dirty="0"/>
              <a:t>遺漏值</a:t>
            </a:r>
            <a:r>
              <a:rPr lang="zh-TW" altLang="en-US" dirty="0"/>
              <a:t>、</a:t>
            </a:r>
            <a:r>
              <a:rPr lang="zh-TW" altLang="en-US" b="1" dirty="0"/>
              <a:t>異常值</a:t>
            </a:r>
            <a:r>
              <a:rPr lang="zh-TW" altLang="en-US" dirty="0"/>
              <a:t>以及單位或格式不一致的情形。可能的清洗步驟包括：</a:t>
            </a:r>
          </a:p>
          <a:p>
            <a:r>
              <a:rPr lang="zh-TW" altLang="en-US" b="1" dirty="0"/>
              <a:t>遺漏值補植</a:t>
            </a:r>
            <a:r>
              <a:rPr lang="zh-TW" altLang="en-US" dirty="0"/>
              <a:t>：針對少量缺失資料，以線性插值或以相鄰時刻</a:t>
            </a:r>
            <a:r>
              <a:rPr lang="en-US" altLang="zh-TW" dirty="0"/>
              <a:t>/</a:t>
            </a:r>
            <a:r>
              <a:rPr lang="zh-TW" altLang="en-US" dirty="0"/>
              <a:t>相鄰測站數據估計填補，必要時也可標記缺失以避免誤用。</a:t>
            </a:r>
          </a:p>
          <a:p>
            <a:r>
              <a:rPr lang="zh-TW" altLang="en-US" b="1" dirty="0"/>
              <a:t>異常值過濾</a:t>
            </a:r>
            <a:r>
              <a:rPr lang="zh-TW" altLang="en-US" dirty="0"/>
              <a:t>：偵測明顯超出合理範圍的數值（例如儀器故障導致的極端值），可依環保署污染物合理區間設定閾值篩選，或結合異常檢測模型（如</a:t>
            </a:r>
            <a:r>
              <a:rPr lang="en-US" altLang="zh-TW" dirty="0"/>
              <a:t>Isolation Forest</a:t>
            </a:r>
            <a:r>
              <a:rPr lang="zh-TW" altLang="en-US" dirty="0"/>
              <a:t>）初步標記可能的異常資料點，後續分析可排除或特別關注這些點。</a:t>
            </a:r>
          </a:p>
          <a:p>
            <a:r>
              <a:rPr lang="zh-TW" altLang="en-US" b="1" dirty="0"/>
              <a:t>單位與格式統一</a:t>
            </a:r>
            <a:r>
              <a:rPr lang="zh-TW" altLang="en-US" dirty="0"/>
              <a:t>：確認所有測站的各項污染物單位一致（開放資料已定義各欄位單位），如有需要將單位換算統一。另外將時間欄位轉為適當的時間戳記格式，確保不同資料集（即時與歷史資料）時間格式一致，方便後續整合。</a:t>
            </a:r>
          </a:p>
          <a:p>
            <a:r>
              <a:rPr lang="zh-TW" altLang="en-US" dirty="0"/>
              <a:t>經過清洗後，將得到一份較為完整且可靠的時序資料，為特徵提取和模型分析打下基礎。</a:t>
            </a:r>
          </a:p>
          <a:p>
            <a:r>
              <a:rPr lang="en-US" altLang="zh-TW" b="1" dirty="0"/>
              <a:t>3.2 </a:t>
            </a:r>
            <a:r>
              <a:rPr lang="zh-TW" altLang="en-US" b="1" dirty="0"/>
              <a:t>特徵工程</a:t>
            </a:r>
          </a:p>
          <a:p>
            <a:r>
              <a:rPr lang="zh-TW" altLang="en-US" dirty="0"/>
              <a:t>為提升模型的預測能力與分析的洞察力，我們將對清洗後的資料進行特徵工程，包括生成新的衍生變數和統計量：</a:t>
            </a:r>
          </a:p>
          <a:p>
            <a:r>
              <a:rPr lang="zh-TW" altLang="en-US" b="1" dirty="0"/>
              <a:t>時間相關特徵</a:t>
            </a:r>
            <a:r>
              <a:rPr lang="zh-TW" altLang="en-US" dirty="0"/>
              <a:t>：從時間戳記提取出相關特徵，例如小時（判斷日夜或通勤時段）、星期幾、月份等，捕捉日週週期性模式。也可加入節假日標記（例如農曆新年、跨年夜等可能影響空污的節日），以供模型考量特殊事件對污染的影響。</a:t>
            </a:r>
          </a:p>
          <a:p>
            <a:r>
              <a:rPr lang="zh-TW" altLang="en-US" b="1" dirty="0"/>
              <a:t>移動平均與滯後特徵</a:t>
            </a:r>
            <a:r>
              <a:rPr lang="zh-TW" altLang="en-US" dirty="0"/>
              <a:t>：基於原始濃度值計算移動平均值，平滑短期波動。例如計算</a:t>
            </a:r>
            <a:r>
              <a:rPr lang="en-US" altLang="zh-TW" dirty="0"/>
              <a:t>PM₂.₅</a:t>
            </a:r>
            <a:r>
              <a:rPr lang="zh-TW" altLang="en-US" dirty="0"/>
              <a:t>的</a:t>
            </a:r>
            <a:r>
              <a:rPr lang="en-US" altLang="zh-TW" dirty="0"/>
              <a:t>24</a:t>
            </a:r>
            <a:r>
              <a:rPr lang="zh-TW" altLang="en-US" dirty="0"/>
              <a:t>小時移動平均以捕捉日尺度趨勢（資料中已提供部分污染物的移動平均，如</a:t>
            </a:r>
            <a:r>
              <a:rPr lang="en-US" altLang="zh-TW" dirty="0"/>
              <a:t>8</a:t>
            </a:r>
            <a:r>
              <a:rPr lang="zh-TW" altLang="en-US" dirty="0"/>
              <a:t>小時臭氧、</a:t>
            </a:r>
            <a:r>
              <a:rPr lang="en-US" altLang="zh-TW" dirty="0"/>
              <a:t>PM₂.₅</a:t>
            </a:r>
            <a:r>
              <a:rPr lang="zh-TW" altLang="en-US" dirty="0"/>
              <a:t>日均值等，可再次確認計算公式）。同時產生</a:t>
            </a:r>
            <a:r>
              <a:rPr lang="zh-TW" altLang="en-US" b="1" dirty="0"/>
              <a:t>滯後特徵</a:t>
            </a:r>
            <a:r>
              <a:rPr lang="zh-TW" altLang="en-US" dirty="0"/>
              <a:t>，例如將前</a:t>
            </a:r>
            <a:r>
              <a:rPr lang="en-US" altLang="zh-TW" dirty="0"/>
              <a:t>1</a:t>
            </a:r>
            <a:r>
              <a:rPr lang="zh-TW" altLang="en-US" dirty="0"/>
              <a:t>小時、前</a:t>
            </a:r>
            <a:r>
              <a:rPr lang="en-US" altLang="zh-TW" dirty="0"/>
              <a:t>3</a:t>
            </a:r>
            <a:r>
              <a:rPr lang="zh-TW" altLang="en-US" dirty="0"/>
              <a:t>小時、前</a:t>
            </a:r>
            <a:r>
              <a:rPr lang="en-US" altLang="zh-TW" dirty="0"/>
              <a:t>24</a:t>
            </a:r>
            <a:r>
              <a:rPr lang="zh-TW" altLang="en-US" dirty="0"/>
              <a:t>小時的污染物濃度作為預測當前時刻的特徵，用以引入時間序列的自相關信息，這對於像</a:t>
            </a:r>
            <a:r>
              <a:rPr lang="en-US" altLang="zh-TW" dirty="0" err="1"/>
              <a:t>XGBoost</a:t>
            </a:r>
            <a:r>
              <a:rPr lang="zh-TW" altLang="en-US" dirty="0"/>
              <a:t>等機器學習模型預測時間序列非常重要。</a:t>
            </a:r>
          </a:p>
          <a:p>
            <a:r>
              <a:rPr lang="zh-TW" altLang="en-US" b="1" dirty="0"/>
              <a:t>風速風向特徵</a:t>
            </a:r>
            <a:r>
              <a:rPr lang="zh-TW" altLang="en-US" dirty="0"/>
              <a:t>：將風向與風速資訊轉換為更適合模型的特徵。例如將風速 </a:t>
            </a:r>
            <a:r>
              <a:rPr lang="en-US" altLang="zh-TW" dirty="0"/>
              <a:t>(</a:t>
            </a:r>
            <a:r>
              <a:rPr lang="en-US" altLang="zh-TW" dirty="0" err="1"/>
              <a:t>WindSpeed</a:t>
            </a:r>
            <a:r>
              <a:rPr lang="en-US" altLang="zh-TW" dirty="0"/>
              <a:t>) </a:t>
            </a:r>
            <a:r>
              <a:rPr lang="zh-TW" altLang="en-US" dirty="0"/>
              <a:t>與風向 </a:t>
            </a:r>
            <a:r>
              <a:rPr lang="en-US" altLang="zh-TW" dirty="0"/>
              <a:t>(</a:t>
            </a:r>
            <a:r>
              <a:rPr lang="en-US" altLang="zh-TW" dirty="0" err="1"/>
              <a:t>WindDirec</a:t>
            </a:r>
            <a:r>
              <a:rPr lang="en-US" altLang="zh-TW" dirty="0"/>
              <a:t>) </a:t>
            </a:r>
            <a:r>
              <a:rPr lang="zh-TW" altLang="en-US" dirty="0"/>
              <a:t>轉換為</a:t>
            </a:r>
            <a:r>
              <a:rPr lang="zh-TW" altLang="en-US" b="1" dirty="0"/>
              <a:t>平面向量</a:t>
            </a:r>
            <a:r>
              <a:rPr lang="zh-TW" altLang="en-US" dirty="0"/>
              <a:t>的兩個分量：</a:t>
            </a:r>
            <a:r>
              <a:rPr lang="en-US" altLang="zh-TW" dirty="0"/>
              <a:t>$u = \text{</a:t>
            </a:r>
            <a:r>
              <a:rPr lang="en-US" altLang="zh-TW" dirty="0" err="1"/>
              <a:t>WindSpeed</a:t>
            </a:r>
            <a:r>
              <a:rPr lang="en-US" altLang="zh-TW" dirty="0"/>
              <a:t>} \times \cos(\text{</a:t>
            </a:r>
            <a:r>
              <a:rPr lang="en-US" altLang="zh-TW" dirty="0" err="1"/>
              <a:t>WindDirec</a:t>
            </a:r>
            <a:r>
              <a:rPr lang="en-US" altLang="zh-TW" dirty="0"/>
              <a:t>})$</a:t>
            </a:r>
            <a:r>
              <a:rPr lang="zh-TW" altLang="en-US" dirty="0"/>
              <a:t>，</a:t>
            </a:r>
            <a:r>
              <a:rPr lang="en-US" altLang="zh-TW" dirty="0"/>
              <a:t>$v = \text{</a:t>
            </a:r>
            <a:r>
              <a:rPr lang="en-US" altLang="zh-TW" dirty="0" err="1"/>
              <a:t>WindSpeed</a:t>
            </a:r>
            <a:r>
              <a:rPr lang="en-US" altLang="zh-TW" dirty="0"/>
              <a:t>} \times \sin(\text{</a:t>
            </a:r>
            <a:r>
              <a:rPr lang="en-US" altLang="zh-TW" dirty="0" err="1"/>
              <a:t>WindDirec</a:t>
            </a:r>
            <a:r>
              <a:rPr lang="en-US" altLang="zh-TW" dirty="0"/>
              <a:t>})$</a:t>
            </a:r>
            <a:r>
              <a:rPr lang="zh-TW" altLang="en-US" dirty="0"/>
              <a:t>，代表東西向和南北向的風速分量。這樣可更直觀地反映風吹拂帶來的污染物傳輸效應。此外，也可依風向將數據分類（例如將風向離散為八個方位），探討不同季風方向下的污染水平差異。</a:t>
            </a:r>
          </a:p>
          <a:p>
            <a:r>
              <a:rPr lang="zh-TW" altLang="en-US" b="1" dirty="0"/>
              <a:t>跨測項特徵</a:t>
            </a:r>
            <a:r>
              <a:rPr lang="zh-TW" altLang="en-US" dirty="0"/>
              <a:t>：計算不同污染物之間的比值或組合，以捕捉污染來源線索。例如</a:t>
            </a:r>
            <a:r>
              <a:rPr lang="en-US" altLang="zh-TW" dirty="0"/>
              <a:t>$PM_{2.5}/PM_{10}$</a:t>
            </a:r>
            <a:r>
              <a:rPr lang="zh-TW" altLang="en-US" dirty="0"/>
              <a:t>的比值可反映細顆粒物在總懸浮微粒中所佔比例，較高可能代表燃燒來源；再如</a:t>
            </a:r>
            <a:r>
              <a:rPr lang="en-US" altLang="zh-TW" dirty="0"/>
              <a:t>$NO_2/NO$</a:t>
            </a:r>
            <a:r>
              <a:rPr lang="zh-TW" altLang="en-US" dirty="0"/>
              <a:t>比值可反映交通排放特性等。這些衍生特徵將有助於後續的污染源分群分析。</a:t>
            </a:r>
          </a:p>
          <a:p>
            <a:r>
              <a:rPr lang="zh-TW" altLang="en-US" b="1" dirty="0"/>
              <a:t>統計特徵</a:t>
            </a:r>
            <a:r>
              <a:rPr lang="zh-TW" altLang="en-US" dirty="0"/>
              <a:t>：對於需要以測站為單位分析的任務（如污染源分類），可先為每個測站計算統計特徵值，例如該站在分析期間內各污染物的平均值、峰值、中位數等，或週末與平日平均值差異等，作為該測站的特徵向量，用以進行測站層級的比較。</a:t>
            </a:r>
          </a:p>
          <a:p>
            <a:r>
              <a:rPr lang="zh-TW" altLang="en-US" dirty="0"/>
              <a:t>透過上述特徵工程，我們將獲得豐富的特徵資料集，以供不同模型使用，提高模型對複雜模式的捕捉能力。</a:t>
            </a:r>
          </a:p>
          <a:p>
            <a:r>
              <a:rPr lang="en-US" altLang="zh-TW" b="1" dirty="0"/>
              <a:t>3.3 </a:t>
            </a:r>
            <a:r>
              <a:rPr lang="zh-TW" altLang="en-US" b="1" dirty="0"/>
              <a:t>資料整合</a:t>
            </a:r>
          </a:p>
          <a:p>
            <a:r>
              <a:rPr lang="zh-TW" altLang="en-US" dirty="0"/>
              <a:t>考量本專案需分析</a:t>
            </a:r>
            <a:r>
              <a:rPr lang="zh-TW" altLang="en-US" b="1" dirty="0"/>
              <a:t>跨測站</a:t>
            </a:r>
            <a:r>
              <a:rPr lang="zh-TW" altLang="en-US" dirty="0"/>
              <a:t>與</a:t>
            </a:r>
            <a:r>
              <a:rPr lang="zh-TW" altLang="en-US" b="1" dirty="0"/>
              <a:t>長時間序列</a:t>
            </a:r>
            <a:r>
              <a:rPr lang="zh-TW" altLang="en-US" dirty="0"/>
              <a:t>的資料，我們將進行資料整合與重組：</a:t>
            </a:r>
          </a:p>
          <a:p>
            <a:r>
              <a:rPr lang="zh-TW" altLang="en-US" b="1" dirty="0"/>
              <a:t>測站資料彙總</a:t>
            </a:r>
            <a:r>
              <a:rPr lang="zh-TW" altLang="en-US" dirty="0"/>
              <a:t>：將各測站的資料按照時間對齊，形成一個包含所有測站的統一時間索引。如有需要進行全域性的分析（例如以空間為維度的聚類），可建立「時間 </a:t>
            </a:r>
            <a:r>
              <a:rPr lang="en-US" altLang="zh-TW" dirty="0"/>
              <a:t>× </a:t>
            </a:r>
            <a:r>
              <a:rPr lang="zh-TW" altLang="en-US" dirty="0"/>
              <a:t>測站 </a:t>
            </a:r>
            <a:r>
              <a:rPr lang="en-US" altLang="zh-TW" dirty="0"/>
              <a:t>× </a:t>
            </a:r>
            <a:r>
              <a:rPr lang="zh-TW" altLang="en-US" dirty="0"/>
              <a:t>污染物」的三維資料表。針對污染源分群，我們可能對每個測站計算特徵後形成「測站 </a:t>
            </a:r>
            <a:r>
              <a:rPr lang="en-US" altLang="zh-TW" dirty="0"/>
              <a:t>× </a:t>
            </a:r>
            <a:r>
              <a:rPr lang="zh-TW" altLang="en-US" dirty="0"/>
              <a:t>特徵」的資料表格，用於後續的分群模型。</a:t>
            </a:r>
          </a:p>
          <a:p>
            <a:r>
              <a:rPr lang="zh-TW" altLang="en-US" b="1" dirty="0"/>
              <a:t>資料集結合</a:t>
            </a:r>
            <a:r>
              <a:rPr lang="zh-TW" altLang="en-US" dirty="0"/>
              <a:t>：如果有來自不同資料集的資訊需要結合（例如環境氣象資料，如溫度、降雨等），則按照時間和地點將其與空氣品質資料合併。在本專案中，基本的風速風向已包含於</a:t>
            </a:r>
            <a:r>
              <a:rPr lang="en-US" altLang="zh-TW" dirty="0"/>
              <a:t>AQI</a:t>
            </a:r>
            <a:r>
              <a:rPr lang="zh-TW" altLang="en-US" dirty="0"/>
              <a:t>資料集中，若有需要更完整的氣象要素（如氣溫、降雨），可從中央氣象局等開放資料取得並根據測站位置匹配。然而在目前計畫中，以空氣品質測站自帶的參數為主。</a:t>
            </a:r>
          </a:p>
          <a:p>
            <a:r>
              <a:rPr lang="zh-TW" altLang="en-US" b="1" dirty="0"/>
              <a:t>地理資訊整合</a:t>
            </a:r>
            <a:r>
              <a:rPr lang="zh-TW" altLang="en-US" dirty="0"/>
              <a:t>：為了製作污染地圖與進行區域分析，我們需要測站的經緯度座標（資料集中已提供</a:t>
            </a:r>
            <a:r>
              <a:rPr lang="en-US" altLang="zh-TW" dirty="0"/>
              <a:t>Longitude/Latitude</a:t>
            </a:r>
            <a:r>
              <a:rPr lang="zh-TW" altLang="en-US" dirty="0"/>
              <a:t>）。將測站地理資訊與污染數據關聯，方便後續在</a:t>
            </a:r>
            <a:r>
              <a:rPr lang="en-US" altLang="zh-TW" dirty="0"/>
              <a:t>Leaflet</a:t>
            </a:r>
            <a:r>
              <a:rPr lang="zh-TW" altLang="en-US" dirty="0"/>
              <a:t>地圖上標示測站位置並呈現污染程度。另外，可整合各測站所屬行政區（縣市）資訊，便於依城市或區域彙總統計。例如，可計算各縣市的平均</a:t>
            </a:r>
            <a:r>
              <a:rPr lang="en-US" altLang="zh-TW" dirty="0"/>
              <a:t>AQI</a:t>
            </a:r>
            <a:r>
              <a:rPr lang="zh-TW" altLang="en-US" dirty="0"/>
              <a:t>或污染物濃度以供比較。</a:t>
            </a:r>
          </a:p>
          <a:p>
            <a:r>
              <a:rPr lang="zh-TW" altLang="en-US" b="1" dirty="0"/>
              <a:t>資料庫與更新</a:t>
            </a:r>
            <a:r>
              <a:rPr lang="zh-TW" altLang="en-US" dirty="0"/>
              <a:t>：為支持</a:t>
            </a:r>
            <a:r>
              <a:rPr lang="en-US" altLang="zh-TW" dirty="0"/>
              <a:t>Shiny</a:t>
            </a:r>
            <a:r>
              <a:rPr lang="zh-TW" altLang="en-US" dirty="0"/>
              <a:t>應用的即時瀏覽與互動，我們考慮將清理和特徵處理後的資料存入資料框或輕量資料庫中。歷史逐時資料可保存為</a:t>
            </a:r>
            <a:r>
              <a:rPr lang="en-US" altLang="zh-TW" dirty="0"/>
              <a:t>R</a:t>
            </a:r>
            <a:r>
              <a:rPr lang="zh-TW" altLang="en-US" dirty="0"/>
              <a:t>的資料檔或</a:t>
            </a:r>
            <a:r>
              <a:rPr lang="en-US" altLang="zh-TW" dirty="0"/>
              <a:t>CSV</a:t>
            </a:r>
            <a:r>
              <a:rPr lang="zh-TW" altLang="en-US" dirty="0"/>
              <a:t>供</a:t>
            </a:r>
            <a:r>
              <a:rPr lang="en-US" altLang="zh-TW" dirty="0"/>
              <a:t>Shiny</a:t>
            </a:r>
            <a:r>
              <a:rPr lang="zh-TW" altLang="en-US" dirty="0"/>
              <a:t>讀取，即時資料則可透過</a:t>
            </a:r>
            <a:r>
              <a:rPr lang="en-US" altLang="zh-TW" dirty="0"/>
              <a:t>API</a:t>
            </a:r>
            <a:r>
              <a:rPr lang="zh-TW" altLang="en-US" dirty="0"/>
              <a:t>定期抓取最新值並動態更新。在整合過程中確保歷史資料與新資料的格式一致，以便一併餵入模型或視覺化模組使用。</a:t>
            </a:r>
          </a:p>
          <a:p>
            <a:r>
              <a:rPr lang="zh-TW" altLang="en-US" dirty="0"/>
              <a:t>完成整合後，我們將擁有完善的分析資料集，可滿足不同分析與建模步驟的輸入需求。</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1554113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0"/>
        <p:cNvGrpSpPr/>
        <p:nvPr/>
      </p:nvGrpSpPr>
      <p:grpSpPr>
        <a:xfrm>
          <a:off x="0" y="0"/>
          <a:ext cx="0" cy="0"/>
          <a:chOff x="0" y="0"/>
          <a:chExt cx="0" cy="0"/>
        </a:xfrm>
      </p:grpSpPr>
      <p:sp>
        <p:nvSpPr>
          <p:cNvPr id="2601" name="Google Shape;2601;g1f2e6270ebd_0_40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2" name="Google Shape;2602;g1f2e6270ebd_0_40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5">
          <a:extLst>
            <a:ext uri="{FF2B5EF4-FFF2-40B4-BE49-F238E27FC236}">
              <a16:creationId xmlns:a16="http://schemas.microsoft.com/office/drawing/2014/main" id="{5EA6F94B-28E5-942F-7B98-468612866B8F}"/>
            </a:ext>
          </a:extLst>
        </p:cNvPr>
        <p:cNvGrpSpPr/>
        <p:nvPr/>
      </p:nvGrpSpPr>
      <p:grpSpPr>
        <a:xfrm>
          <a:off x="0" y="0"/>
          <a:ext cx="0" cy="0"/>
          <a:chOff x="0" y="0"/>
          <a:chExt cx="0" cy="0"/>
        </a:xfrm>
      </p:grpSpPr>
      <p:sp>
        <p:nvSpPr>
          <p:cNvPr id="3256" name="Google Shape;3256;g1f2e6270ebd_0_4739:notes">
            <a:extLst>
              <a:ext uri="{FF2B5EF4-FFF2-40B4-BE49-F238E27FC236}">
                <a16:creationId xmlns:a16="http://schemas.microsoft.com/office/drawing/2014/main" id="{0A1E4CA1-FADA-E1C8-9557-D1C86D4C98B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7" name="Google Shape;3257;g1f2e6270ebd_0_4739:notes">
            <a:extLst>
              <a:ext uri="{FF2B5EF4-FFF2-40B4-BE49-F238E27FC236}">
                <a16:creationId xmlns:a16="http://schemas.microsoft.com/office/drawing/2014/main" id="{DAC18581-D7A6-D68D-4EC7-09B2D091DB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為什麼要做 </a:t>
            </a:r>
            <a:r>
              <a:rPr lang="en-US" altLang="zh-TW" dirty="0"/>
              <a:t>Lag </a:t>
            </a:r>
            <a:r>
              <a:rPr lang="zh-TW" altLang="en-US" dirty="0"/>
              <a:t>分析？</a:t>
            </a:r>
          </a:p>
          <a:p>
            <a:pPr marL="0" lvl="0" indent="0" algn="l" rtl="0">
              <a:spcBef>
                <a:spcPts val="0"/>
              </a:spcBef>
              <a:spcAft>
                <a:spcPts val="0"/>
              </a:spcAft>
              <a:buNone/>
            </a:pPr>
            <a:endParaRPr lang="zh-TW" altLang="en-US" dirty="0"/>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揭露「時間依賴」</a:t>
            </a:r>
            <a:r>
              <a:rPr lang="en-US" altLang="zh-TW" dirty="0"/>
              <a:t>: </a:t>
            </a:r>
            <a:r>
              <a:rPr lang="zh-TW" altLang="en-US" dirty="0"/>
              <a:t>污染物濃度受排放、氣象、傳輸的 累積效應，現值往往與數小時、數天前高度相關</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找出「訊號 </a:t>
            </a:r>
            <a:r>
              <a:rPr lang="en-US" altLang="zh-TW" dirty="0"/>
              <a:t>vs. </a:t>
            </a:r>
            <a:r>
              <a:rPr lang="zh-TW" altLang="en-US" dirty="0"/>
              <a:t>噪訊」</a:t>
            </a:r>
            <a:r>
              <a:rPr lang="en-US" altLang="zh-TW" dirty="0"/>
              <a:t>: </a:t>
            </a:r>
            <a:r>
              <a:rPr lang="zh-TW" altLang="en-US" dirty="0"/>
              <a:t>透過 </a:t>
            </a:r>
            <a:r>
              <a:rPr lang="en-US" altLang="zh-TW" dirty="0"/>
              <a:t>ACF / PACF</a:t>
            </a:r>
            <a:r>
              <a:rPr lang="zh-TW" altLang="en-US" dirty="0"/>
              <a:t>、互信息可分辨 真正有影響 的滯後（</a:t>
            </a:r>
            <a:r>
              <a:rPr lang="en-US" altLang="zh-TW" dirty="0"/>
              <a:t>1 h</a:t>
            </a:r>
            <a:r>
              <a:rPr lang="zh-TW" altLang="en-US" dirty="0"/>
              <a:t>、</a:t>
            </a:r>
            <a:r>
              <a:rPr lang="en-US" altLang="zh-TW" dirty="0"/>
              <a:t>24 h</a:t>
            </a:r>
            <a:r>
              <a:rPr lang="zh-TW" altLang="en-US" dirty="0"/>
              <a:t>、</a:t>
            </a:r>
            <a:r>
              <a:rPr lang="en-US" altLang="zh-TW" dirty="0"/>
              <a:t>72 h⋯</a:t>
            </a:r>
            <a:r>
              <a:rPr lang="zh-TW" altLang="en-US" dirty="0"/>
              <a:t>）</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決定滑動窗口長度</a:t>
            </a:r>
            <a:r>
              <a:rPr lang="en-US" altLang="zh-TW" dirty="0"/>
              <a:t>: Lag </a:t>
            </a:r>
            <a:r>
              <a:rPr lang="zh-TW" altLang="en-US" dirty="0"/>
              <a:t>分析告訴我們「依賴在第 </a:t>
            </a:r>
            <a:r>
              <a:rPr lang="en-US" altLang="zh-TW" dirty="0"/>
              <a:t>k </a:t>
            </a:r>
            <a:r>
              <a:rPr lang="zh-TW" altLang="en-US" dirty="0"/>
              <a:t>小時後衰減」，是 選窗口大小 的量化依據</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對齊物理機制</a:t>
            </a:r>
            <a:r>
              <a:rPr lang="en-US" altLang="zh-TW" dirty="0"/>
              <a:t>: </a:t>
            </a:r>
            <a:r>
              <a:rPr lang="zh-TW" altLang="en-US" dirty="0"/>
              <a:t>風場輸送（</a:t>
            </a:r>
            <a:r>
              <a:rPr lang="en-US" altLang="zh-TW" dirty="0"/>
              <a:t>3 h</a:t>
            </a:r>
            <a:r>
              <a:rPr lang="zh-TW" altLang="en-US" dirty="0"/>
              <a:t>）、日夜排放循環（</a:t>
            </a:r>
            <a:r>
              <a:rPr lang="en-US" altLang="zh-TW" dirty="0"/>
              <a:t>24 h</a:t>
            </a:r>
            <a:r>
              <a:rPr lang="zh-TW" altLang="en-US" dirty="0"/>
              <a:t>）、氣團滯留（</a:t>
            </a:r>
            <a:r>
              <a:rPr lang="en-US" altLang="zh-TW" dirty="0"/>
              <a:t>48–72 h</a:t>
            </a:r>
            <a:r>
              <a:rPr lang="zh-TW" altLang="en-US" dirty="0"/>
              <a:t>）都體現在特定滯後峰</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減少資訊洩漏</a:t>
            </a:r>
            <a:r>
              <a:rPr lang="en-US" altLang="zh-TW" dirty="0"/>
              <a:t>: </a:t>
            </a:r>
            <a:r>
              <a:rPr lang="zh-TW" altLang="en-US" dirty="0"/>
              <a:t>先確定最大有效 </a:t>
            </a:r>
            <a:r>
              <a:rPr lang="en-US" altLang="zh-TW" dirty="0"/>
              <a:t>lag</a:t>
            </a:r>
            <a:r>
              <a:rPr lang="zh-TW" altLang="en-US" dirty="0"/>
              <a:t>，再做 </a:t>
            </a:r>
            <a:r>
              <a:rPr lang="en-US" altLang="zh-TW" dirty="0"/>
              <a:t>Rolling-origin CV</a:t>
            </a:r>
            <a:r>
              <a:rPr lang="zh-TW" altLang="en-US" dirty="0"/>
              <a:t>，確保只用「過去」</a:t>
            </a:r>
          </a:p>
          <a:p>
            <a:pPr marL="0" lvl="0" indent="0" algn="l" rtl="0">
              <a:spcBef>
                <a:spcPts val="0"/>
              </a:spcBef>
              <a:spcAft>
                <a:spcPts val="0"/>
              </a:spcAft>
              <a:buNone/>
            </a:pPr>
            <a:endParaRPr lang="zh-TW" altLang="en-US" dirty="0"/>
          </a:p>
          <a:p>
            <a:pPr marL="0" lvl="0" indent="0" algn="l" rtl="0">
              <a:spcBef>
                <a:spcPts val="0"/>
              </a:spcBef>
              <a:spcAft>
                <a:spcPts val="0"/>
              </a:spcAft>
              <a:buNone/>
            </a:pPr>
            <a:endParaRPr lang="zh-TW" altLang="en-US" dirty="0"/>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Lag </a:t>
            </a:r>
            <a:r>
              <a:rPr lang="zh-TW" altLang="en-US" dirty="0"/>
              <a:t>分析＝把「過去多久的空氣還影響現在」量化清楚，讓後續特徵工程、模型設計、交叉驗證都站在正確起跑線。</a:t>
            </a:r>
          </a:p>
          <a:p>
            <a:pPr marL="0" lvl="0" indent="0" algn="l" rtl="0">
              <a:spcBef>
                <a:spcPts val="0"/>
              </a:spcBef>
              <a:spcAft>
                <a:spcPts val="0"/>
              </a:spcAft>
              <a:buNone/>
            </a:pPr>
            <a:endParaRPr lang="zh-TW" altLang="en-US" dirty="0"/>
          </a:p>
        </p:txBody>
      </p:sp>
    </p:spTree>
    <p:extLst>
      <p:ext uri="{BB962C8B-B14F-4D97-AF65-F5344CB8AC3E}">
        <p14:creationId xmlns:p14="http://schemas.microsoft.com/office/powerpoint/2010/main" val="30854381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5">
          <a:extLst>
            <a:ext uri="{FF2B5EF4-FFF2-40B4-BE49-F238E27FC236}">
              <a16:creationId xmlns:a16="http://schemas.microsoft.com/office/drawing/2014/main" id="{184A31C9-00A7-5B45-494B-5164E1501C24}"/>
            </a:ext>
          </a:extLst>
        </p:cNvPr>
        <p:cNvGrpSpPr/>
        <p:nvPr/>
      </p:nvGrpSpPr>
      <p:grpSpPr>
        <a:xfrm>
          <a:off x="0" y="0"/>
          <a:ext cx="0" cy="0"/>
          <a:chOff x="0" y="0"/>
          <a:chExt cx="0" cy="0"/>
        </a:xfrm>
      </p:grpSpPr>
      <p:sp>
        <p:nvSpPr>
          <p:cNvPr id="3256" name="Google Shape;3256;g1f2e6270ebd_0_4739:notes">
            <a:extLst>
              <a:ext uri="{FF2B5EF4-FFF2-40B4-BE49-F238E27FC236}">
                <a16:creationId xmlns:a16="http://schemas.microsoft.com/office/drawing/2014/main" id="{23D8152C-7207-C511-7B5F-E64118D8D0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7" name="Google Shape;3257;g1f2e6270ebd_0_4739:notes">
            <a:extLst>
              <a:ext uri="{FF2B5EF4-FFF2-40B4-BE49-F238E27FC236}">
                <a16:creationId xmlns:a16="http://schemas.microsoft.com/office/drawing/2014/main" id="{BD627E14-B029-E966-B4C5-EB951B2473D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(1)</a:t>
            </a:r>
            <a:r>
              <a:rPr lang="zh-TW" altLang="en-US" dirty="0"/>
              <a:t>資料基礎建設</a:t>
            </a:r>
          </a:p>
          <a:p>
            <a:pPr marL="0" lvl="0" indent="0" algn="l" rtl="0">
              <a:spcBef>
                <a:spcPts val="0"/>
              </a:spcBef>
              <a:spcAft>
                <a:spcPts val="0"/>
              </a:spcAft>
              <a:buNone/>
            </a:pPr>
            <a:r>
              <a:rPr lang="en-US" altLang="zh-TW" dirty="0"/>
              <a:t>3,268,800 </a:t>
            </a:r>
            <a:r>
              <a:rPr lang="zh-TW" altLang="en-US" dirty="0"/>
              <a:t>筆逐時資料，先補缺、對齊連續時間軸。</a:t>
            </a:r>
          </a:p>
          <a:p>
            <a:pPr marL="0" lvl="0" indent="0" algn="l" rtl="0">
              <a:spcBef>
                <a:spcPts val="0"/>
              </a:spcBef>
              <a:spcAft>
                <a:spcPts val="0"/>
              </a:spcAft>
              <a:buNone/>
            </a:pPr>
            <a:r>
              <a:rPr lang="zh-TW" altLang="en-US" dirty="0"/>
              <a:t>確保任何滯後計算不會跨越缺口或錯位。</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(2)STL </a:t>
            </a:r>
            <a:r>
              <a:rPr lang="zh-TW" altLang="en-US" dirty="0"/>
              <a:t>分解 → 純化訊號</a:t>
            </a:r>
          </a:p>
          <a:p>
            <a:pPr marL="0" lvl="0" indent="0" algn="l" rtl="0">
              <a:spcBef>
                <a:spcPts val="0"/>
              </a:spcBef>
              <a:spcAft>
                <a:spcPts val="0"/>
              </a:spcAft>
              <a:buNone/>
            </a:pPr>
            <a:r>
              <a:rPr lang="zh-TW" altLang="en-US" dirty="0"/>
              <a:t>去掉 長期趨勢 </a:t>
            </a:r>
            <a:r>
              <a:rPr lang="en-US" altLang="zh-TW" dirty="0"/>
              <a:t>+ </a:t>
            </a:r>
            <a:r>
              <a:rPr lang="zh-TW" altLang="en-US" dirty="0"/>
              <a:t>季節性循環，對 殘差 做相關分析 ⇒ 避免趨勢把相關係數撐高。</a:t>
            </a:r>
          </a:p>
          <a:p>
            <a:pPr marL="0" lvl="0" indent="0" algn="l" rtl="0">
              <a:spcBef>
                <a:spcPts val="0"/>
              </a:spcBef>
              <a:spcAft>
                <a:spcPts val="0"/>
              </a:spcAft>
              <a:buNone/>
            </a:pPr>
            <a:r>
              <a:rPr lang="zh-TW" altLang="en-US" dirty="0"/>
              <a:t>修正程式錯誤：</a:t>
            </a:r>
            <a:r>
              <a:rPr lang="en-US" altLang="zh-TW" dirty="0" err="1"/>
              <a:t>stl_decomp$time.series</a:t>
            </a:r>
            <a:r>
              <a:rPr lang="en-US" altLang="zh-TW" dirty="0"/>
              <a:t>[, "remainder"].</a:t>
            </a:r>
          </a:p>
          <a:p>
            <a:pPr marL="0" lvl="0" indent="0" algn="l" rtl="0">
              <a:spcBef>
                <a:spcPts val="0"/>
              </a:spcBef>
              <a:spcAft>
                <a:spcPts val="0"/>
              </a:spcAft>
              <a:buNone/>
            </a:pPr>
            <a:endParaRPr lang="en-US" altLang="zh-TW" dirty="0"/>
          </a:p>
          <a:p>
            <a:pPr marL="0" lvl="0" indent="0" algn="l" rtl="0">
              <a:spcBef>
                <a:spcPts val="0"/>
              </a:spcBef>
              <a:spcAft>
                <a:spcPts val="0"/>
              </a:spcAft>
              <a:buNone/>
            </a:pPr>
            <a:r>
              <a:rPr lang="en-US" altLang="zh-TW" dirty="0"/>
              <a:t>(3)</a:t>
            </a:r>
            <a:r>
              <a:rPr lang="zh-TW" altLang="en-US" dirty="0"/>
              <a:t>相關性偵測 </a:t>
            </a:r>
            <a:r>
              <a:rPr lang="en-US" altLang="zh-TW" dirty="0"/>
              <a:t>(ACF / PACF)</a:t>
            </a:r>
          </a:p>
          <a:p>
            <a:pPr marL="0" lvl="0" indent="0" algn="l" rtl="0">
              <a:spcBef>
                <a:spcPts val="0"/>
              </a:spcBef>
              <a:spcAft>
                <a:spcPts val="0"/>
              </a:spcAft>
              <a:buNone/>
            </a:pPr>
            <a:r>
              <a:rPr lang="zh-TW" altLang="en-US" dirty="0"/>
              <a:t>原始 </a:t>
            </a:r>
            <a:r>
              <a:rPr lang="en-US" altLang="zh-TW" dirty="0"/>
              <a:t>PACF </a:t>
            </a:r>
            <a:r>
              <a:rPr lang="zh-TW" altLang="en-US" dirty="0"/>
              <a:t>截尾 </a:t>
            </a:r>
            <a:r>
              <a:rPr lang="en-US" altLang="zh-TW" dirty="0"/>
              <a:t>50 h</a:t>
            </a:r>
            <a:r>
              <a:rPr lang="zh-TW" altLang="en-US" dirty="0"/>
              <a:t>；殘差 </a:t>
            </a:r>
            <a:r>
              <a:rPr lang="en-US" altLang="zh-TW" dirty="0"/>
              <a:t>PACF </a:t>
            </a:r>
            <a:r>
              <a:rPr lang="zh-TW" altLang="en-US" dirty="0"/>
              <a:t>截尾 </a:t>
            </a:r>
            <a:r>
              <a:rPr lang="en-US" altLang="zh-TW" dirty="0"/>
              <a:t>52 h → </a:t>
            </a:r>
            <a:r>
              <a:rPr lang="zh-TW" altLang="en-US" dirty="0"/>
              <a:t>初步鎖定分析上限。</a:t>
            </a:r>
          </a:p>
          <a:p>
            <a:pPr marL="0" lvl="0" indent="0" algn="l" rtl="0">
              <a:spcBef>
                <a:spcPts val="0"/>
              </a:spcBef>
              <a:spcAft>
                <a:spcPts val="0"/>
              </a:spcAft>
              <a:buNone/>
            </a:pPr>
            <a:r>
              <a:rPr lang="zh-TW" altLang="en-US" dirty="0"/>
              <a:t>量化「多少小時後影響趨近 </a:t>
            </a:r>
            <a:r>
              <a:rPr lang="en-US" altLang="zh-TW" dirty="0"/>
              <a:t>0</a:t>
            </a:r>
            <a:r>
              <a:rPr lang="zh-TW" altLang="en-US" dirty="0"/>
              <a:t>」。</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(4)</a:t>
            </a:r>
            <a:r>
              <a:rPr lang="zh-TW" altLang="en-US" dirty="0"/>
              <a:t>線性依賴：動態 </a:t>
            </a:r>
            <a:r>
              <a:rPr lang="en-US" altLang="zh-TW" dirty="0"/>
              <a:t>Pearson </a:t>
            </a:r>
            <a:r>
              <a:rPr lang="zh-TW" altLang="en-US" dirty="0"/>
              <a:t>門檻</a:t>
            </a:r>
          </a:p>
          <a:p>
            <a:pPr marL="0" lvl="0" indent="0" algn="l" rtl="0">
              <a:spcBef>
                <a:spcPts val="0"/>
              </a:spcBef>
              <a:spcAft>
                <a:spcPts val="0"/>
              </a:spcAft>
              <a:buNone/>
            </a:pPr>
            <a:r>
              <a:rPr lang="zh-TW" altLang="en-US" dirty="0"/>
              <a:t>取 最高相關係數 </a:t>
            </a:r>
            <a:r>
              <a:rPr lang="en-US" altLang="zh-TW" dirty="0"/>
              <a:t>× 5 % </a:t>
            </a:r>
            <a:r>
              <a:rPr lang="zh-TW" altLang="en-US" dirty="0"/>
              <a:t>當自適應門檻（</a:t>
            </a:r>
            <a:r>
              <a:rPr lang="en-US" altLang="zh-TW" dirty="0"/>
              <a:t>0.0487</a:t>
            </a:r>
            <a:r>
              <a:rPr lang="zh-TW" altLang="en-US" dirty="0"/>
              <a:t>）。</a:t>
            </a:r>
          </a:p>
          <a:p>
            <a:pPr marL="0" lvl="0" indent="0" algn="l" rtl="0">
              <a:spcBef>
                <a:spcPts val="0"/>
              </a:spcBef>
              <a:spcAft>
                <a:spcPts val="0"/>
              </a:spcAft>
              <a:buNone/>
            </a:pPr>
            <a:r>
              <a:rPr lang="zh-TW" altLang="en-US" dirty="0"/>
              <a:t>找到相關迅速衰退點：</a:t>
            </a:r>
            <a:r>
              <a:rPr lang="en-US" altLang="zh-TW" dirty="0"/>
              <a:t>1 h</a:t>
            </a:r>
            <a:r>
              <a:rPr lang="zh-TW" altLang="en-US" dirty="0"/>
              <a:t>。</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(5)</a:t>
            </a:r>
            <a:r>
              <a:rPr lang="zh-TW" altLang="en-US" dirty="0"/>
              <a:t>非線性依賴：</a:t>
            </a:r>
            <a:r>
              <a:rPr lang="en-US" altLang="zh-TW" dirty="0"/>
              <a:t>Bias-corrected </a:t>
            </a:r>
            <a:r>
              <a:rPr lang="zh-TW" altLang="en-US" dirty="0"/>
              <a:t>互信息</a:t>
            </a:r>
          </a:p>
          <a:p>
            <a:pPr marL="0" lvl="0" indent="0" algn="l" rtl="0">
              <a:spcBef>
                <a:spcPts val="0"/>
              </a:spcBef>
              <a:spcAft>
                <a:spcPts val="0"/>
              </a:spcAft>
              <a:buNone/>
            </a:pPr>
            <a:r>
              <a:rPr lang="zh-TW" altLang="en-US" dirty="0"/>
              <a:t>並行跑多個 </a:t>
            </a:r>
            <a:r>
              <a:rPr lang="en-US" altLang="zh-TW" dirty="0"/>
              <a:t>bins</a:t>
            </a:r>
            <a:r>
              <a:rPr lang="zh-TW" altLang="en-US" dirty="0"/>
              <a:t>（</a:t>
            </a:r>
            <a:r>
              <a:rPr lang="en-US" altLang="zh-TW" dirty="0"/>
              <a:t>5</a:t>
            </a:r>
            <a:r>
              <a:rPr lang="zh-TW" altLang="en-US" dirty="0"/>
              <a:t>、</a:t>
            </a:r>
            <a:r>
              <a:rPr lang="en-US" altLang="zh-TW" dirty="0"/>
              <a:t>10</a:t>
            </a:r>
            <a:r>
              <a:rPr lang="zh-TW" altLang="en-US" dirty="0"/>
              <a:t>、</a:t>
            </a:r>
            <a:r>
              <a:rPr lang="en-US" altLang="zh-TW" dirty="0"/>
              <a:t>15</a:t>
            </a:r>
            <a:r>
              <a:rPr lang="zh-TW" altLang="en-US" dirty="0"/>
              <a:t>、</a:t>
            </a:r>
            <a:r>
              <a:rPr lang="en-US" altLang="zh-TW" dirty="0"/>
              <a:t>20</a:t>
            </a:r>
            <a:r>
              <a:rPr lang="zh-TW" altLang="en-US" dirty="0"/>
              <a:t>）驗證穩定性。</a:t>
            </a:r>
          </a:p>
          <a:p>
            <a:pPr marL="0" lvl="0" indent="0" algn="l" rtl="0">
              <a:spcBef>
                <a:spcPts val="0"/>
              </a:spcBef>
              <a:spcAft>
                <a:spcPts val="0"/>
              </a:spcAft>
              <a:buNone/>
            </a:pPr>
            <a:r>
              <a:rPr lang="zh-TW" altLang="en-US" dirty="0"/>
              <a:t>同樣在 </a:t>
            </a:r>
            <a:r>
              <a:rPr lang="en-US" altLang="zh-TW" dirty="0"/>
              <a:t>1 h </a:t>
            </a:r>
            <a:r>
              <a:rPr lang="zh-TW" altLang="en-US" dirty="0"/>
              <a:t>即掉到門檻以下 → 線性、非線性依賴結論一致。</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(6)</a:t>
            </a:r>
            <a:r>
              <a:rPr lang="zh-TW" altLang="en-US" dirty="0"/>
              <a:t>產生候選滯後窗口</a:t>
            </a:r>
          </a:p>
          <a:p>
            <a:pPr marL="0" lvl="0" indent="0" algn="l" rtl="0">
              <a:spcBef>
                <a:spcPts val="0"/>
              </a:spcBef>
              <a:spcAft>
                <a:spcPts val="0"/>
              </a:spcAft>
              <a:buNone/>
            </a:pPr>
            <a:r>
              <a:rPr lang="zh-TW" altLang="en-US" dirty="0"/>
              <a:t>依 </a:t>
            </a:r>
            <a:r>
              <a:rPr lang="en-US" altLang="zh-TW" dirty="0"/>
              <a:t>PACF + </a:t>
            </a:r>
            <a:r>
              <a:rPr lang="zh-TW" altLang="en-US" dirty="0"/>
              <a:t>領域知識選 </a:t>
            </a:r>
            <a:r>
              <a:rPr lang="en-US" altLang="zh-TW" dirty="0"/>
              <a:t>24</a:t>
            </a:r>
            <a:r>
              <a:rPr lang="zh-TW" altLang="en-US" dirty="0"/>
              <a:t>、</a:t>
            </a:r>
            <a:r>
              <a:rPr lang="en-US" altLang="zh-TW" dirty="0"/>
              <a:t>48</a:t>
            </a:r>
            <a:r>
              <a:rPr lang="zh-TW" altLang="en-US" dirty="0"/>
              <a:t>、</a:t>
            </a:r>
            <a:r>
              <a:rPr lang="en-US" altLang="zh-TW" dirty="0"/>
              <a:t>52</a:t>
            </a:r>
            <a:r>
              <a:rPr lang="zh-TW" altLang="en-US" dirty="0"/>
              <a:t>、</a:t>
            </a:r>
            <a:r>
              <a:rPr lang="en-US" altLang="zh-TW" dirty="0"/>
              <a:t>72 h</a:t>
            </a:r>
            <a:r>
              <a:rPr lang="zh-TW" altLang="en-US" dirty="0"/>
              <a:t>；最大 </a:t>
            </a:r>
            <a:r>
              <a:rPr lang="en-US" altLang="zh-TW" dirty="0"/>
              <a:t>lag </a:t>
            </a:r>
            <a:r>
              <a:rPr lang="zh-TW" altLang="en-US" dirty="0"/>
              <a:t>統一設 </a:t>
            </a:r>
            <a:r>
              <a:rPr lang="en-US" altLang="zh-TW" dirty="0"/>
              <a:t>120 h </a:t>
            </a:r>
            <a:r>
              <a:rPr lang="zh-TW" altLang="en-US" dirty="0"/>
              <a:t>以免過長。</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(7)Rolling-origin </a:t>
            </a:r>
            <a:r>
              <a:rPr lang="zh-TW" altLang="en-US" dirty="0"/>
              <a:t>交叉驗證</a:t>
            </a:r>
          </a:p>
          <a:p>
            <a:pPr marL="0" lvl="0" indent="0" algn="l" rtl="0">
              <a:spcBef>
                <a:spcPts val="0"/>
              </a:spcBef>
              <a:spcAft>
                <a:spcPts val="0"/>
              </a:spcAft>
              <a:buNone/>
            </a:pPr>
            <a:r>
              <a:rPr lang="zh-TW" altLang="en-US" dirty="0"/>
              <a:t>每個窗口做 時間序列 </a:t>
            </a:r>
            <a:r>
              <a:rPr lang="en-US" altLang="zh-TW" dirty="0"/>
              <a:t>CV</a:t>
            </a:r>
            <a:r>
              <a:rPr lang="zh-TW" altLang="en-US" dirty="0"/>
              <a:t>（五折），無洩漏。</a:t>
            </a:r>
          </a:p>
          <a:p>
            <a:pPr marL="0" lvl="0" indent="0" algn="l" rtl="0">
              <a:spcBef>
                <a:spcPts val="0"/>
              </a:spcBef>
              <a:spcAft>
                <a:spcPts val="0"/>
              </a:spcAft>
              <a:buNone/>
            </a:pPr>
            <a:r>
              <a:rPr lang="zh-TW" altLang="en-US" dirty="0"/>
              <a:t>透過 </a:t>
            </a:r>
            <a:r>
              <a:rPr lang="en-US" altLang="zh-TW" dirty="0"/>
              <a:t>RMSE/MAE </a:t>
            </a:r>
            <a:r>
              <a:rPr lang="zh-TW" altLang="en-US" dirty="0"/>
              <a:t>比較 → </a:t>
            </a:r>
            <a:r>
              <a:rPr lang="en-US" altLang="zh-TW" dirty="0"/>
              <a:t>72 h(3 d) </a:t>
            </a:r>
            <a:r>
              <a:rPr lang="zh-TW" altLang="en-US" dirty="0"/>
              <a:t>最佳。</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結論 </a:t>
            </a:r>
            <a:r>
              <a:rPr lang="en-US" altLang="zh-TW" dirty="0"/>
              <a:t>&amp; </a:t>
            </a:r>
            <a:r>
              <a:rPr lang="zh-TW" altLang="en-US" dirty="0"/>
              <a:t>應用</a:t>
            </a:r>
          </a:p>
          <a:p>
            <a:pPr marL="0" lvl="0" indent="0" algn="l" rtl="0">
              <a:spcBef>
                <a:spcPts val="0"/>
              </a:spcBef>
              <a:spcAft>
                <a:spcPts val="0"/>
              </a:spcAft>
              <a:buNone/>
            </a:pPr>
            <a:r>
              <a:rPr lang="zh-TW" altLang="en-US" dirty="0"/>
              <a:t>短期預警：</a:t>
            </a:r>
            <a:r>
              <a:rPr lang="en-US" altLang="zh-TW" dirty="0"/>
              <a:t>24 h </a:t>
            </a:r>
            <a:r>
              <a:rPr lang="zh-TW" altLang="en-US" dirty="0"/>
              <a:t>窗口就夠快、夠好。</a:t>
            </a:r>
          </a:p>
          <a:p>
            <a:pPr marL="0" lvl="0" indent="0" algn="l" rtl="0">
              <a:spcBef>
                <a:spcPts val="0"/>
              </a:spcBef>
              <a:spcAft>
                <a:spcPts val="0"/>
              </a:spcAft>
              <a:buNone/>
            </a:pPr>
            <a:r>
              <a:rPr lang="en-US" altLang="zh-TW" dirty="0"/>
              <a:t>1–3 </a:t>
            </a:r>
            <a:r>
              <a:rPr lang="zh-TW" altLang="en-US" dirty="0"/>
              <a:t>天預測：用 </a:t>
            </a:r>
            <a:r>
              <a:rPr lang="en-US" altLang="zh-TW" dirty="0"/>
              <a:t>72 h </a:t>
            </a:r>
            <a:r>
              <a:rPr lang="zh-TW" altLang="en-US" dirty="0"/>
              <a:t>窗口效果最佳（</a:t>
            </a:r>
            <a:r>
              <a:rPr lang="en-US" altLang="zh-TW" dirty="0"/>
              <a:t>RMSE 0.316 µg/m³</a:t>
            </a:r>
            <a:r>
              <a:rPr lang="zh-TW" altLang="en-US" dirty="0"/>
              <a:t>）。</a:t>
            </a:r>
          </a:p>
          <a:p>
            <a:pPr marL="0" lvl="0" indent="0" algn="l" rtl="0">
              <a:spcBef>
                <a:spcPts val="0"/>
              </a:spcBef>
              <a:spcAft>
                <a:spcPts val="0"/>
              </a:spcAft>
              <a:buNone/>
            </a:pPr>
            <a:endParaRPr lang="zh-TW" altLang="en-US" dirty="0"/>
          </a:p>
          <a:p>
            <a:pPr marL="0" lvl="0" indent="0" algn="l" rtl="0">
              <a:spcBef>
                <a:spcPts val="0"/>
              </a:spcBef>
              <a:spcAft>
                <a:spcPts val="0"/>
              </a:spcAft>
              <a:buNone/>
            </a:pPr>
            <a:endParaRPr lang="zh-TW" altLang="en-US" dirty="0"/>
          </a:p>
        </p:txBody>
      </p:sp>
    </p:spTree>
    <p:extLst>
      <p:ext uri="{BB962C8B-B14F-4D97-AF65-F5344CB8AC3E}">
        <p14:creationId xmlns:p14="http://schemas.microsoft.com/office/powerpoint/2010/main" val="8561017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5">
          <a:extLst>
            <a:ext uri="{FF2B5EF4-FFF2-40B4-BE49-F238E27FC236}">
              <a16:creationId xmlns:a16="http://schemas.microsoft.com/office/drawing/2014/main" id="{35D1AAF1-6BE2-4C1D-4DFB-E98BBE30946B}"/>
            </a:ext>
          </a:extLst>
        </p:cNvPr>
        <p:cNvGrpSpPr/>
        <p:nvPr/>
      </p:nvGrpSpPr>
      <p:grpSpPr>
        <a:xfrm>
          <a:off x="0" y="0"/>
          <a:ext cx="0" cy="0"/>
          <a:chOff x="0" y="0"/>
          <a:chExt cx="0" cy="0"/>
        </a:xfrm>
      </p:grpSpPr>
      <p:sp>
        <p:nvSpPr>
          <p:cNvPr id="3256" name="Google Shape;3256;g1f2e6270ebd_0_4739:notes">
            <a:extLst>
              <a:ext uri="{FF2B5EF4-FFF2-40B4-BE49-F238E27FC236}">
                <a16:creationId xmlns:a16="http://schemas.microsoft.com/office/drawing/2014/main" id="{88DFD2C3-D56F-E4F7-9F32-45398282BE3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7" name="Google Shape;3257;g1f2e6270ebd_0_4739:notes">
            <a:extLst>
              <a:ext uri="{FF2B5EF4-FFF2-40B4-BE49-F238E27FC236}">
                <a16:creationId xmlns:a16="http://schemas.microsoft.com/office/drawing/2014/main" id="{DD1A52FA-AB7F-BC93-6A49-71D7CAD4B76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zh-TW" b="1" dirty="0"/>
              <a:t>3. </a:t>
            </a:r>
            <a:r>
              <a:rPr lang="zh-TW" altLang="en-US" b="1" dirty="0"/>
              <a:t>資料處理流程</a:t>
            </a:r>
          </a:p>
          <a:p>
            <a:r>
              <a:rPr lang="zh-TW" altLang="en-US" dirty="0"/>
              <a:t>為確保資料品質並提取有效資訊，專案將執行以下資料前處理步驟：</a:t>
            </a:r>
          </a:p>
          <a:p>
            <a:r>
              <a:rPr lang="en-US" altLang="zh-TW" b="1" dirty="0"/>
              <a:t>3.1 </a:t>
            </a:r>
            <a:r>
              <a:rPr lang="zh-TW" altLang="en-US" b="1" dirty="0"/>
              <a:t>資料清洗</a:t>
            </a:r>
          </a:p>
          <a:p>
            <a:r>
              <a:rPr lang="zh-TW" altLang="en-US" dirty="0"/>
              <a:t>對取得的原始空氣品質資料進行清洗，處理</a:t>
            </a:r>
            <a:r>
              <a:rPr lang="zh-TW" altLang="en-US" b="1" dirty="0"/>
              <a:t>遺漏值</a:t>
            </a:r>
            <a:r>
              <a:rPr lang="zh-TW" altLang="en-US" dirty="0"/>
              <a:t>、</a:t>
            </a:r>
            <a:r>
              <a:rPr lang="zh-TW" altLang="en-US" b="1" dirty="0"/>
              <a:t>異常值</a:t>
            </a:r>
            <a:r>
              <a:rPr lang="zh-TW" altLang="en-US" dirty="0"/>
              <a:t>以及單位或格式不一致的情形。可能的清洗步驟包括：</a:t>
            </a:r>
          </a:p>
          <a:p>
            <a:r>
              <a:rPr lang="zh-TW" altLang="en-US" b="1" dirty="0"/>
              <a:t>遺漏值補植</a:t>
            </a:r>
            <a:r>
              <a:rPr lang="zh-TW" altLang="en-US" dirty="0"/>
              <a:t>：針對少量缺失資料，以線性插值或以相鄰時刻</a:t>
            </a:r>
            <a:r>
              <a:rPr lang="en-US" altLang="zh-TW" dirty="0"/>
              <a:t>/</a:t>
            </a:r>
            <a:r>
              <a:rPr lang="zh-TW" altLang="en-US" dirty="0"/>
              <a:t>相鄰測站數據估計填補，必要時也可標記缺失以避免誤用。</a:t>
            </a:r>
          </a:p>
          <a:p>
            <a:r>
              <a:rPr lang="zh-TW" altLang="en-US" b="1" dirty="0"/>
              <a:t>異常值過濾</a:t>
            </a:r>
            <a:r>
              <a:rPr lang="zh-TW" altLang="en-US" dirty="0"/>
              <a:t>：偵測明顯超出合理範圍的數值（例如儀器故障導致的極端值），可依環保署污染物合理區間設定閾值篩選，或結合異常檢測模型（如</a:t>
            </a:r>
            <a:r>
              <a:rPr lang="en-US" altLang="zh-TW" dirty="0"/>
              <a:t>Isolation Forest</a:t>
            </a:r>
            <a:r>
              <a:rPr lang="zh-TW" altLang="en-US" dirty="0"/>
              <a:t>）初步標記可能的異常資料點，後續分析可排除或特別關注這些點。</a:t>
            </a:r>
          </a:p>
          <a:p>
            <a:r>
              <a:rPr lang="zh-TW" altLang="en-US" b="1" dirty="0"/>
              <a:t>單位與格式統一</a:t>
            </a:r>
            <a:r>
              <a:rPr lang="zh-TW" altLang="en-US" dirty="0"/>
              <a:t>：確認所有測站的各項污染物單位一致（開放資料已定義各欄位單位），如有需要將單位換算統一。另外將時間欄位轉為適當的時間戳記格式，確保不同資料集（即時與歷史資料）時間格式一致，方便後續整合。</a:t>
            </a:r>
          </a:p>
          <a:p>
            <a:r>
              <a:rPr lang="zh-TW" altLang="en-US" dirty="0"/>
              <a:t>經過清洗後，將得到一份較為完整且可靠的時序資料，為特徵提取和模型分析打下基礎。</a:t>
            </a:r>
          </a:p>
          <a:p>
            <a:r>
              <a:rPr lang="en-US" altLang="zh-TW" b="1" dirty="0"/>
              <a:t>3.2 </a:t>
            </a:r>
            <a:r>
              <a:rPr lang="zh-TW" altLang="en-US" b="1" dirty="0"/>
              <a:t>特徵工程</a:t>
            </a:r>
          </a:p>
          <a:p>
            <a:r>
              <a:rPr lang="zh-TW" altLang="en-US" dirty="0"/>
              <a:t>為提升模型的預測能力與分析的洞察力，我們將對清洗後的資料進行特徵工程，包括生成新的衍生變數和統計量：</a:t>
            </a:r>
          </a:p>
          <a:p>
            <a:r>
              <a:rPr lang="zh-TW" altLang="en-US" b="1" dirty="0"/>
              <a:t>時間相關特徵</a:t>
            </a:r>
            <a:r>
              <a:rPr lang="zh-TW" altLang="en-US" dirty="0"/>
              <a:t>：從時間戳記提取出相關特徵，例如小時（判斷日夜或通勤時段）、星期幾、月份等，捕捉日週週期性模式。也可加入節假日標記（例如農曆新年、跨年夜等可能影響空污的節日），以供模型考量特殊事件對污染的影響。</a:t>
            </a:r>
          </a:p>
          <a:p>
            <a:r>
              <a:rPr lang="zh-TW" altLang="en-US" b="1" dirty="0"/>
              <a:t>移動平均與滯後特徵</a:t>
            </a:r>
            <a:r>
              <a:rPr lang="zh-TW" altLang="en-US" dirty="0"/>
              <a:t>：基於原始濃度值計算移動平均值，平滑短期波動。例如計算</a:t>
            </a:r>
            <a:r>
              <a:rPr lang="en-US" altLang="zh-TW" dirty="0"/>
              <a:t>PM₂.₅</a:t>
            </a:r>
            <a:r>
              <a:rPr lang="zh-TW" altLang="en-US" dirty="0"/>
              <a:t>的</a:t>
            </a:r>
            <a:r>
              <a:rPr lang="en-US" altLang="zh-TW" dirty="0"/>
              <a:t>24</a:t>
            </a:r>
            <a:r>
              <a:rPr lang="zh-TW" altLang="en-US" dirty="0"/>
              <a:t>小時移動平均以捕捉日尺度趨勢（資料中已提供部分污染物的移動平均，如</a:t>
            </a:r>
            <a:r>
              <a:rPr lang="en-US" altLang="zh-TW" dirty="0"/>
              <a:t>8</a:t>
            </a:r>
            <a:r>
              <a:rPr lang="zh-TW" altLang="en-US" dirty="0"/>
              <a:t>小時臭氧、</a:t>
            </a:r>
            <a:r>
              <a:rPr lang="en-US" altLang="zh-TW" dirty="0"/>
              <a:t>PM₂.₅</a:t>
            </a:r>
            <a:r>
              <a:rPr lang="zh-TW" altLang="en-US" dirty="0"/>
              <a:t>日均值等，可再次確認計算公式）。同時產生</a:t>
            </a:r>
            <a:r>
              <a:rPr lang="zh-TW" altLang="en-US" b="1" dirty="0"/>
              <a:t>滯後特徵</a:t>
            </a:r>
            <a:r>
              <a:rPr lang="zh-TW" altLang="en-US" dirty="0"/>
              <a:t>，例如將前</a:t>
            </a:r>
            <a:r>
              <a:rPr lang="en-US" altLang="zh-TW" dirty="0"/>
              <a:t>1</a:t>
            </a:r>
            <a:r>
              <a:rPr lang="zh-TW" altLang="en-US" dirty="0"/>
              <a:t>小時、前</a:t>
            </a:r>
            <a:r>
              <a:rPr lang="en-US" altLang="zh-TW" dirty="0"/>
              <a:t>3</a:t>
            </a:r>
            <a:r>
              <a:rPr lang="zh-TW" altLang="en-US" dirty="0"/>
              <a:t>小時、前</a:t>
            </a:r>
            <a:r>
              <a:rPr lang="en-US" altLang="zh-TW" dirty="0"/>
              <a:t>24</a:t>
            </a:r>
            <a:r>
              <a:rPr lang="zh-TW" altLang="en-US" dirty="0"/>
              <a:t>小時的污染物濃度作為預測當前時刻的特徵，用以引入時間序列的自相關信息，這對於像</a:t>
            </a:r>
            <a:r>
              <a:rPr lang="en-US" altLang="zh-TW" dirty="0" err="1"/>
              <a:t>XGBoost</a:t>
            </a:r>
            <a:r>
              <a:rPr lang="zh-TW" altLang="en-US" dirty="0"/>
              <a:t>等機器學習模型預測時間序列非常重要。</a:t>
            </a:r>
          </a:p>
          <a:p>
            <a:r>
              <a:rPr lang="zh-TW" altLang="en-US" b="1" dirty="0"/>
              <a:t>風速風向特徵</a:t>
            </a:r>
            <a:r>
              <a:rPr lang="zh-TW" altLang="en-US" dirty="0"/>
              <a:t>：將風向與風速資訊轉換為更適合模型的特徵。例如將風速 </a:t>
            </a:r>
            <a:r>
              <a:rPr lang="en-US" altLang="zh-TW" dirty="0"/>
              <a:t>(</a:t>
            </a:r>
            <a:r>
              <a:rPr lang="en-US" altLang="zh-TW" dirty="0" err="1"/>
              <a:t>WindSpeed</a:t>
            </a:r>
            <a:r>
              <a:rPr lang="en-US" altLang="zh-TW" dirty="0"/>
              <a:t>) </a:t>
            </a:r>
            <a:r>
              <a:rPr lang="zh-TW" altLang="en-US" dirty="0"/>
              <a:t>與風向 </a:t>
            </a:r>
            <a:r>
              <a:rPr lang="en-US" altLang="zh-TW" dirty="0"/>
              <a:t>(</a:t>
            </a:r>
            <a:r>
              <a:rPr lang="en-US" altLang="zh-TW" dirty="0" err="1"/>
              <a:t>WindDirec</a:t>
            </a:r>
            <a:r>
              <a:rPr lang="en-US" altLang="zh-TW" dirty="0"/>
              <a:t>) </a:t>
            </a:r>
            <a:r>
              <a:rPr lang="zh-TW" altLang="en-US" dirty="0"/>
              <a:t>轉換為</a:t>
            </a:r>
            <a:r>
              <a:rPr lang="zh-TW" altLang="en-US" b="1" dirty="0"/>
              <a:t>平面向量</a:t>
            </a:r>
            <a:r>
              <a:rPr lang="zh-TW" altLang="en-US" dirty="0"/>
              <a:t>的兩個分量：</a:t>
            </a:r>
            <a:r>
              <a:rPr lang="en-US" altLang="zh-TW" dirty="0"/>
              <a:t>$u = \text{</a:t>
            </a:r>
            <a:r>
              <a:rPr lang="en-US" altLang="zh-TW" dirty="0" err="1"/>
              <a:t>WindSpeed</a:t>
            </a:r>
            <a:r>
              <a:rPr lang="en-US" altLang="zh-TW" dirty="0"/>
              <a:t>} \times \cos(\text{</a:t>
            </a:r>
            <a:r>
              <a:rPr lang="en-US" altLang="zh-TW" dirty="0" err="1"/>
              <a:t>WindDirec</a:t>
            </a:r>
            <a:r>
              <a:rPr lang="en-US" altLang="zh-TW" dirty="0"/>
              <a:t>})$</a:t>
            </a:r>
            <a:r>
              <a:rPr lang="zh-TW" altLang="en-US" dirty="0"/>
              <a:t>，</a:t>
            </a:r>
            <a:r>
              <a:rPr lang="en-US" altLang="zh-TW" dirty="0"/>
              <a:t>$v = \text{</a:t>
            </a:r>
            <a:r>
              <a:rPr lang="en-US" altLang="zh-TW" dirty="0" err="1"/>
              <a:t>WindSpeed</a:t>
            </a:r>
            <a:r>
              <a:rPr lang="en-US" altLang="zh-TW" dirty="0"/>
              <a:t>} \times \sin(\text{</a:t>
            </a:r>
            <a:r>
              <a:rPr lang="en-US" altLang="zh-TW" dirty="0" err="1"/>
              <a:t>WindDirec</a:t>
            </a:r>
            <a:r>
              <a:rPr lang="en-US" altLang="zh-TW" dirty="0"/>
              <a:t>})$</a:t>
            </a:r>
            <a:r>
              <a:rPr lang="zh-TW" altLang="en-US" dirty="0"/>
              <a:t>，代表東西向和南北向的風速分量。這樣可更直觀地反映風吹拂帶來的污染物傳輸效應。此外，也可依風向將數據分類（例如將風向離散為八個方位），探討不同季風方向下的污染水平差異。</a:t>
            </a:r>
          </a:p>
          <a:p>
            <a:r>
              <a:rPr lang="zh-TW" altLang="en-US" b="1" dirty="0"/>
              <a:t>跨測項特徵</a:t>
            </a:r>
            <a:r>
              <a:rPr lang="zh-TW" altLang="en-US" dirty="0"/>
              <a:t>：計算不同污染物之間的比值或組合，以捕捉污染來源線索。例如</a:t>
            </a:r>
            <a:r>
              <a:rPr lang="en-US" altLang="zh-TW" dirty="0"/>
              <a:t>$PM_{2.5}/PM_{10}$</a:t>
            </a:r>
            <a:r>
              <a:rPr lang="zh-TW" altLang="en-US" dirty="0"/>
              <a:t>的比值可反映細顆粒物在總懸浮微粒中所佔比例，較高可能代表燃燒來源；再如</a:t>
            </a:r>
            <a:r>
              <a:rPr lang="en-US" altLang="zh-TW" dirty="0"/>
              <a:t>$NO_2/NO$</a:t>
            </a:r>
            <a:r>
              <a:rPr lang="zh-TW" altLang="en-US" dirty="0"/>
              <a:t>比值可反映交通排放特性等。這些衍生特徵將有助於後續的污染源分群分析。</a:t>
            </a:r>
          </a:p>
          <a:p>
            <a:r>
              <a:rPr lang="zh-TW" altLang="en-US" b="1" dirty="0"/>
              <a:t>統計特徵</a:t>
            </a:r>
            <a:r>
              <a:rPr lang="zh-TW" altLang="en-US" dirty="0"/>
              <a:t>：對於需要以測站為單位分析的任務（如污染源分類），可先為每個測站計算統計特徵值，例如該站在分析期間內各污染物的平均值、峰值、中位數等，或週末與平日平均值差異等，作為該測站的特徵向量，用以進行測站層級的比較。</a:t>
            </a:r>
          </a:p>
          <a:p>
            <a:r>
              <a:rPr lang="zh-TW" altLang="en-US" dirty="0"/>
              <a:t>透過上述特徵工程，我們將獲得豐富的特徵資料集，以供不同模型使用，提高模型對複雜模式的捕捉能力。</a:t>
            </a:r>
          </a:p>
          <a:p>
            <a:r>
              <a:rPr lang="en-US" altLang="zh-TW" b="1" dirty="0"/>
              <a:t>3.3 </a:t>
            </a:r>
            <a:r>
              <a:rPr lang="zh-TW" altLang="en-US" b="1" dirty="0"/>
              <a:t>資料整合</a:t>
            </a:r>
          </a:p>
          <a:p>
            <a:r>
              <a:rPr lang="zh-TW" altLang="en-US" dirty="0"/>
              <a:t>考量本專案需分析</a:t>
            </a:r>
            <a:r>
              <a:rPr lang="zh-TW" altLang="en-US" b="1" dirty="0"/>
              <a:t>跨測站</a:t>
            </a:r>
            <a:r>
              <a:rPr lang="zh-TW" altLang="en-US" dirty="0"/>
              <a:t>與</a:t>
            </a:r>
            <a:r>
              <a:rPr lang="zh-TW" altLang="en-US" b="1" dirty="0"/>
              <a:t>長時間序列</a:t>
            </a:r>
            <a:r>
              <a:rPr lang="zh-TW" altLang="en-US" dirty="0"/>
              <a:t>的資料，我們將進行資料整合與重組：</a:t>
            </a:r>
          </a:p>
          <a:p>
            <a:r>
              <a:rPr lang="zh-TW" altLang="en-US" b="1" dirty="0"/>
              <a:t>測站資料彙總</a:t>
            </a:r>
            <a:r>
              <a:rPr lang="zh-TW" altLang="en-US" dirty="0"/>
              <a:t>：將各測站的資料按照時間對齊，形成一個包含所有測站的統一時間索引。如有需要進行全域性的分析（例如以空間為維度的聚類），可建立「時間 </a:t>
            </a:r>
            <a:r>
              <a:rPr lang="en-US" altLang="zh-TW" dirty="0"/>
              <a:t>× </a:t>
            </a:r>
            <a:r>
              <a:rPr lang="zh-TW" altLang="en-US" dirty="0"/>
              <a:t>測站 </a:t>
            </a:r>
            <a:r>
              <a:rPr lang="en-US" altLang="zh-TW" dirty="0"/>
              <a:t>× </a:t>
            </a:r>
            <a:r>
              <a:rPr lang="zh-TW" altLang="en-US" dirty="0"/>
              <a:t>污染物」的三維資料表。針對污染源分群，我們可能對每個測站計算特徵後形成「測站 </a:t>
            </a:r>
            <a:r>
              <a:rPr lang="en-US" altLang="zh-TW" dirty="0"/>
              <a:t>× </a:t>
            </a:r>
            <a:r>
              <a:rPr lang="zh-TW" altLang="en-US" dirty="0"/>
              <a:t>特徵」的資料表格，用於後續的分群模型。</a:t>
            </a:r>
          </a:p>
          <a:p>
            <a:r>
              <a:rPr lang="zh-TW" altLang="en-US" b="1" dirty="0"/>
              <a:t>資料集結合</a:t>
            </a:r>
            <a:r>
              <a:rPr lang="zh-TW" altLang="en-US" dirty="0"/>
              <a:t>：如果有來自不同資料集的資訊需要結合（例如環境氣象資料，如溫度、降雨等），則按照時間和地點將其與空氣品質資料合併。在本專案中，基本的風速風向已包含於</a:t>
            </a:r>
            <a:r>
              <a:rPr lang="en-US" altLang="zh-TW" dirty="0"/>
              <a:t>AQI</a:t>
            </a:r>
            <a:r>
              <a:rPr lang="zh-TW" altLang="en-US" dirty="0"/>
              <a:t>資料集中，若有需要更完整的氣象要素（如氣溫、降雨），可從中央氣象局等開放資料取得並根據測站位置匹配。然而在目前計畫中，以空氣品質測站自帶的參數為主。</a:t>
            </a:r>
          </a:p>
          <a:p>
            <a:r>
              <a:rPr lang="zh-TW" altLang="en-US" b="1" dirty="0"/>
              <a:t>地理資訊整合</a:t>
            </a:r>
            <a:r>
              <a:rPr lang="zh-TW" altLang="en-US" dirty="0"/>
              <a:t>：為了製作污染地圖與進行區域分析，我們需要測站的經緯度座標（資料集中已提供</a:t>
            </a:r>
            <a:r>
              <a:rPr lang="en-US" altLang="zh-TW" dirty="0"/>
              <a:t>Longitude/Latitude</a:t>
            </a:r>
            <a:r>
              <a:rPr lang="zh-TW" altLang="en-US" dirty="0"/>
              <a:t>）。將測站地理資訊與污染數據關聯，方便後續在</a:t>
            </a:r>
            <a:r>
              <a:rPr lang="en-US" altLang="zh-TW" dirty="0"/>
              <a:t>Leaflet</a:t>
            </a:r>
            <a:r>
              <a:rPr lang="zh-TW" altLang="en-US" dirty="0"/>
              <a:t>地圖上標示測站位置並呈現污染程度。另外，可整合各測站所屬行政區（縣市）資訊，便於依城市或區域彙總統計。例如，可計算各縣市的平均</a:t>
            </a:r>
            <a:r>
              <a:rPr lang="en-US" altLang="zh-TW" dirty="0"/>
              <a:t>AQI</a:t>
            </a:r>
            <a:r>
              <a:rPr lang="zh-TW" altLang="en-US" dirty="0"/>
              <a:t>或污染物濃度以供比較。</a:t>
            </a:r>
          </a:p>
          <a:p>
            <a:r>
              <a:rPr lang="zh-TW" altLang="en-US" b="1" dirty="0"/>
              <a:t>資料庫與更新</a:t>
            </a:r>
            <a:r>
              <a:rPr lang="zh-TW" altLang="en-US" dirty="0"/>
              <a:t>：為支持</a:t>
            </a:r>
            <a:r>
              <a:rPr lang="en-US" altLang="zh-TW" dirty="0"/>
              <a:t>Shiny</a:t>
            </a:r>
            <a:r>
              <a:rPr lang="zh-TW" altLang="en-US" dirty="0"/>
              <a:t>應用的即時瀏覽與互動，我們考慮將清理和特徵處理後的資料存入資料框或輕量資料庫中。歷史逐時資料可保存為</a:t>
            </a:r>
            <a:r>
              <a:rPr lang="en-US" altLang="zh-TW" dirty="0"/>
              <a:t>R</a:t>
            </a:r>
            <a:r>
              <a:rPr lang="zh-TW" altLang="en-US" dirty="0"/>
              <a:t>的資料檔或</a:t>
            </a:r>
            <a:r>
              <a:rPr lang="en-US" altLang="zh-TW" dirty="0"/>
              <a:t>CSV</a:t>
            </a:r>
            <a:r>
              <a:rPr lang="zh-TW" altLang="en-US" dirty="0"/>
              <a:t>供</a:t>
            </a:r>
            <a:r>
              <a:rPr lang="en-US" altLang="zh-TW" dirty="0"/>
              <a:t>Shiny</a:t>
            </a:r>
            <a:r>
              <a:rPr lang="zh-TW" altLang="en-US" dirty="0"/>
              <a:t>讀取，即時資料則可透過</a:t>
            </a:r>
            <a:r>
              <a:rPr lang="en-US" altLang="zh-TW" dirty="0"/>
              <a:t>API</a:t>
            </a:r>
            <a:r>
              <a:rPr lang="zh-TW" altLang="en-US" dirty="0"/>
              <a:t>定期抓取最新值並動態更新。在整合過程中確保歷史資料與新資料的格式一致，以便一併餵入模型或視覺化模組使用。</a:t>
            </a:r>
          </a:p>
          <a:p>
            <a:r>
              <a:rPr lang="zh-TW" altLang="en-US" dirty="0"/>
              <a:t>完成整合後，我們將擁有完善的分析資料集，可滿足不同分析與建模步驟的輸入需求。</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0206695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5">
          <a:extLst>
            <a:ext uri="{FF2B5EF4-FFF2-40B4-BE49-F238E27FC236}">
              <a16:creationId xmlns:a16="http://schemas.microsoft.com/office/drawing/2014/main" id="{0BB46C05-CAB5-9082-20F6-05FB862C0B3F}"/>
            </a:ext>
          </a:extLst>
        </p:cNvPr>
        <p:cNvGrpSpPr/>
        <p:nvPr/>
      </p:nvGrpSpPr>
      <p:grpSpPr>
        <a:xfrm>
          <a:off x="0" y="0"/>
          <a:ext cx="0" cy="0"/>
          <a:chOff x="0" y="0"/>
          <a:chExt cx="0" cy="0"/>
        </a:xfrm>
      </p:grpSpPr>
      <p:sp>
        <p:nvSpPr>
          <p:cNvPr id="3256" name="Google Shape;3256;g1f2e6270ebd_0_4739:notes">
            <a:extLst>
              <a:ext uri="{FF2B5EF4-FFF2-40B4-BE49-F238E27FC236}">
                <a16:creationId xmlns:a16="http://schemas.microsoft.com/office/drawing/2014/main" id="{562D7D56-D511-D3EE-57D1-BCA48D20EF0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7" name="Google Shape;3257;g1f2e6270ebd_0_4739:notes">
            <a:extLst>
              <a:ext uri="{FF2B5EF4-FFF2-40B4-BE49-F238E27FC236}">
                <a16:creationId xmlns:a16="http://schemas.microsoft.com/office/drawing/2014/main" id="{31E25102-F903-2D2E-9C2E-9D364F13462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(1)</a:t>
            </a:r>
            <a:r>
              <a:rPr lang="zh-TW" altLang="en-US" dirty="0"/>
              <a:t>資料基礎建設</a:t>
            </a:r>
          </a:p>
          <a:p>
            <a:pPr marL="0" lvl="0" indent="0" algn="l" rtl="0">
              <a:spcBef>
                <a:spcPts val="0"/>
              </a:spcBef>
              <a:spcAft>
                <a:spcPts val="0"/>
              </a:spcAft>
              <a:buNone/>
            </a:pPr>
            <a:r>
              <a:rPr lang="en-US" altLang="zh-TW" dirty="0"/>
              <a:t>3,268,800 </a:t>
            </a:r>
            <a:r>
              <a:rPr lang="zh-TW" altLang="en-US" dirty="0"/>
              <a:t>筆逐時資料，先補缺、對齊連續時間軸。</a:t>
            </a:r>
          </a:p>
          <a:p>
            <a:pPr marL="0" lvl="0" indent="0" algn="l" rtl="0">
              <a:spcBef>
                <a:spcPts val="0"/>
              </a:spcBef>
              <a:spcAft>
                <a:spcPts val="0"/>
              </a:spcAft>
              <a:buNone/>
            </a:pPr>
            <a:r>
              <a:rPr lang="zh-TW" altLang="en-US" dirty="0"/>
              <a:t>確保任何滯後計算不會跨越缺口或錯位。</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(2)STL </a:t>
            </a:r>
            <a:r>
              <a:rPr lang="zh-TW" altLang="en-US" dirty="0"/>
              <a:t>分解 → 純化訊號</a:t>
            </a:r>
          </a:p>
          <a:p>
            <a:pPr marL="0" lvl="0" indent="0" algn="l" rtl="0">
              <a:spcBef>
                <a:spcPts val="0"/>
              </a:spcBef>
              <a:spcAft>
                <a:spcPts val="0"/>
              </a:spcAft>
              <a:buNone/>
            </a:pPr>
            <a:r>
              <a:rPr lang="zh-TW" altLang="en-US" dirty="0"/>
              <a:t>去掉 長期趨勢 </a:t>
            </a:r>
            <a:r>
              <a:rPr lang="en-US" altLang="zh-TW" dirty="0"/>
              <a:t>+ </a:t>
            </a:r>
            <a:r>
              <a:rPr lang="zh-TW" altLang="en-US" dirty="0"/>
              <a:t>季節性循環，對 殘差 做相關分析 ⇒ 避免趨勢把相關係數撐高。</a:t>
            </a:r>
          </a:p>
          <a:p>
            <a:pPr marL="0" lvl="0" indent="0" algn="l" rtl="0">
              <a:spcBef>
                <a:spcPts val="0"/>
              </a:spcBef>
              <a:spcAft>
                <a:spcPts val="0"/>
              </a:spcAft>
              <a:buNone/>
            </a:pPr>
            <a:r>
              <a:rPr lang="zh-TW" altLang="en-US" dirty="0"/>
              <a:t>修正程式錯誤：</a:t>
            </a:r>
            <a:r>
              <a:rPr lang="en-US" altLang="zh-TW" dirty="0" err="1"/>
              <a:t>stl_decomp$time.series</a:t>
            </a:r>
            <a:r>
              <a:rPr lang="en-US" altLang="zh-TW" dirty="0"/>
              <a:t>[, "remainder"].</a:t>
            </a:r>
          </a:p>
          <a:p>
            <a:pPr marL="0" lvl="0" indent="0" algn="l" rtl="0">
              <a:spcBef>
                <a:spcPts val="0"/>
              </a:spcBef>
              <a:spcAft>
                <a:spcPts val="0"/>
              </a:spcAft>
              <a:buNone/>
            </a:pPr>
            <a:endParaRPr lang="en-US" altLang="zh-TW" dirty="0"/>
          </a:p>
          <a:p>
            <a:pPr marL="0" lvl="0" indent="0" algn="l" rtl="0">
              <a:spcBef>
                <a:spcPts val="0"/>
              </a:spcBef>
              <a:spcAft>
                <a:spcPts val="0"/>
              </a:spcAft>
              <a:buNone/>
            </a:pPr>
            <a:r>
              <a:rPr lang="en-US" altLang="zh-TW" dirty="0"/>
              <a:t>(3)</a:t>
            </a:r>
            <a:r>
              <a:rPr lang="zh-TW" altLang="en-US" dirty="0"/>
              <a:t>相關性偵測 </a:t>
            </a:r>
            <a:r>
              <a:rPr lang="en-US" altLang="zh-TW" dirty="0"/>
              <a:t>(ACF / PACF)</a:t>
            </a:r>
          </a:p>
          <a:p>
            <a:pPr marL="0" lvl="0" indent="0" algn="l" rtl="0">
              <a:spcBef>
                <a:spcPts val="0"/>
              </a:spcBef>
              <a:spcAft>
                <a:spcPts val="0"/>
              </a:spcAft>
              <a:buNone/>
            </a:pPr>
            <a:r>
              <a:rPr lang="zh-TW" altLang="en-US" dirty="0"/>
              <a:t>原始 </a:t>
            </a:r>
            <a:r>
              <a:rPr lang="en-US" altLang="zh-TW" dirty="0"/>
              <a:t>PACF </a:t>
            </a:r>
            <a:r>
              <a:rPr lang="zh-TW" altLang="en-US" dirty="0"/>
              <a:t>截尾 </a:t>
            </a:r>
            <a:r>
              <a:rPr lang="en-US" altLang="zh-TW" dirty="0"/>
              <a:t>50 h</a:t>
            </a:r>
            <a:r>
              <a:rPr lang="zh-TW" altLang="en-US" dirty="0"/>
              <a:t>；殘差 </a:t>
            </a:r>
            <a:r>
              <a:rPr lang="en-US" altLang="zh-TW" dirty="0"/>
              <a:t>PACF </a:t>
            </a:r>
            <a:r>
              <a:rPr lang="zh-TW" altLang="en-US" dirty="0"/>
              <a:t>截尾 </a:t>
            </a:r>
            <a:r>
              <a:rPr lang="en-US" altLang="zh-TW" dirty="0"/>
              <a:t>52 h → </a:t>
            </a:r>
            <a:r>
              <a:rPr lang="zh-TW" altLang="en-US" dirty="0"/>
              <a:t>初步鎖定分析上限。</a:t>
            </a:r>
          </a:p>
          <a:p>
            <a:pPr marL="0" lvl="0" indent="0" algn="l" rtl="0">
              <a:spcBef>
                <a:spcPts val="0"/>
              </a:spcBef>
              <a:spcAft>
                <a:spcPts val="0"/>
              </a:spcAft>
              <a:buNone/>
            </a:pPr>
            <a:r>
              <a:rPr lang="zh-TW" altLang="en-US" dirty="0"/>
              <a:t>量化「多少小時後影響趨近 </a:t>
            </a:r>
            <a:r>
              <a:rPr lang="en-US" altLang="zh-TW" dirty="0"/>
              <a:t>0</a:t>
            </a:r>
            <a:r>
              <a:rPr lang="zh-TW" altLang="en-US" dirty="0"/>
              <a:t>」。</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(4)</a:t>
            </a:r>
            <a:r>
              <a:rPr lang="zh-TW" altLang="en-US" dirty="0"/>
              <a:t>線性依賴：動態 </a:t>
            </a:r>
            <a:r>
              <a:rPr lang="en-US" altLang="zh-TW" dirty="0"/>
              <a:t>Pearson </a:t>
            </a:r>
            <a:r>
              <a:rPr lang="zh-TW" altLang="en-US" dirty="0"/>
              <a:t>門檻</a:t>
            </a:r>
          </a:p>
          <a:p>
            <a:pPr marL="0" lvl="0" indent="0" algn="l" rtl="0">
              <a:spcBef>
                <a:spcPts val="0"/>
              </a:spcBef>
              <a:spcAft>
                <a:spcPts val="0"/>
              </a:spcAft>
              <a:buNone/>
            </a:pPr>
            <a:r>
              <a:rPr lang="zh-TW" altLang="en-US" dirty="0"/>
              <a:t>取 最高相關係數 </a:t>
            </a:r>
            <a:r>
              <a:rPr lang="en-US" altLang="zh-TW" dirty="0"/>
              <a:t>× 5 % </a:t>
            </a:r>
            <a:r>
              <a:rPr lang="zh-TW" altLang="en-US" dirty="0"/>
              <a:t>當自適應門檻（</a:t>
            </a:r>
            <a:r>
              <a:rPr lang="en-US" altLang="zh-TW" dirty="0"/>
              <a:t>0.0487</a:t>
            </a:r>
            <a:r>
              <a:rPr lang="zh-TW" altLang="en-US" dirty="0"/>
              <a:t>）。</a:t>
            </a:r>
          </a:p>
          <a:p>
            <a:pPr marL="0" lvl="0" indent="0" algn="l" rtl="0">
              <a:spcBef>
                <a:spcPts val="0"/>
              </a:spcBef>
              <a:spcAft>
                <a:spcPts val="0"/>
              </a:spcAft>
              <a:buNone/>
            </a:pPr>
            <a:r>
              <a:rPr lang="zh-TW" altLang="en-US" dirty="0"/>
              <a:t>找到相關迅速衰退點：</a:t>
            </a:r>
            <a:r>
              <a:rPr lang="en-US" altLang="zh-TW" dirty="0"/>
              <a:t>1 h</a:t>
            </a:r>
            <a:r>
              <a:rPr lang="zh-TW" altLang="en-US" dirty="0"/>
              <a:t>。</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(5)</a:t>
            </a:r>
            <a:r>
              <a:rPr lang="zh-TW" altLang="en-US" dirty="0"/>
              <a:t>非線性依賴：</a:t>
            </a:r>
            <a:r>
              <a:rPr lang="en-US" altLang="zh-TW" dirty="0"/>
              <a:t>Bias-corrected </a:t>
            </a:r>
            <a:r>
              <a:rPr lang="zh-TW" altLang="en-US" dirty="0"/>
              <a:t>互信息</a:t>
            </a:r>
          </a:p>
          <a:p>
            <a:pPr marL="0" lvl="0" indent="0" algn="l" rtl="0">
              <a:spcBef>
                <a:spcPts val="0"/>
              </a:spcBef>
              <a:spcAft>
                <a:spcPts val="0"/>
              </a:spcAft>
              <a:buNone/>
            </a:pPr>
            <a:r>
              <a:rPr lang="zh-TW" altLang="en-US" dirty="0"/>
              <a:t>並行跑多個 </a:t>
            </a:r>
            <a:r>
              <a:rPr lang="en-US" altLang="zh-TW" dirty="0"/>
              <a:t>bins</a:t>
            </a:r>
            <a:r>
              <a:rPr lang="zh-TW" altLang="en-US" dirty="0"/>
              <a:t>（</a:t>
            </a:r>
            <a:r>
              <a:rPr lang="en-US" altLang="zh-TW" dirty="0"/>
              <a:t>5</a:t>
            </a:r>
            <a:r>
              <a:rPr lang="zh-TW" altLang="en-US" dirty="0"/>
              <a:t>、</a:t>
            </a:r>
            <a:r>
              <a:rPr lang="en-US" altLang="zh-TW" dirty="0"/>
              <a:t>10</a:t>
            </a:r>
            <a:r>
              <a:rPr lang="zh-TW" altLang="en-US" dirty="0"/>
              <a:t>、</a:t>
            </a:r>
            <a:r>
              <a:rPr lang="en-US" altLang="zh-TW" dirty="0"/>
              <a:t>15</a:t>
            </a:r>
            <a:r>
              <a:rPr lang="zh-TW" altLang="en-US" dirty="0"/>
              <a:t>、</a:t>
            </a:r>
            <a:r>
              <a:rPr lang="en-US" altLang="zh-TW" dirty="0"/>
              <a:t>20</a:t>
            </a:r>
            <a:r>
              <a:rPr lang="zh-TW" altLang="en-US" dirty="0"/>
              <a:t>）驗證穩定性。</a:t>
            </a:r>
          </a:p>
          <a:p>
            <a:pPr marL="0" lvl="0" indent="0" algn="l" rtl="0">
              <a:spcBef>
                <a:spcPts val="0"/>
              </a:spcBef>
              <a:spcAft>
                <a:spcPts val="0"/>
              </a:spcAft>
              <a:buNone/>
            </a:pPr>
            <a:r>
              <a:rPr lang="zh-TW" altLang="en-US" dirty="0"/>
              <a:t>同樣在 </a:t>
            </a:r>
            <a:r>
              <a:rPr lang="en-US" altLang="zh-TW" dirty="0"/>
              <a:t>1 h </a:t>
            </a:r>
            <a:r>
              <a:rPr lang="zh-TW" altLang="en-US" dirty="0"/>
              <a:t>即掉到門檻以下 → 線性、非線性依賴結論一致。</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(6)</a:t>
            </a:r>
            <a:r>
              <a:rPr lang="zh-TW" altLang="en-US" dirty="0"/>
              <a:t>產生候選滯後窗口</a:t>
            </a:r>
          </a:p>
          <a:p>
            <a:pPr marL="0" lvl="0" indent="0" algn="l" rtl="0">
              <a:spcBef>
                <a:spcPts val="0"/>
              </a:spcBef>
              <a:spcAft>
                <a:spcPts val="0"/>
              </a:spcAft>
              <a:buNone/>
            </a:pPr>
            <a:r>
              <a:rPr lang="zh-TW" altLang="en-US" dirty="0"/>
              <a:t>依 </a:t>
            </a:r>
            <a:r>
              <a:rPr lang="en-US" altLang="zh-TW" dirty="0"/>
              <a:t>PACF + </a:t>
            </a:r>
            <a:r>
              <a:rPr lang="zh-TW" altLang="en-US" dirty="0"/>
              <a:t>領域知識選 </a:t>
            </a:r>
            <a:r>
              <a:rPr lang="en-US" altLang="zh-TW" dirty="0"/>
              <a:t>24</a:t>
            </a:r>
            <a:r>
              <a:rPr lang="zh-TW" altLang="en-US" dirty="0"/>
              <a:t>、</a:t>
            </a:r>
            <a:r>
              <a:rPr lang="en-US" altLang="zh-TW" dirty="0"/>
              <a:t>48</a:t>
            </a:r>
            <a:r>
              <a:rPr lang="zh-TW" altLang="en-US" dirty="0"/>
              <a:t>、</a:t>
            </a:r>
            <a:r>
              <a:rPr lang="en-US" altLang="zh-TW" dirty="0"/>
              <a:t>52</a:t>
            </a:r>
            <a:r>
              <a:rPr lang="zh-TW" altLang="en-US" dirty="0"/>
              <a:t>、</a:t>
            </a:r>
            <a:r>
              <a:rPr lang="en-US" altLang="zh-TW" dirty="0"/>
              <a:t>72 h</a:t>
            </a:r>
            <a:r>
              <a:rPr lang="zh-TW" altLang="en-US" dirty="0"/>
              <a:t>；最大 </a:t>
            </a:r>
            <a:r>
              <a:rPr lang="en-US" altLang="zh-TW" dirty="0"/>
              <a:t>lag </a:t>
            </a:r>
            <a:r>
              <a:rPr lang="zh-TW" altLang="en-US" dirty="0"/>
              <a:t>統一設 </a:t>
            </a:r>
            <a:r>
              <a:rPr lang="en-US" altLang="zh-TW" dirty="0"/>
              <a:t>120 h </a:t>
            </a:r>
            <a:r>
              <a:rPr lang="zh-TW" altLang="en-US" dirty="0"/>
              <a:t>以免過長。</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(7)Rolling-origin </a:t>
            </a:r>
            <a:r>
              <a:rPr lang="zh-TW" altLang="en-US" dirty="0"/>
              <a:t>交叉驗證</a:t>
            </a:r>
          </a:p>
          <a:p>
            <a:pPr marL="0" lvl="0" indent="0" algn="l" rtl="0">
              <a:spcBef>
                <a:spcPts val="0"/>
              </a:spcBef>
              <a:spcAft>
                <a:spcPts val="0"/>
              </a:spcAft>
              <a:buNone/>
            </a:pPr>
            <a:r>
              <a:rPr lang="zh-TW" altLang="en-US" dirty="0"/>
              <a:t>每個窗口做 時間序列 </a:t>
            </a:r>
            <a:r>
              <a:rPr lang="en-US" altLang="zh-TW" dirty="0"/>
              <a:t>CV</a:t>
            </a:r>
            <a:r>
              <a:rPr lang="zh-TW" altLang="en-US" dirty="0"/>
              <a:t>（五折），無洩漏。</a:t>
            </a:r>
          </a:p>
          <a:p>
            <a:pPr marL="0" lvl="0" indent="0" algn="l" rtl="0">
              <a:spcBef>
                <a:spcPts val="0"/>
              </a:spcBef>
              <a:spcAft>
                <a:spcPts val="0"/>
              </a:spcAft>
              <a:buNone/>
            </a:pPr>
            <a:r>
              <a:rPr lang="zh-TW" altLang="en-US" dirty="0"/>
              <a:t>透過 </a:t>
            </a:r>
            <a:r>
              <a:rPr lang="en-US" altLang="zh-TW" dirty="0"/>
              <a:t>RMSE/MAE </a:t>
            </a:r>
            <a:r>
              <a:rPr lang="zh-TW" altLang="en-US" dirty="0"/>
              <a:t>比較 → </a:t>
            </a:r>
            <a:r>
              <a:rPr lang="en-US" altLang="zh-TW" dirty="0"/>
              <a:t>72 h(3 d) </a:t>
            </a:r>
            <a:r>
              <a:rPr lang="zh-TW" altLang="en-US" dirty="0"/>
              <a:t>最佳。</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結論 </a:t>
            </a:r>
            <a:r>
              <a:rPr lang="en-US" altLang="zh-TW" dirty="0"/>
              <a:t>&amp; </a:t>
            </a:r>
            <a:r>
              <a:rPr lang="zh-TW" altLang="en-US" dirty="0"/>
              <a:t>應用</a:t>
            </a:r>
          </a:p>
          <a:p>
            <a:pPr marL="0" lvl="0" indent="0" algn="l" rtl="0">
              <a:spcBef>
                <a:spcPts val="0"/>
              </a:spcBef>
              <a:spcAft>
                <a:spcPts val="0"/>
              </a:spcAft>
              <a:buNone/>
            </a:pPr>
            <a:r>
              <a:rPr lang="zh-TW" altLang="en-US" dirty="0"/>
              <a:t>短期預警：</a:t>
            </a:r>
            <a:r>
              <a:rPr lang="en-US" altLang="zh-TW" dirty="0"/>
              <a:t>24 h </a:t>
            </a:r>
            <a:r>
              <a:rPr lang="zh-TW" altLang="en-US" dirty="0"/>
              <a:t>窗口就夠快、夠好。</a:t>
            </a:r>
          </a:p>
          <a:p>
            <a:pPr marL="0" lvl="0" indent="0" algn="l" rtl="0">
              <a:spcBef>
                <a:spcPts val="0"/>
              </a:spcBef>
              <a:spcAft>
                <a:spcPts val="0"/>
              </a:spcAft>
              <a:buNone/>
            </a:pPr>
            <a:r>
              <a:rPr lang="en-US" altLang="zh-TW" dirty="0"/>
              <a:t>1–3 </a:t>
            </a:r>
            <a:r>
              <a:rPr lang="zh-TW" altLang="en-US" dirty="0"/>
              <a:t>天預測：用 </a:t>
            </a:r>
            <a:r>
              <a:rPr lang="en-US" altLang="zh-TW" dirty="0"/>
              <a:t>72 h </a:t>
            </a:r>
            <a:r>
              <a:rPr lang="zh-TW" altLang="en-US" dirty="0"/>
              <a:t>窗口效果最佳（</a:t>
            </a:r>
            <a:r>
              <a:rPr lang="en-US" altLang="zh-TW" dirty="0"/>
              <a:t>RMSE 0.316 µg/m³</a:t>
            </a:r>
            <a:r>
              <a:rPr lang="zh-TW" altLang="en-US" dirty="0"/>
              <a:t>）。</a:t>
            </a:r>
          </a:p>
          <a:p>
            <a:pPr marL="0" lvl="0" indent="0" algn="l" rtl="0">
              <a:spcBef>
                <a:spcPts val="0"/>
              </a:spcBef>
              <a:spcAft>
                <a:spcPts val="0"/>
              </a:spcAft>
              <a:buNone/>
            </a:pPr>
            <a:endParaRPr lang="zh-TW" altLang="en-US" dirty="0"/>
          </a:p>
          <a:p>
            <a:pPr marL="0" lvl="0" indent="0" algn="l" rtl="0">
              <a:spcBef>
                <a:spcPts val="0"/>
              </a:spcBef>
              <a:spcAft>
                <a:spcPts val="0"/>
              </a:spcAft>
              <a:buNone/>
            </a:pPr>
            <a:endParaRPr lang="zh-TW" altLang="en-US" dirty="0"/>
          </a:p>
        </p:txBody>
      </p:sp>
    </p:spTree>
    <p:extLst>
      <p:ext uri="{BB962C8B-B14F-4D97-AF65-F5344CB8AC3E}">
        <p14:creationId xmlns:p14="http://schemas.microsoft.com/office/powerpoint/2010/main" val="102257884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5">
          <a:extLst>
            <a:ext uri="{FF2B5EF4-FFF2-40B4-BE49-F238E27FC236}">
              <a16:creationId xmlns:a16="http://schemas.microsoft.com/office/drawing/2014/main" id="{44129B67-7C61-69E3-3463-BC6F1D9B26B9}"/>
            </a:ext>
          </a:extLst>
        </p:cNvPr>
        <p:cNvGrpSpPr/>
        <p:nvPr/>
      </p:nvGrpSpPr>
      <p:grpSpPr>
        <a:xfrm>
          <a:off x="0" y="0"/>
          <a:ext cx="0" cy="0"/>
          <a:chOff x="0" y="0"/>
          <a:chExt cx="0" cy="0"/>
        </a:xfrm>
      </p:grpSpPr>
      <p:sp>
        <p:nvSpPr>
          <p:cNvPr id="3256" name="Google Shape;3256;g1f2e6270ebd_0_4739:notes">
            <a:extLst>
              <a:ext uri="{FF2B5EF4-FFF2-40B4-BE49-F238E27FC236}">
                <a16:creationId xmlns:a16="http://schemas.microsoft.com/office/drawing/2014/main" id="{EA4AA3A2-18F4-F324-7792-6175B2B7525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7" name="Google Shape;3257;g1f2e6270ebd_0_4739:notes">
            <a:extLst>
              <a:ext uri="{FF2B5EF4-FFF2-40B4-BE49-F238E27FC236}">
                <a16:creationId xmlns:a16="http://schemas.microsoft.com/office/drawing/2014/main" id="{18382F1C-D17C-11A9-A058-BAE3A39FF43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zh-TW" b="1" dirty="0"/>
              <a:t>3. </a:t>
            </a:r>
            <a:r>
              <a:rPr lang="zh-TW" altLang="en-US" b="1" dirty="0"/>
              <a:t>資料處理流程</a:t>
            </a:r>
          </a:p>
          <a:p>
            <a:r>
              <a:rPr lang="zh-TW" altLang="en-US" dirty="0"/>
              <a:t>為確保資料品質並提取有效資訊，專案將執行以下資料前處理步驟：</a:t>
            </a:r>
          </a:p>
          <a:p>
            <a:r>
              <a:rPr lang="en-US" altLang="zh-TW" b="1" dirty="0"/>
              <a:t>3.1 </a:t>
            </a:r>
            <a:r>
              <a:rPr lang="zh-TW" altLang="en-US" b="1" dirty="0"/>
              <a:t>資料清洗</a:t>
            </a:r>
          </a:p>
          <a:p>
            <a:r>
              <a:rPr lang="zh-TW" altLang="en-US" dirty="0"/>
              <a:t>對取得的原始空氣品質資料進行清洗，處理</a:t>
            </a:r>
            <a:r>
              <a:rPr lang="zh-TW" altLang="en-US" b="1" dirty="0"/>
              <a:t>遺漏值</a:t>
            </a:r>
            <a:r>
              <a:rPr lang="zh-TW" altLang="en-US" dirty="0"/>
              <a:t>、</a:t>
            </a:r>
            <a:r>
              <a:rPr lang="zh-TW" altLang="en-US" b="1" dirty="0"/>
              <a:t>異常值</a:t>
            </a:r>
            <a:r>
              <a:rPr lang="zh-TW" altLang="en-US" dirty="0"/>
              <a:t>以及單位或格式不一致的情形。可能的清洗步驟包括：</a:t>
            </a:r>
          </a:p>
          <a:p>
            <a:r>
              <a:rPr lang="zh-TW" altLang="en-US" b="1" dirty="0"/>
              <a:t>遺漏值補植</a:t>
            </a:r>
            <a:r>
              <a:rPr lang="zh-TW" altLang="en-US" dirty="0"/>
              <a:t>：針對少量缺失資料，以線性插值或以相鄰時刻</a:t>
            </a:r>
            <a:r>
              <a:rPr lang="en-US" altLang="zh-TW" dirty="0"/>
              <a:t>/</a:t>
            </a:r>
            <a:r>
              <a:rPr lang="zh-TW" altLang="en-US" dirty="0"/>
              <a:t>相鄰測站數據估計填補，必要時也可標記缺失以避免誤用。</a:t>
            </a:r>
          </a:p>
          <a:p>
            <a:r>
              <a:rPr lang="zh-TW" altLang="en-US" b="1" dirty="0"/>
              <a:t>異常值過濾</a:t>
            </a:r>
            <a:r>
              <a:rPr lang="zh-TW" altLang="en-US" dirty="0"/>
              <a:t>：偵測明顯超出合理範圍的數值（例如儀器故障導致的極端值），可依環保署污染物合理區間設定閾值篩選，或結合異常檢測模型（如</a:t>
            </a:r>
            <a:r>
              <a:rPr lang="en-US" altLang="zh-TW" dirty="0"/>
              <a:t>Isolation Forest</a:t>
            </a:r>
            <a:r>
              <a:rPr lang="zh-TW" altLang="en-US" dirty="0"/>
              <a:t>）初步標記可能的異常資料點，後續分析可排除或特別關注這些點。</a:t>
            </a:r>
          </a:p>
          <a:p>
            <a:r>
              <a:rPr lang="zh-TW" altLang="en-US" b="1" dirty="0"/>
              <a:t>單位與格式統一</a:t>
            </a:r>
            <a:r>
              <a:rPr lang="zh-TW" altLang="en-US" dirty="0"/>
              <a:t>：確認所有測站的各項污染物單位一致（開放資料已定義各欄位單位），如有需要將單位換算統一。另外將時間欄位轉為適當的時間戳記格式，確保不同資料集（即時與歷史資料）時間格式一致，方便後續整合。</a:t>
            </a:r>
          </a:p>
          <a:p>
            <a:r>
              <a:rPr lang="zh-TW" altLang="en-US" dirty="0"/>
              <a:t>經過清洗後，將得到一份較為完整且可靠的時序資料，為特徵提取和模型分析打下基礎。</a:t>
            </a:r>
          </a:p>
          <a:p>
            <a:r>
              <a:rPr lang="en-US" altLang="zh-TW" b="1" dirty="0"/>
              <a:t>3.2 </a:t>
            </a:r>
            <a:r>
              <a:rPr lang="zh-TW" altLang="en-US" b="1" dirty="0"/>
              <a:t>特徵工程</a:t>
            </a:r>
          </a:p>
          <a:p>
            <a:r>
              <a:rPr lang="zh-TW" altLang="en-US" dirty="0"/>
              <a:t>為提升模型的預測能力與分析的洞察力，我們將對清洗後的資料進行特徵工程，包括生成新的衍生變數和統計量：</a:t>
            </a:r>
          </a:p>
          <a:p>
            <a:r>
              <a:rPr lang="zh-TW" altLang="en-US" b="1" dirty="0"/>
              <a:t>時間相關特徵</a:t>
            </a:r>
            <a:r>
              <a:rPr lang="zh-TW" altLang="en-US" dirty="0"/>
              <a:t>：從時間戳記提取出相關特徵，例如小時（判斷日夜或通勤時段）、星期幾、月份等，捕捉日週週期性模式。也可加入節假日標記（例如農曆新年、跨年夜等可能影響空污的節日），以供模型考量特殊事件對污染的影響。</a:t>
            </a:r>
          </a:p>
          <a:p>
            <a:r>
              <a:rPr lang="zh-TW" altLang="en-US" b="1" dirty="0"/>
              <a:t>移動平均與滯後特徵</a:t>
            </a:r>
            <a:r>
              <a:rPr lang="zh-TW" altLang="en-US" dirty="0"/>
              <a:t>：基於原始濃度值計算移動平均值，平滑短期波動。例如計算</a:t>
            </a:r>
            <a:r>
              <a:rPr lang="en-US" altLang="zh-TW" dirty="0"/>
              <a:t>PM₂.₅</a:t>
            </a:r>
            <a:r>
              <a:rPr lang="zh-TW" altLang="en-US" dirty="0"/>
              <a:t>的</a:t>
            </a:r>
            <a:r>
              <a:rPr lang="en-US" altLang="zh-TW" dirty="0"/>
              <a:t>24</a:t>
            </a:r>
            <a:r>
              <a:rPr lang="zh-TW" altLang="en-US" dirty="0"/>
              <a:t>小時移動平均以捕捉日尺度趨勢（資料中已提供部分污染物的移動平均，如</a:t>
            </a:r>
            <a:r>
              <a:rPr lang="en-US" altLang="zh-TW" dirty="0"/>
              <a:t>8</a:t>
            </a:r>
            <a:r>
              <a:rPr lang="zh-TW" altLang="en-US" dirty="0"/>
              <a:t>小時臭氧、</a:t>
            </a:r>
            <a:r>
              <a:rPr lang="en-US" altLang="zh-TW" dirty="0"/>
              <a:t>PM₂.₅</a:t>
            </a:r>
            <a:r>
              <a:rPr lang="zh-TW" altLang="en-US" dirty="0"/>
              <a:t>日均值等，可再次確認計算公式）。同時產生</a:t>
            </a:r>
            <a:r>
              <a:rPr lang="zh-TW" altLang="en-US" b="1" dirty="0"/>
              <a:t>滯後特徵</a:t>
            </a:r>
            <a:r>
              <a:rPr lang="zh-TW" altLang="en-US" dirty="0"/>
              <a:t>，例如將前</a:t>
            </a:r>
            <a:r>
              <a:rPr lang="en-US" altLang="zh-TW" dirty="0"/>
              <a:t>1</a:t>
            </a:r>
            <a:r>
              <a:rPr lang="zh-TW" altLang="en-US" dirty="0"/>
              <a:t>小時、前</a:t>
            </a:r>
            <a:r>
              <a:rPr lang="en-US" altLang="zh-TW" dirty="0"/>
              <a:t>3</a:t>
            </a:r>
            <a:r>
              <a:rPr lang="zh-TW" altLang="en-US" dirty="0"/>
              <a:t>小時、前</a:t>
            </a:r>
            <a:r>
              <a:rPr lang="en-US" altLang="zh-TW" dirty="0"/>
              <a:t>24</a:t>
            </a:r>
            <a:r>
              <a:rPr lang="zh-TW" altLang="en-US" dirty="0"/>
              <a:t>小時的污染物濃度作為預測當前時刻的特徵，用以引入時間序列的自相關信息，這對於像</a:t>
            </a:r>
            <a:r>
              <a:rPr lang="en-US" altLang="zh-TW" dirty="0" err="1"/>
              <a:t>XGBoost</a:t>
            </a:r>
            <a:r>
              <a:rPr lang="zh-TW" altLang="en-US" dirty="0"/>
              <a:t>等機器學習模型預測時間序列非常重要。</a:t>
            </a:r>
          </a:p>
          <a:p>
            <a:r>
              <a:rPr lang="zh-TW" altLang="en-US" b="1" dirty="0"/>
              <a:t>風速風向特徵</a:t>
            </a:r>
            <a:r>
              <a:rPr lang="zh-TW" altLang="en-US" dirty="0"/>
              <a:t>：將風向與風速資訊轉換為更適合模型的特徵。例如將風速 </a:t>
            </a:r>
            <a:r>
              <a:rPr lang="en-US" altLang="zh-TW" dirty="0"/>
              <a:t>(</a:t>
            </a:r>
            <a:r>
              <a:rPr lang="en-US" altLang="zh-TW" dirty="0" err="1"/>
              <a:t>WindSpeed</a:t>
            </a:r>
            <a:r>
              <a:rPr lang="en-US" altLang="zh-TW" dirty="0"/>
              <a:t>) </a:t>
            </a:r>
            <a:r>
              <a:rPr lang="zh-TW" altLang="en-US" dirty="0"/>
              <a:t>與風向 </a:t>
            </a:r>
            <a:r>
              <a:rPr lang="en-US" altLang="zh-TW" dirty="0"/>
              <a:t>(</a:t>
            </a:r>
            <a:r>
              <a:rPr lang="en-US" altLang="zh-TW" dirty="0" err="1"/>
              <a:t>WindDirec</a:t>
            </a:r>
            <a:r>
              <a:rPr lang="en-US" altLang="zh-TW" dirty="0"/>
              <a:t>) </a:t>
            </a:r>
            <a:r>
              <a:rPr lang="zh-TW" altLang="en-US" dirty="0"/>
              <a:t>轉換為</a:t>
            </a:r>
            <a:r>
              <a:rPr lang="zh-TW" altLang="en-US" b="1" dirty="0"/>
              <a:t>平面向量</a:t>
            </a:r>
            <a:r>
              <a:rPr lang="zh-TW" altLang="en-US" dirty="0"/>
              <a:t>的兩個分量：</a:t>
            </a:r>
            <a:r>
              <a:rPr lang="en-US" altLang="zh-TW" dirty="0"/>
              <a:t>$u = \text{</a:t>
            </a:r>
            <a:r>
              <a:rPr lang="en-US" altLang="zh-TW" dirty="0" err="1"/>
              <a:t>WindSpeed</a:t>
            </a:r>
            <a:r>
              <a:rPr lang="en-US" altLang="zh-TW" dirty="0"/>
              <a:t>} \times \cos(\text{</a:t>
            </a:r>
            <a:r>
              <a:rPr lang="en-US" altLang="zh-TW" dirty="0" err="1"/>
              <a:t>WindDirec</a:t>
            </a:r>
            <a:r>
              <a:rPr lang="en-US" altLang="zh-TW" dirty="0"/>
              <a:t>})$</a:t>
            </a:r>
            <a:r>
              <a:rPr lang="zh-TW" altLang="en-US" dirty="0"/>
              <a:t>，</a:t>
            </a:r>
            <a:r>
              <a:rPr lang="en-US" altLang="zh-TW" dirty="0"/>
              <a:t>$v = \text{</a:t>
            </a:r>
            <a:r>
              <a:rPr lang="en-US" altLang="zh-TW" dirty="0" err="1"/>
              <a:t>WindSpeed</a:t>
            </a:r>
            <a:r>
              <a:rPr lang="en-US" altLang="zh-TW" dirty="0"/>
              <a:t>} \times \sin(\text{</a:t>
            </a:r>
            <a:r>
              <a:rPr lang="en-US" altLang="zh-TW" dirty="0" err="1"/>
              <a:t>WindDirec</a:t>
            </a:r>
            <a:r>
              <a:rPr lang="en-US" altLang="zh-TW" dirty="0"/>
              <a:t>})$</a:t>
            </a:r>
            <a:r>
              <a:rPr lang="zh-TW" altLang="en-US" dirty="0"/>
              <a:t>，代表東西向和南北向的風速分量。這樣可更直觀地反映風吹拂帶來的污染物傳輸效應。此外，也可依風向將數據分類（例如將風向離散為八個方位），探討不同季風方向下的污染水平差異。</a:t>
            </a:r>
          </a:p>
          <a:p>
            <a:r>
              <a:rPr lang="zh-TW" altLang="en-US" b="1" dirty="0"/>
              <a:t>跨測項特徵</a:t>
            </a:r>
            <a:r>
              <a:rPr lang="zh-TW" altLang="en-US" dirty="0"/>
              <a:t>：計算不同污染物之間的比值或組合，以捕捉污染來源線索。例如</a:t>
            </a:r>
            <a:r>
              <a:rPr lang="en-US" altLang="zh-TW" dirty="0"/>
              <a:t>$PM_{2.5}/PM_{10}$</a:t>
            </a:r>
            <a:r>
              <a:rPr lang="zh-TW" altLang="en-US" dirty="0"/>
              <a:t>的比值可反映細顆粒物在總懸浮微粒中所佔比例，較高可能代表燃燒來源；再如</a:t>
            </a:r>
            <a:r>
              <a:rPr lang="en-US" altLang="zh-TW" dirty="0"/>
              <a:t>$NO_2/NO$</a:t>
            </a:r>
            <a:r>
              <a:rPr lang="zh-TW" altLang="en-US" dirty="0"/>
              <a:t>比值可反映交通排放特性等。這些衍生特徵將有助於後續的污染源分群分析。</a:t>
            </a:r>
          </a:p>
          <a:p>
            <a:r>
              <a:rPr lang="zh-TW" altLang="en-US" b="1" dirty="0"/>
              <a:t>統計特徵</a:t>
            </a:r>
            <a:r>
              <a:rPr lang="zh-TW" altLang="en-US" dirty="0"/>
              <a:t>：對於需要以測站為單位分析的任務（如污染源分類），可先為每個測站計算統計特徵值，例如該站在分析期間內各污染物的平均值、峰值、中位數等，或週末與平日平均值差異等，作為該測站的特徵向量，用以進行測站層級的比較。</a:t>
            </a:r>
          </a:p>
          <a:p>
            <a:r>
              <a:rPr lang="zh-TW" altLang="en-US" dirty="0"/>
              <a:t>透過上述特徵工程，我們將獲得豐富的特徵資料集，以供不同模型使用，提高模型對複雜模式的捕捉能力。</a:t>
            </a:r>
          </a:p>
          <a:p>
            <a:r>
              <a:rPr lang="en-US" altLang="zh-TW" b="1" dirty="0"/>
              <a:t>3.3 </a:t>
            </a:r>
            <a:r>
              <a:rPr lang="zh-TW" altLang="en-US" b="1" dirty="0"/>
              <a:t>資料整合</a:t>
            </a:r>
          </a:p>
          <a:p>
            <a:r>
              <a:rPr lang="zh-TW" altLang="en-US" dirty="0"/>
              <a:t>考量本專案需分析</a:t>
            </a:r>
            <a:r>
              <a:rPr lang="zh-TW" altLang="en-US" b="1" dirty="0"/>
              <a:t>跨測站</a:t>
            </a:r>
            <a:r>
              <a:rPr lang="zh-TW" altLang="en-US" dirty="0"/>
              <a:t>與</a:t>
            </a:r>
            <a:r>
              <a:rPr lang="zh-TW" altLang="en-US" b="1" dirty="0"/>
              <a:t>長時間序列</a:t>
            </a:r>
            <a:r>
              <a:rPr lang="zh-TW" altLang="en-US" dirty="0"/>
              <a:t>的資料，我們將進行資料整合與重組：</a:t>
            </a:r>
          </a:p>
          <a:p>
            <a:r>
              <a:rPr lang="zh-TW" altLang="en-US" b="1" dirty="0"/>
              <a:t>測站資料彙總</a:t>
            </a:r>
            <a:r>
              <a:rPr lang="zh-TW" altLang="en-US" dirty="0"/>
              <a:t>：將各測站的資料按照時間對齊，形成一個包含所有測站的統一時間索引。如有需要進行全域性的分析（例如以空間為維度的聚類），可建立「時間 </a:t>
            </a:r>
            <a:r>
              <a:rPr lang="en-US" altLang="zh-TW" dirty="0"/>
              <a:t>× </a:t>
            </a:r>
            <a:r>
              <a:rPr lang="zh-TW" altLang="en-US" dirty="0"/>
              <a:t>測站 </a:t>
            </a:r>
            <a:r>
              <a:rPr lang="en-US" altLang="zh-TW" dirty="0"/>
              <a:t>× </a:t>
            </a:r>
            <a:r>
              <a:rPr lang="zh-TW" altLang="en-US" dirty="0"/>
              <a:t>污染物」的三維資料表。針對污染源分群，我們可能對每個測站計算特徵後形成「測站 </a:t>
            </a:r>
            <a:r>
              <a:rPr lang="en-US" altLang="zh-TW" dirty="0"/>
              <a:t>× </a:t>
            </a:r>
            <a:r>
              <a:rPr lang="zh-TW" altLang="en-US" dirty="0"/>
              <a:t>特徵」的資料表格，用於後續的分群模型。</a:t>
            </a:r>
          </a:p>
          <a:p>
            <a:r>
              <a:rPr lang="zh-TW" altLang="en-US" b="1" dirty="0"/>
              <a:t>資料集結合</a:t>
            </a:r>
            <a:r>
              <a:rPr lang="zh-TW" altLang="en-US" dirty="0"/>
              <a:t>：如果有來自不同資料集的資訊需要結合（例如環境氣象資料，如溫度、降雨等），則按照時間和地點將其與空氣品質資料合併。在本專案中，基本的風速風向已包含於</a:t>
            </a:r>
            <a:r>
              <a:rPr lang="en-US" altLang="zh-TW" dirty="0"/>
              <a:t>AQI</a:t>
            </a:r>
            <a:r>
              <a:rPr lang="zh-TW" altLang="en-US" dirty="0"/>
              <a:t>資料集中，若有需要更完整的氣象要素（如氣溫、降雨），可從中央氣象局等開放資料取得並根據測站位置匹配。然而在目前計畫中，以空氣品質測站自帶的參數為主。</a:t>
            </a:r>
          </a:p>
          <a:p>
            <a:r>
              <a:rPr lang="zh-TW" altLang="en-US" b="1" dirty="0"/>
              <a:t>地理資訊整合</a:t>
            </a:r>
            <a:r>
              <a:rPr lang="zh-TW" altLang="en-US" dirty="0"/>
              <a:t>：為了製作污染地圖與進行區域分析，我們需要測站的經緯度座標（資料集中已提供</a:t>
            </a:r>
            <a:r>
              <a:rPr lang="en-US" altLang="zh-TW" dirty="0"/>
              <a:t>Longitude/Latitude</a:t>
            </a:r>
            <a:r>
              <a:rPr lang="zh-TW" altLang="en-US" dirty="0"/>
              <a:t>）。將測站地理資訊與污染數據關聯，方便後續在</a:t>
            </a:r>
            <a:r>
              <a:rPr lang="en-US" altLang="zh-TW" dirty="0"/>
              <a:t>Leaflet</a:t>
            </a:r>
            <a:r>
              <a:rPr lang="zh-TW" altLang="en-US" dirty="0"/>
              <a:t>地圖上標示測站位置並呈現污染程度。另外，可整合各測站所屬行政區（縣市）資訊，便於依城市或區域彙總統計。例如，可計算各縣市的平均</a:t>
            </a:r>
            <a:r>
              <a:rPr lang="en-US" altLang="zh-TW" dirty="0"/>
              <a:t>AQI</a:t>
            </a:r>
            <a:r>
              <a:rPr lang="zh-TW" altLang="en-US" dirty="0"/>
              <a:t>或污染物濃度以供比較。</a:t>
            </a:r>
          </a:p>
          <a:p>
            <a:r>
              <a:rPr lang="zh-TW" altLang="en-US" b="1" dirty="0"/>
              <a:t>資料庫與更新</a:t>
            </a:r>
            <a:r>
              <a:rPr lang="zh-TW" altLang="en-US" dirty="0"/>
              <a:t>：為支持</a:t>
            </a:r>
            <a:r>
              <a:rPr lang="en-US" altLang="zh-TW" dirty="0"/>
              <a:t>Shiny</a:t>
            </a:r>
            <a:r>
              <a:rPr lang="zh-TW" altLang="en-US" dirty="0"/>
              <a:t>應用的即時瀏覽與互動，我們考慮將清理和特徵處理後的資料存入資料框或輕量資料庫中。歷史逐時資料可保存為</a:t>
            </a:r>
            <a:r>
              <a:rPr lang="en-US" altLang="zh-TW" dirty="0"/>
              <a:t>R</a:t>
            </a:r>
            <a:r>
              <a:rPr lang="zh-TW" altLang="en-US" dirty="0"/>
              <a:t>的資料檔或</a:t>
            </a:r>
            <a:r>
              <a:rPr lang="en-US" altLang="zh-TW" dirty="0"/>
              <a:t>CSV</a:t>
            </a:r>
            <a:r>
              <a:rPr lang="zh-TW" altLang="en-US" dirty="0"/>
              <a:t>供</a:t>
            </a:r>
            <a:r>
              <a:rPr lang="en-US" altLang="zh-TW" dirty="0"/>
              <a:t>Shiny</a:t>
            </a:r>
            <a:r>
              <a:rPr lang="zh-TW" altLang="en-US" dirty="0"/>
              <a:t>讀取，即時資料則可透過</a:t>
            </a:r>
            <a:r>
              <a:rPr lang="en-US" altLang="zh-TW" dirty="0"/>
              <a:t>API</a:t>
            </a:r>
            <a:r>
              <a:rPr lang="zh-TW" altLang="en-US" dirty="0"/>
              <a:t>定期抓取最新值並動態更新。在整合過程中確保歷史資料與新資料的格式一致，以便一併餵入模型或視覺化模組使用。</a:t>
            </a:r>
          </a:p>
          <a:p>
            <a:r>
              <a:rPr lang="zh-TW" altLang="en-US" dirty="0"/>
              <a:t>完成整合後，我們將擁有完善的分析資料集，可滿足不同分析與建模步驟的輸入需求。</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9198923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5">
          <a:extLst>
            <a:ext uri="{FF2B5EF4-FFF2-40B4-BE49-F238E27FC236}">
              <a16:creationId xmlns:a16="http://schemas.microsoft.com/office/drawing/2014/main" id="{EA2490BC-2B7F-BD17-F014-DBB6E1D3D5C1}"/>
            </a:ext>
          </a:extLst>
        </p:cNvPr>
        <p:cNvGrpSpPr/>
        <p:nvPr/>
      </p:nvGrpSpPr>
      <p:grpSpPr>
        <a:xfrm>
          <a:off x="0" y="0"/>
          <a:ext cx="0" cy="0"/>
          <a:chOff x="0" y="0"/>
          <a:chExt cx="0" cy="0"/>
        </a:xfrm>
      </p:grpSpPr>
      <p:sp>
        <p:nvSpPr>
          <p:cNvPr id="3256" name="Google Shape;3256;g1f2e6270ebd_0_4739:notes">
            <a:extLst>
              <a:ext uri="{FF2B5EF4-FFF2-40B4-BE49-F238E27FC236}">
                <a16:creationId xmlns:a16="http://schemas.microsoft.com/office/drawing/2014/main" id="{F0ECE072-056C-D3CB-B37E-94825F94194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7" name="Google Shape;3257;g1f2e6270ebd_0_4739:notes">
            <a:extLst>
              <a:ext uri="{FF2B5EF4-FFF2-40B4-BE49-F238E27FC236}">
                <a16:creationId xmlns:a16="http://schemas.microsoft.com/office/drawing/2014/main" id="{297F2C8A-F150-47F4-1793-91354E19AC8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(1)</a:t>
            </a:r>
            <a:r>
              <a:rPr lang="zh-TW" altLang="en-US" dirty="0"/>
              <a:t>資料基礎建設</a:t>
            </a:r>
          </a:p>
          <a:p>
            <a:pPr marL="0" lvl="0" indent="0" algn="l" rtl="0">
              <a:spcBef>
                <a:spcPts val="0"/>
              </a:spcBef>
              <a:spcAft>
                <a:spcPts val="0"/>
              </a:spcAft>
              <a:buNone/>
            </a:pPr>
            <a:r>
              <a:rPr lang="en-US" altLang="zh-TW" dirty="0"/>
              <a:t>3,268,800 </a:t>
            </a:r>
            <a:r>
              <a:rPr lang="zh-TW" altLang="en-US" dirty="0"/>
              <a:t>筆逐時資料，先補缺、對齊連續時間軸。</a:t>
            </a:r>
          </a:p>
          <a:p>
            <a:pPr marL="0" lvl="0" indent="0" algn="l" rtl="0">
              <a:spcBef>
                <a:spcPts val="0"/>
              </a:spcBef>
              <a:spcAft>
                <a:spcPts val="0"/>
              </a:spcAft>
              <a:buNone/>
            </a:pPr>
            <a:r>
              <a:rPr lang="zh-TW" altLang="en-US" dirty="0"/>
              <a:t>確保任何滯後計算不會跨越缺口或錯位。</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(2)STL </a:t>
            </a:r>
            <a:r>
              <a:rPr lang="zh-TW" altLang="en-US" dirty="0"/>
              <a:t>分解 → 純化訊號</a:t>
            </a:r>
          </a:p>
          <a:p>
            <a:pPr marL="0" lvl="0" indent="0" algn="l" rtl="0">
              <a:spcBef>
                <a:spcPts val="0"/>
              </a:spcBef>
              <a:spcAft>
                <a:spcPts val="0"/>
              </a:spcAft>
              <a:buNone/>
            </a:pPr>
            <a:r>
              <a:rPr lang="zh-TW" altLang="en-US" dirty="0"/>
              <a:t>去掉 長期趨勢 </a:t>
            </a:r>
            <a:r>
              <a:rPr lang="en-US" altLang="zh-TW" dirty="0"/>
              <a:t>+ </a:t>
            </a:r>
            <a:r>
              <a:rPr lang="zh-TW" altLang="en-US" dirty="0"/>
              <a:t>季節性循環，對 殘差 做相關分析 ⇒ 避免趨勢把相關係數撐高。</a:t>
            </a:r>
          </a:p>
          <a:p>
            <a:pPr marL="0" lvl="0" indent="0" algn="l" rtl="0">
              <a:spcBef>
                <a:spcPts val="0"/>
              </a:spcBef>
              <a:spcAft>
                <a:spcPts val="0"/>
              </a:spcAft>
              <a:buNone/>
            </a:pPr>
            <a:r>
              <a:rPr lang="zh-TW" altLang="en-US" dirty="0"/>
              <a:t>修正程式錯誤：</a:t>
            </a:r>
            <a:r>
              <a:rPr lang="en-US" altLang="zh-TW" dirty="0" err="1"/>
              <a:t>stl_decomp$time.series</a:t>
            </a:r>
            <a:r>
              <a:rPr lang="en-US" altLang="zh-TW" dirty="0"/>
              <a:t>[, "remainder"].</a:t>
            </a:r>
          </a:p>
          <a:p>
            <a:pPr marL="0" lvl="0" indent="0" algn="l" rtl="0">
              <a:spcBef>
                <a:spcPts val="0"/>
              </a:spcBef>
              <a:spcAft>
                <a:spcPts val="0"/>
              </a:spcAft>
              <a:buNone/>
            </a:pPr>
            <a:endParaRPr lang="en-US" altLang="zh-TW" dirty="0"/>
          </a:p>
          <a:p>
            <a:pPr marL="0" lvl="0" indent="0" algn="l" rtl="0">
              <a:spcBef>
                <a:spcPts val="0"/>
              </a:spcBef>
              <a:spcAft>
                <a:spcPts val="0"/>
              </a:spcAft>
              <a:buNone/>
            </a:pPr>
            <a:r>
              <a:rPr lang="en-US" altLang="zh-TW" dirty="0"/>
              <a:t>(3)</a:t>
            </a:r>
            <a:r>
              <a:rPr lang="zh-TW" altLang="en-US" dirty="0"/>
              <a:t>相關性偵測 </a:t>
            </a:r>
            <a:r>
              <a:rPr lang="en-US" altLang="zh-TW" dirty="0"/>
              <a:t>(ACF / PACF)</a:t>
            </a:r>
          </a:p>
          <a:p>
            <a:pPr marL="0" lvl="0" indent="0" algn="l" rtl="0">
              <a:spcBef>
                <a:spcPts val="0"/>
              </a:spcBef>
              <a:spcAft>
                <a:spcPts val="0"/>
              </a:spcAft>
              <a:buNone/>
            </a:pPr>
            <a:r>
              <a:rPr lang="zh-TW" altLang="en-US" dirty="0"/>
              <a:t>原始 </a:t>
            </a:r>
            <a:r>
              <a:rPr lang="en-US" altLang="zh-TW" dirty="0"/>
              <a:t>PACF </a:t>
            </a:r>
            <a:r>
              <a:rPr lang="zh-TW" altLang="en-US" dirty="0"/>
              <a:t>截尾 </a:t>
            </a:r>
            <a:r>
              <a:rPr lang="en-US" altLang="zh-TW" dirty="0"/>
              <a:t>50 h</a:t>
            </a:r>
            <a:r>
              <a:rPr lang="zh-TW" altLang="en-US" dirty="0"/>
              <a:t>；殘差 </a:t>
            </a:r>
            <a:r>
              <a:rPr lang="en-US" altLang="zh-TW" dirty="0"/>
              <a:t>PACF </a:t>
            </a:r>
            <a:r>
              <a:rPr lang="zh-TW" altLang="en-US" dirty="0"/>
              <a:t>截尾 </a:t>
            </a:r>
            <a:r>
              <a:rPr lang="en-US" altLang="zh-TW" dirty="0"/>
              <a:t>52 h → </a:t>
            </a:r>
            <a:r>
              <a:rPr lang="zh-TW" altLang="en-US" dirty="0"/>
              <a:t>初步鎖定分析上限。</a:t>
            </a:r>
          </a:p>
          <a:p>
            <a:pPr marL="0" lvl="0" indent="0" algn="l" rtl="0">
              <a:spcBef>
                <a:spcPts val="0"/>
              </a:spcBef>
              <a:spcAft>
                <a:spcPts val="0"/>
              </a:spcAft>
              <a:buNone/>
            </a:pPr>
            <a:r>
              <a:rPr lang="zh-TW" altLang="en-US" dirty="0"/>
              <a:t>量化「多少小時後影響趨近 </a:t>
            </a:r>
            <a:r>
              <a:rPr lang="en-US" altLang="zh-TW" dirty="0"/>
              <a:t>0</a:t>
            </a:r>
            <a:r>
              <a:rPr lang="zh-TW" altLang="en-US" dirty="0"/>
              <a:t>」。</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(4)</a:t>
            </a:r>
            <a:r>
              <a:rPr lang="zh-TW" altLang="en-US" dirty="0"/>
              <a:t>線性依賴：動態 </a:t>
            </a:r>
            <a:r>
              <a:rPr lang="en-US" altLang="zh-TW" dirty="0"/>
              <a:t>Pearson </a:t>
            </a:r>
            <a:r>
              <a:rPr lang="zh-TW" altLang="en-US" dirty="0"/>
              <a:t>門檻</a:t>
            </a:r>
          </a:p>
          <a:p>
            <a:pPr marL="0" lvl="0" indent="0" algn="l" rtl="0">
              <a:spcBef>
                <a:spcPts val="0"/>
              </a:spcBef>
              <a:spcAft>
                <a:spcPts val="0"/>
              </a:spcAft>
              <a:buNone/>
            </a:pPr>
            <a:r>
              <a:rPr lang="zh-TW" altLang="en-US" dirty="0"/>
              <a:t>取 最高相關係數 </a:t>
            </a:r>
            <a:r>
              <a:rPr lang="en-US" altLang="zh-TW" dirty="0"/>
              <a:t>× 5 % </a:t>
            </a:r>
            <a:r>
              <a:rPr lang="zh-TW" altLang="en-US" dirty="0"/>
              <a:t>當自適應門檻（</a:t>
            </a:r>
            <a:r>
              <a:rPr lang="en-US" altLang="zh-TW" dirty="0"/>
              <a:t>0.0487</a:t>
            </a:r>
            <a:r>
              <a:rPr lang="zh-TW" altLang="en-US" dirty="0"/>
              <a:t>）。</a:t>
            </a:r>
          </a:p>
          <a:p>
            <a:pPr marL="0" lvl="0" indent="0" algn="l" rtl="0">
              <a:spcBef>
                <a:spcPts val="0"/>
              </a:spcBef>
              <a:spcAft>
                <a:spcPts val="0"/>
              </a:spcAft>
              <a:buNone/>
            </a:pPr>
            <a:r>
              <a:rPr lang="zh-TW" altLang="en-US" dirty="0"/>
              <a:t>找到相關迅速衰退點：</a:t>
            </a:r>
            <a:r>
              <a:rPr lang="en-US" altLang="zh-TW" dirty="0"/>
              <a:t>1 h</a:t>
            </a:r>
            <a:r>
              <a:rPr lang="zh-TW" altLang="en-US" dirty="0"/>
              <a:t>。</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(5)</a:t>
            </a:r>
            <a:r>
              <a:rPr lang="zh-TW" altLang="en-US" dirty="0"/>
              <a:t>非線性依賴：</a:t>
            </a:r>
            <a:r>
              <a:rPr lang="en-US" altLang="zh-TW" dirty="0"/>
              <a:t>Bias-corrected </a:t>
            </a:r>
            <a:r>
              <a:rPr lang="zh-TW" altLang="en-US" dirty="0"/>
              <a:t>互信息</a:t>
            </a:r>
          </a:p>
          <a:p>
            <a:pPr marL="0" lvl="0" indent="0" algn="l" rtl="0">
              <a:spcBef>
                <a:spcPts val="0"/>
              </a:spcBef>
              <a:spcAft>
                <a:spcPts val="0"/>
              </a:spcAft>
              <a:buNone/>
            </a:pPr>
            <a:r>
              <a:rPr lang="zh-TW" altLang="en-US" dirty="0"/>
              <a:t>並行跑多個 </a:t>
            </a:r>
            <a:r>
              <a:rPr lang="en-US" altLang="zh-TW" dirty="0"/>
              <a:t>bins</a:t>
            </a:r>
            <a:r>
              <a:rPr lang="zh-TW" altLang="en-US" dirty="0"/>
              <a:t>（</a:t>
            </a:r>
            <a:r>
              <a:rPr lang="en-US" altLang="zh-TW" dirty="0"/>
              <a:t>5</a:t>
            </a:r>
            <a:r>
              <a:rPr lang="zh-TW" altLang="en-US" dirty="0"/>
              <a:t>、</a:t>
            </a:r>
            <a:r>
              <a:rPr lang="en-US" altLang="zh-TW" dirty="0"/>
              <a:t>10</a:t>
            </a:r>
            <a:r>
              <a:rPr lang="zh-TW" altLang="en-US" dirty="0"/>
              <a:t>、</a:t>
            </a:r>
            <a:r>
              <a:rPr lang="en-US" altLang="zh-TW" dirty="0"/>
              <a:t>15</a:t>
            </a:r>
            <a:r>
              <a:rPr lang="zh-TW" altLang="en-US" dirty="0"/>
              <a:t>、</a:t>
            </a:r>
            <a:r>
              <a:rPr lang="en-US" altLang="zh-TW" dirty="0"/>
              <a:t>20</a:t>
            </a:r>
            <a:r>
              <a:rPr lang="zh-TW" altLang="en-US" dirty="0"/>
              <a:t>）驗證穩定性。</a:t>
            </a:r>
          </a:p>
          <a:p>
            <a:pPr marL="0" lvl="0" indent="0" algn="l" rtl="0">
              <a:spcBef>
                <a:spcPts val="0"/>
              </a:spcBef>
              <a:spcAft>
                <a:spcPts val="0"/>
              </a:spcAft>
              <a:buNone/>
            </a:pPr>
            <a:r>
              <a:rPr lang="zh-TW" altLang="en-US" dirty="0"/>
              <a:t>同樣在 </a:t>
            </a:r>
            <a:r>
              <a:rPr lang="en-US" altLang="zh-TW" dirty="0"/>
              <a:t>1 h </a:t>
            </a:r>
            <a:r>
              <a:rPr lang="zh-TW" altLang="en-US" dirty="0"/>
              <a:t>即掉到門檻以下 → 線性、非線性依賴結論一致。</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(6)</a:t>
            </a:r>
            <a:r>
              <a:rPr lang="zh-TW" altLang="en-US" dirty="0"/>
              <a:t>產生候選滯後窗口</a:t>
            </a:r>
          </a:p>
          <a:p>
            <a:pPr marL="0" lvl="0" indent="0" algn="l" rtl="0">
              <a:spcBef>
                <a:spcPts val="0"/>
              </a:spcBef>
              <a:spcAft>
                <a:spcPts val="0"/>
              </a:spcAft>
              <a:buNone/>
            </a:pPr>
            <a:r>
              <a:rPr lang="zh-TW" altLang="en-US" dirty="0"/>
              <a:t>依 </a:t>
            </a:r>
            <a:r>
              <a:rPr lang="en-US" altLang="zh-TW" dirty="0"/>
              <a:t>PACF + </a:t>
            </a:r>
            <a:r>
              <a:rPr lang="zh-TW" altLang="en-US" dirty="0"/>
              <a:t>領域知識選 </a:t>
            </a:r>
            <a:r>
              <a:rPr lang="en-US" altLang="zh-TW" dirty="0"/>
              <a:t>24</a:t>
            </a:r>
            <a:r>
              <a:rPr lang="zh-TW" altLang="en-US" dirty="0"/>
              <a:t>、</a:t>
            </a:r>
            <a:r>
              <a:rPr lang="en-US" altLang="zh-TW" dirty="0"/>
              <a:t>48</a:t>
            </a:r>
            <a:r>
              <a:rPr lang="zh-TW" altLang="en-US" dirty="0"/>
              <a:t>、</a:t>
            </a:r>
            <a:r>
              <a:rPr lang="en-US" altLang="zh-TW" dirty="0"/>
              <a:t>52</a:t>
            </a:r>
            <a:r>
              <a:rPr lang="zh-TW" altLang="en-US" dirty="0"/>
              <a:t>、</a:t>
            </a:r>
            <a:r>
              <a:rPr lang="en-US" altLang="zh-TW" dirty="0"/>
              <a:t>72 h</a:t>
            </a:r>
            <a:r>
              <a:rPr lang="zh-TW" altLang="en-US" dirty="0"/>
              <a:t>；最大 </a:t>
            </a:r>
            <a:r>
              <a:rPr lang="en-US" altLang="zh-TW" dirty="0"/>
              <a:t>lag </a:t>
            </a:r>
            <a:r>
              <a:rPr lang="zh-TW" altLang="en-US" dirty="0"/>
              <a:t>統一設 </a:t>
            </a:r>
            <a:r>
              <a:rPr lang="en-US" altLang="zh-TW" dirty="0"/>
              <a:t>120 h </a:t>
            </a:r>
            <a:r>
              <a:rPr lang="zh-TW" altLang="en-US" dirty="0"/>
              <a:t>以免過長。</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(7)Rolling-origin </a:t>
            </a:r>
            <a:r>
              <a:rPr lang="zh-TW" altLang="en-US" dirty="0"/>
              <a:t>交叉驗證</a:t>
            </a:r>
          </a:p>
          <a:p>
            <a:pPr marL="0" lvl="0" indent="0" algn="l" rtl="0">
              <a:spcBef>
                <a:spcPts val="0"/>
              </a:spcBef>
              <a:spcAft>
                <a:spcPts val="0"/>
              </a:spcAft>
              <a:buNone/>
            </a:pPr>
            <a:r>
              <a:rPr lang="zh-TW" altLang="en-US" dirty="0"/>
              <a:t>每個窗口做 時間序列 </a:t>
            </a:r>
            <a:r>
              <a:rPr lang="en-US" altLang="zh-TW" dirty="0"/>
              <a:t>CV</a:t>
            </a:r>
            <a:r>
              <a:rPr lang="zh-TW" altLang="en-US" dirty="0"/>
              <a:t>（五折），無洩漏。</a:t>
            </a:r>
          </a:p>
          <a:p>
            <a:pPr marL="0" lvl="0" indent="0" algn="l" rtl="0">
              <a:spcBef>
                <a:spcPts val="0"/>
              </a:spcBef>
              <a:spcAft>
                <a:spcPts val="0"/>
              </a:spcAft>
              <a:buNone/>
            </a:pPr>
            <a:r>
              <a:rPr lang="zh-TW" altLang="en-US" dirty="0"/>
              <a:t>透過 </a:t>
            </a:r>
            <a:r>
              <a:rPr lang="en-US" altLang="zh-TW" dirty="0"/>
              <a:t>RMSE/MAE </a:t>
            </a:r>
            <a:r>
              <a:rPr lang="zh-TW" altLang="en-US" dirty="0"/>
              <a:t>比較 → </a:t>
            </a:r>
            <a:r>
              <a:rPr lang="en-US" altLang="zh-TW" dirty="0"/>
              <a:t>72 h(3 d) </a:t>
            </a:r>
            <a:r>
              <a:rPr lang="zh-TW" altLang="en-US" dirty="0"/>
              <a:t>最佳。</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結論 </a:t>
            </a:r>
            <a:r>
              <a:rPr lang="en-US" altLang="zh-TW" dirty="0"/>
              <a:t>&amp; </a:t>
            </a:r>
            <a:r>
              <a:rPr lang="zh-TW" altLang="en-US" dirty="0"/>
              <a:t>應用</a:t>
            </a:r>
          </a:p>
          <a:p>
            <a:pPr marL="0" lvl="0" indent="0" algn="l" rtl="0">
              <a:spcBef>
                <a:spcPts val="0"/>
              </a:spcBef>
              <a:spcAft>
                <a:spcPts val="0"/>
              </a:spcAft>
              <a:buNone/>
            </a:pPr>
            <a:r>
              <a:rPr lang="zh-TW" altLang="en-US" dirty="0"/>
              <a:t>短期預警：</a:t>
            </a:r>
            <a:r>
              <a:rPr lang="en-US" altLang="zh-TW" dirty="0"/>
              <a:t>24 h </a:t>
            </a:r>
            <a:r>
              <a:rPr lang="zh-TW" altLang="en-US" dirty="0"/>
              <a:t>窗口就夠快、夠好。</a:t>
            </a:r>
          </a:p>
          <a:p>
            <a:pPr marL="0" lvl="0" indent="0" algn="l" rtl="0">
              <a:spcBef>
                <a:spcPts val="0"/>
              </a:spcBef>
              <a:spcAft>
                <a:spcPts val="0"/>
              </a:spcAft>
              <a:buNone/>
            </a:pPr>
            <a:r>
              <a:rPr lang="en-US" altLang="zh-TW" dirty="0"/>
              <a:t>1–3 </a:t>
            </a:r>
            <a:r>
              <a:rPr lang="zh-TW" altLang="en-US" dirty="0"/>
              <a:t>天預測：用 </a:t>
            </a:r>
            <a:r>
              <a:rPr lang="en-US" altLang="zh-TW" dirty="0"/>
              <a:t>72 h </a:t>
            </a:r>
            <a:r>
              <a:rPr lang="zh-TW" altLang="en-US" dirty="0"/>
              <a:t>窗口效果最佳（</a:t>
            </a:r>
            <a:r>
              <a:rPr lang="en-US" altLang="zh-TW" dirty="0"/>
              <a:t>RMSE 0.316 µg/m³</a:t>
            </a:r>
            <a:r>
              <a:rPr lang="zh-TW" altLang="en-US" dirty="0"/>
              <a:t>）。</a:t>
            </a:r>
          </a:p>
          <a:p>
            <a:pPr marL="0" lvl="0" indent="0" algn="l" rtl="0">
              <a:spcBef>
                <a:spcPts val="0"/>
              </a:spcBef>
              <a:spcAft>
                <a:spcPts val="0"/>
              </a:spcAft>
              <a:buNone/>
            </a:pPr>
            <a:endParaRPr lang="zh-TW" altLang="en-US" dirty="0"/>
          </a:p>
          <a:p>
            <a:pPr marL="0" lvl="0" indent="0" algn="l" rtl="0">
              <a:spcBef>
                <a:spcPts val="0"/>
              </a:spcBef>
              <a:spcAft>
                <a:spcPts val="0"/>
              </a:spcAft>
              <a:buNone/>
            </a:pPr>
            <a:endParaRPr lang="zh-TW" altLang="en-US" dirty="0"/>
          </a:p>
        </p:txBody>
      </p:sp>
    </p:spTree>
    <p:extLst>
      <p:ext uri="{BB962C8B-B14F-4D97-AF65-F5344CB8AC3E}">
        <p14:creationId xmlns:p14="http://schemas.microsoft.com/office/powerpoint/2010/main" val="37788362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5">
          <a:extLst>
            <a:ext uri="{FF2B5EF4-FFF2-40B4-BE49-F238E27FC236}">
              <a16:creationId xmlns:a16="http://schemas.microsoft.com/office/drawing/2014/main" id="{59B6547A-DF47-07EB-4F0E-016F6C71BECA}"/>
            </a:ext>
          </a:extLst>
        </p:cNvPr>
        <p:cNvGrpSpPr/>
        <p:nvPr/>
      </p:nvGrpSpPr>
      <p:grpSpPr>
        <a:xfrm>
          <a:off x="0" y="0"/>
          <a:ext cx="0" cy="0"/>
          <a:chOff x="0" y="0"/>
          <a:chExt cx="0" cy="0"/>
        </a:xfrm>
      </p:grpSpPr>
      <p:sp>
        <p:nvSpPr>
          <p:cNvPr id="3256" name="Google Shape;3256;g1f2e6270ebd_0_4739:notes">
            <a:extLst>
              <a:ext uri="{FF2B5EF4-FFF2-40B4-BE49-F238E27FC236}">
                <a16:creationId xmlns:a16="http://schemas.microsoft.com/office/drawing/2014/main" id="{6FBEFA1F-6AFD-8977-3993-E9C56EA5A31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7" name="Google Shape;3257;g1f2e6270ebd_0_4739:notes">
            <a:extLst>
              <a:ext uri="{FF2B5EF4-FFF2-40B4-BE49-F238E27FC236}">
                <a16:creationId xmlns:a16="http://schemas.microsoft.com/office/drawing/2014/main" id="{1F1092E7-25D6-AA73-684C-97908561ABD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zh-TW" b="1" dirty="0"/>
              <a:t>3. </a:t>
            </a:r>
            <a:r>
              <a:rPr lang="zh-TW" altLang="en-US" b="1" dirty="0"/>
              <a:t>資料處理流程</a:t>
            </a:r>
          </a:p>
          <a:p>
            <a:r>
              <a:rPr lang="zh-TW" altLang="en-US" dirty="0"/>
              <a:t>為確保資料品質並提取有效資訊，專案將執行以下資料前處理步驟：</a:t>
            </a:r>
          </a:p>
          <a:p>
            <a:r>
              <a:rPr lang="en-US" altLang="zh-TW" b="1" dirty="0"/>
              <a:t>3.1 </a:t>
            </a:r>
            <a:r>
              <a:rPr lang="zh-TW" altLang="en-US" b="1" dirty="0"/>
              <a:t>資料清洗</a:t>
            </a:r>
          </a:p>
          <a:p>
            <a:r>
              <a:rPr lang="zh-TW" altLang="en-US" dirty="0"/>
              <a:t>對取得的原始空氣品質資料進行清洗，處理</a:t>
            </a:r>
            <a:r>
              <a:rPr lang="zh-TW" altLang="en-US" b="1" dirty="0"/>
              <a:t>遺漏值</a:t>
            </a:r>
            <a:r>
              <a:rPr lang="zh-TW" altLang="en-US" dirty="0"/>
              <a:t>、</a:t>
            </a:r>
            <a:r>
              <a:rPr lang="zh-TW" altLang="en-US" b="1" dirty="0"/>
              <a:t>異常值</a:t>
            </a:r>
            <a:r>
              <a:rPr lang="zh-TW" altLang="en-US" dirty="0"/>
              <a:t>以及單位或格式不一致的情形。可能的清洗步驟包括：</a:t>
            </a:r>
          </a:p>
          <a:p>
            <a:r>
              <a:rPr lang="zh-TW" altLang="en-US" b="1" dirty="0"/>
              <a:t>遺漏值補植</a:t>
            </a:r>
            <a:r>
              <a:rPr lang="zh-TW" altLang="en-US" dirty="0"/>
              <a:t>：針對少量缺失資料，以線性插值或以相鄰時刻</a:t>
            </a:r>
            <a:r>
              <a:rPr lang="en-US" altLang="zh-TW" dirty="0"/>
              <a:t>/</a:t>
            </a:r>
            <a:r>
              <a:rPr lang="zh-TW" altLang="en-US" dirty="0"/>
              <a:t>相鄰測站數據估計填補，必要時也可標記缺失以避免誤用。</a:t>
            </a:r>
          </a:p>
          <a:p>
            <a:r>
              <a:rPr lang="zh-TW" altLang="en-US" b="1" dirty="0"/>
              <a:t>異常值過濾</a:t>
            </a:r>
            <a:r>
              <a:rPr lang="zh-TW" altLang="en-US" dirty="0"/>
              <a:t>：偵測明顯超出合理範圍的數值（例如儀器故障導致的極端值），可依環保署污染物合理區間設定閾值篩選，或結合異常檢測模型（如</a:t>
            </a:r>
            <a:r>
              <a:rPr lang="en-US" altLang="zh-TW" dirty="0"/>
              <a:t>Isolation Forest</a:t>
            </a:r>
            <a:r>
              <a:rPr lang="zh-TW" altLang="en-US" dirty="0"/>
              <a:t>）初步標記可能的異常資料點，後續分析可排除或特別關注這些點。</a:t>
            </a:r>
          </a:p>
          <a:p>
            <a:r>
              <a:rPr lang="zh-TW" altLang="en-US" b="1" dirty="0"/>
              <a:t>單位與格式統一</a:t>
            </a:r>
            <a:r>
              <a:rPr lang="zh-TW" altLang="en-US" dirty="0"/>
              <a:t>：確認所有測站的各項污染物單位一致（開放資料已定義各欄位單位），如有需要將單位換算統一。另外將時間欄位轉為適當的時間戳記格式，確保不同資料集（即時與歷史資料）時間格式一致，方便後續整合。</a:t>
            </a:r>
          </a:p>
          <a:p>
            <a:r>
              <a:rPr lang="zh-TW" altLang="en-US" dirty="0"/>
              <a:t>經過清洗後，將得到一份較為完整且可靠的時序資料，為特徵提取和模型分析打下基礎。</a:t>
            </a:r>
          </a:p>
          <a:p>
            <a:r>
              <a:rPr lang="en-US" altLang="zh-TW" b="1" dirty="0"/>
              <a:t>3.2 </a:t>
            </a:r>
            <a:r>
              <a:rPr lang="zh-TW" altLang="en-US" b="1" dirty="0"/>
              <a:t>特徵工程</a:t>
            </a:r>
          </a:p>
          <a:p>
            <a:r>
              <a:rPr lang="zh-TW" altLang="en-US" dirty="0"/>
              <a:t>為提升模型的預測能力與分析的洞察力，我們將對清洗後的資料進行特徵工程，包括生成新的衍生變數和統計量：</a:t>
            </a:r>
          </a:p>
          <a:p>
            <a:r>
              <a:rPr lang="zh-TW" altLang="en-US" b="1" dirty="0"/>
              <a:t>時間相關特徵</a:t>
            </a:r>
            <a:r>
              <a:rPr lang="zh-TW" altLang="en-US" dirty="0"/>
              <a:t>：從時間戳記提取出相關特徵，例如小時（判斷日夜或通勤時段）、星期幾、月份等，捕捉日週週期性模式。也可加入節假日標記（例如農曆新年、跨年夜等可能影響空污的節日），以供模型考量特殊事件對污染的影響。</a:t>
            </a:r>
          </a:p>
          <a:p>
            <a:r>
              <a:rPr lang="zh-TW" altLang="en-US" b="1" dirty="0"/>
              <a:t>移動平均與滯後特徵</a:t>
            </a:r>
            <a:r>
              <a:rPr lang="zh-TW" altLang="en-US" dirty="0"/>
              <a:t>：基於原始濃度值計算移動平均值，平滑短期波動。例如計算</a:t>
            </a:r>
            <a:r>
              <a:rPr lang="en-US" altLang="zh-TW" dirty="0"/>
              <a:t>PM₂.₅</a:t>
            </a:r>
            <a:r>
              <a:rPr lang="zh-TW" altLang="en-US" dirty="0"/>
              <a:t>的</a:t>
            </a:r>
            <a:r>
              <a:rPr lang="en-US" altLang="zh-TW" dirty="0"/>
              <a:t>24</a:t>
            </a:r>
            <a:r>
              <a:rPr lang="zh-TW" altLang="en-US" dirty="0"/>
              <a:t>小時移動平均以捕捉日尺度趨勢（資料中已提供部分污染物的移動平均，如</a:t>
            </a:r>
            <a:r>
              <a:rPr lang="en-US" altLang="zh-TW" dirty="0"/>
              <a:t>8</a:t>
            </a:r>
            <a:r>
              <a:rPr lang="zh-TW" altLang="en-US" dirty="0"/>
              <a:t>小時臭氧、</a:t>
            </a:r>
            <a:r>
              <a:rPr lang="en-US" altLang="zh-TW" dirty="0"/>
              <a:t>PM₂.₅</a:t>
            </a:r>
            <a:r>
              <a:rPr lang="zh-TW" altLang="en-US" dirty="0"/>
              <a:t>日均值等，可再次確認計算公式）。同時產生</a:t>
            </a:r>
            <a:r>
              <a:rPr lang="zh-TW" altLang="en-US" b="1" dirty="0"/>
              <a:t>滯後特徵</a:t>
            </a:r>
            <a:r>
              <a:rPr lang="zh-TW" altLang="en-US" dirty="0"/>
              <a:t>，例如將前</a:t>
            </a:r>
            <a:r>
              <a:rPr lang="en-US" altLang="zh-TW" dirty="0"/>
              <a:t>1</a:t>
            </a:r>
            <a:r>
              <a:rPr lang="zh-TW" altLang="en-US" dirty="0"/>
              <a:t>小時、前</a:t>
            </a:r>
            <a:r>
              <a:rPr lang="en-US" altLang="zh-TW" dirty="0"/>
              <a:t>3</a:t>
            </a:r>
            <a:r>
              <a:rPr lang="zh-TW" altLang="en-US" dirty="0"/>
              <a:t>小時、前</a:t>
            </a:r>
            <a:r>
              <a:rPr lang="en-US" altLang="zh-TW" dirty="0"/>
              <a:t>24</a:t>
            </a:r>
            <a:r>
              <a:rPr lang="zh-TW" altLang="en-US" dirty="0"/>
              <a:t>小時的污染物濃度作為預測當前時刻的特徵，用以引入時間序列的自相關信息，這對於像</a:t>
            </a:r>
            <a:r>
              <a:rPr lang="en-US" altLang="zh-TW" dirty="0" err="1"/>
              <a:t>XGBoost</a:t>
            </a:r>
            <a:r>
              <a:rPr lang="zh-TW" altLang="en-US" dirty="0"/>
              <a:t>等機器學習模型預測時間序列非常重要。</a:t>
            </a:r>
          </a:p>
          <a:p>
            <a:r>
              <a:rPr lang="zh-TW" altLang="en-US" b="1" dirty="0"/>
              <a:t>風速風向特徵</a:t>
            </a:r>
            <a:r>
              <a:rPr lang="zh-TW" altLang="en-US" dirty="0"/>
              <a:t>：將風向與風速資訊轉換為更適合模型的特徵。例如將風速 </a:t>
            </a:r>
            <a:r>
              <a:rPr lang="en-US" altLang="zh-TW" dirty="0"/>
              <a:t>(</a:t>
            </a:r>
            <a:r>
              <a:rPr lang="en-US" altLang="zh-TW" dirty="0" err="1"/>
              <a:t>WindSpeed</a:t>
            </a:r>
            <a:r>
              <a:rPr lang="en-US" altLang="zh-TW" dirty="0"/>
              <a:t>) </a:t>
            </a:r>
            <a:r>
              <a:rPr lang="zh-TW" altLang="en-US" dirty="0"/>
              <a:t>與風向 </a:t>
            </a:r>
            <a:r>
              <a:rPr lang="en-US" altLang="zh-TW" dirty="0"/>
              <a:t>(</a:t>
            </a:r>
            <a:r>
              <a:rPr lang="en-US" altLang="zh-TW" dirty="0" err="1"/>
              <a:t>WindDirec</a:t>
            </a:r>
            <a:r>
              <a:rPr lang="en-US" altLang="zh-TW" dirty="0"/>
              <a:t>) </a:t>
            </a:r>
            <a:r>
              <a:rPr lang="zh-TW" altLang="en-US" dirty="0"/>
              <a:t>轉換為</a:t>
            </a:r>
            <a:r>
              <a:rPr lang="zh-TW" altLang="en-US" b="1" dirty="0"/>
              <a:t>平面向量</a:t>
            </a:r>
            <a:r>
              <a:rPr lang="zh-TW" altLang="en-US" dirty="0"/>
              <a:t>的兩個分量：</a:t>
            </a:r>
            <a:r>
              <a:rPr lang="en-US" altLang="zh-TW" dirty="0"/>
              <a:t>$u = \text{</a:t>
            </a:r>
            <a:r>
              <a:rPr lang="en-US" altLang="zh-TW" dirty="0" err="1"/>
              <a:t>WindSpeed</a:t>
            </a:r>
            <a:r>
              <a:rPr lang="en-US" altLang="zh-TW" dirty="0"/>
              <a:t>} \times \cos(\text{</a:t>
            </a:r>
            <a:r>
              <a:rPr lang="en-US" altLang="zh-TW" dirty="0" err="1"/>
              <a:t>WindDirec</a:t>
            </a:r>
            <a:r>
              <a:rPr lang="en-US" altLang="zh-TW" dirty="0"/>
              <a:t>})$</a:t>
            </a:r>
            <a:r>
              <a:rPr lang="zh-TW" altLang="en-US" dirty="0"/>
              <a:t>，</a:t>
            </a:r>
            <a:r>
              <a:rPr lang="en-US" altLang="zh-TW" dirty="0"/>
              <a:t>$v = \text{</a:t>
            </a:r>
            <a:r>
              <a:rPr lang="en-US" altLang="zh-TW" dirty="0" err="1"/>
              <a:t>WindSpeed</a:t>
            </a:r>
            <a:r>
              <a:rPr lang="en-US" altLang="zh-TW" dirty="0"/>
              <a:t>} \times \sin(\text{</a:t>
            </a:r>
            <a:r>
              <a:rPr lang="en-US" altLang="zh-TW" dirty="0" err="1"/>
              <a:t>WindDirec</a:t>
            </a:r>
            <a:r>
              <a:rPr lang="en-US" altLang="zh-TW" dirty="0"/>
              <a:t>})$</a:t>
            </a:r>
            <a:r>
              <a:rPr lang="zh-TW" altLang="en-US" dirty="0"/>
              <a:t>，代表東西向和南北向的風速分量。這樣可更直觀地反映風吹拂帶來的污染物傳輸效應。此外，也可依風向將數據分類（例如將風向離散為八個方位），探討不同季風方向下的污染水平差異。</a:t>
            </a:r>
          </a:p>
          <a:p>
            <a:r>
              <a:rPr lang="zh-TW" altLang="en-US" b="1" dirty="0"/>
              <a:t>跨測項特徵</a:t>
            </a:r>
            <a:r>
              <a:rPr lang="zh-TW" altLang="en-US" dirty="0"/>
              <a:t>：計算不同污染物之間的比值或組合，以捕捉污染來源線索。例如</a:t>
            </a:r>
            <a:r>
              <a:rPr lang="en-US" altLang="zh-TW" dirty="0"/>
              <a:t>$PM_{2.5}/PM_{10}$</a:t>
            </a:r>
            <a:r>
              <a:rPr lang="zh-TW" altLang="en-US" dirty="0"/>
              <a:t>的比值可反映細顆粒物在總懸浮微粒中所佔比例，較高可能代表燃燒來源；再如</a:t>
            </a:r>
            <a:r>
              <a:rPr lang="en-US" altLang="zh-TW" dirty="0"/>
              <a:t>$NO_2/NO$</a:t>
            </a:r>
            <a:r>
              <a:rPr lang="zh-TW" altLang="en-US" dirty="0"/>
              <a:t>比值可反映交通排放特性等。這些衍生特徵將有助於後續的污染源分群分析。</a:t>
            </a:r>
          </a:p>
          <a:p>
            <a:r>
              <a:rPr lang="zh-TW" altLang="en-US" b="1" dirty="0"/>
              <a:t>統計特徵</a:t>
            </a:r>
            <a:r>
              <a:rPr lang="zh-TW" altLang="en-US" dirty="0"/>
              <a:t>：對於需要以測站為單位分析的任務（如污染源分類），可先為每個測站計算統計特徵值，例如該站在分析期間內各污染物的平均值、峰值、中位數等，或週末與平日平均值差異等，作為該測站的特徵向量，用以進行測站層級的比較。</a:t>
            </a:r>
          </a:p>
          <a:p>
            <a:r>
              <a:rPr lang="zh-TW" altLang="en-US" dirty="0"/>
              <a:t>透過上述特徵工程，我們將獲得豐富的特徵資料集，以供不同模型使用，提高模型對複雜模式的捕捉能力。</a:t>
            </a:r>
          </a:p>
          <a:p>
            <a:r>
              <a:rPr lang="en-US" altLang="zh-TW" b="1" dirty="0"/>
              <a:t>3.3 </a:t>
            </a:r>
            <a:r>
              <a:rPr lang="zh-TW" altLang="en-US" b="1" dirty="0"/>
              <a:t>資料整合</a:t>
            </a:r>
          </a:p>
          <a:p>
            <a:r>
              <a:rPr lang="zh-TW" altLang="en-US" dirty="0"/>
              <a:t>考量本專案需分析</a:t>
            </a:r>
            <a:r>
              <a:rPr lang="zh-TW" altLang="en-US" b="1" dirty="0"/>
              <a:t>跨測站</a:t>
            </a:r>
            <a:r>
              <a:rPr lang="zh-TW" altLang="en-US" dirty="0"/>
              <a:t>與</a:t>
            </a:r>
            <a:r>
              <a:rPr lang="zh-TW" altLang="en-US" b="1" dirty="0"/>
              <a:t>長時間序列</a:t>
            </a:r>
            <a:r>
              <a:rPr lang="zh-TW" altLang="en-US" dirty="0"/>
              <a:t>的資料，我們將進行資料整合與重組：</a:t>
            </a:r>
          </a:p>
          <a:p>
            <a:r>
              <a:rPr lang="zh-TW" altLang="en-US" b="1" dirty="0"/>
              <a:t>測站資料彙總</a:t>
            </a:r>
            <a:r>
              <a:rPr lang="zh-TW" altLang="en-US" dirty="0"/>
              <a:t>：將各測站的資料按照時間對齊，形成一個包含所有測站的統一時間索引。如有需要進行全域性的分析（例如以空間為維度的聚類），可建立「時間 </a:t>
            </a:r>
            <a:r>
              <a:rPr lang="en-US" altLang="zh-TW" dirty="0"/>
              <a:t>× </a:t>
            </a:r>
            <a:r>
              <a:rPr lang="zh-TW" altLang="en-US" dirty="0"/>
              <a:t>測站 </a:t>
            </a:r>
            <a:r>
              <a:rPr lang="en-US" altLang="zh-TW" dirty="0"/>
              <a:t>× </a:t>
            </a:r>
            <a:r>
              <a:rPr lang="zh-TW" altLang="en-US" dirty="0"/>
              <a:t>污染物」的三維資料表。針對污染源分群，我們可能對每個測站計算特徵後形成「測站 </a:t>
            </a:r>
            <a:r>
              <a:rPr lang="en-US" altLang="zh-TW" dirty="0"/>
              <a:t>× </a:t>
            </a:r>
            <a:r>
              <a:rPr lang="zh-TW" altLang="en-US" dirty="0"/>
              <a:t>特徵」的資料表格，用於後續的分群模型。</a:t>
            </a:r>
          </a:p>
          <a:p>
            <a:r>
              <a:rPr lang="zh-TW" altLang="en-US" b="1" dirty="0"/>
              <a:t>資料集結合</a:t>
            </a:r>
            <a:r>
              <a:rPr lang="zh-TW" altLang="en-US" dirty="0"/>
              <a:t>：如果有來自不同資料集的資訊需要結合（例如環境氣象資料，如溫度、降雨等），則按照時間和地點將其與空氣品質資料合併。在本專案中，基本的風速風向已包含於</a:t>
            </a:r>
            <a:r>
              <a:rPr lang="en-US" altLang="zh-TW" dirty="0"/>
              <a:t>AQI</a:t>
            </a:r>
            <a:r>
              <a:rPr lang="zh-TW" altLang="en-US" dirty="0"/>
              <a:t>資料集中，若有需要更完整的氣象要素（如氣溫、降雨），可從中央氣象局等開放資料取得並根據測站位置匹配。然而在目前計畫中，以空氣品質測站自帶的參數為主。</a:t>
            </a:r>
          </a:p>
          <a:p>
            <a:r>
              <a:rPr lang="zh-TW" altLang="en-US" b="1" dirty="0"/>
              <a:t>地理資訊整合</a:t>
            </a:r>
            <a:r>
              <a:rPr lang="zh-TW" altLang="en-US" dirty="0"/>
              <a:t>：為了製作污染地圖與進行區域分析，我們需要測站的經緯度座標（資料集中已提供</a:t>
            </a:r>
            <a:r>
              <a:rPr lang="en-US" altLang="zh-TW" dirty="0"/>
              <a:t>Longitude/Latitude</a:t>
            </a:r>
            <a:r>
              <a:rPr lang="zh-TW" altLang="en-US" dirty="0"/>
              <a:t>）。將測站地理資訊與污染數據關聯，方便後續在</a:t>
            </a:r>
            <a:r>
              <a:rPr lang="en-US" altLang="zh-TW" dirty="0"/>
              <a:t>Leaflet</a:t>
            </a:r>
            <a:r>
              <a:rPr lang="zh-TW" altLang="en-US" dirty="0"/>
              <a:t>地圖上標示測站位置並呈現污染程度。另外，可整合各測站所屬行政區（縣市）資訊，便於依城市或區域彙總統計。例如，可計算各縣市的平均</a:t>
            </a:r>
            <a:r>
              <a:rPr lang="en-US" altLang="zh-TW" dirty="0"/>
              <a:t>AQI</a:t>
            </a:r>
            <a:r>
              <a:rPr lang="zh-TW" altLang="en-US" dirty="0"/>
              <a:t>或污染物濃度以供比較。</a:t>
            </a:r>
          </a:p>
          <a:p>
            <a:r>
              <a:rPr lang="zh-TW" altLang="en-US" b="1" dirty="0"/>
              <a:t>資料庫與更新</a:t>
            </a:r>
            <a:r>
              <a:rPr lang="zh-TW" altLang="en-US" dirty="0"/>
              <a:t>：為支持</a:t>
            </a:r>
            <a:r>
              <a:rPr lang="en-US" altLang="zh-TW" dirty="0"/>
              <a:t>Shiny</a:t>
            </a:r>
            <a:r>
              <a:rPr lang="zh-TW" altLang="en-US" dirty="0"/>
              <a:t>應用的即時瀏覽與互動，我們考慮將清理和特徵處理後的資料存入資料框或輕量資料庫中。歷史逐時資料可保存為</a:t>
            </a:r>
            <a:r>
              <a:rPr lang="en-US" altLang="zh-TW" dirty="0"/>
              <a:t>R</a:t>
            </a:r>
            <a:r>
              <a:rPr lang="zh-TW" altLang="en-US" dirty="0"/>
              <a:t>的資料檔或</a:t>
            </a:r>
            <a:r>
              <a:rPr lang="en-US" altLang="zh-TW" dirty="0"/>
              <a:t>CSV</a:t>
            </a:r>
            <a:r>
              <a:rPr lang="zh-TW" altLang="en-US" dirty="0"/>
              <a:t>供</a:t>
            </a:r>
            <a:r>
              <a:rPr lang="en-US" altLang="zh-TW" dirty="0"/>
              <a:t>Shiny</a:t>
            </a:r>
            <a:r>
              <a:rPr lang="zh-TW" altLang="en-US" dirty="0"/>
              <a:t>讀取，即時資料則可透過</a:t>
            </a:r>
            <a:r>
              <a:rPr lang="en-US" altLang="zh-TW" dirty="0"/>
              <a:t>API</a:t>
            </a:r>
            <a:r>
              <a:rPr lang="zh-TW" altLang="en-US" dirty="0"/>
              <a:t>定期抓取最新值並動態更新。在整合過程中確保歷史資料與新資料的格式一致，以便一併餵入模型或視覺化模組使用。</a:t>
            </a:r>
          </a:p>
          <a:p>
            <a:r>
              <a:rPr lang="zh-TW" altLang="en-US" dirty="0"/>
              <a:t>完成整合後，我們將擁有完善的分析資料集，可滿足不同分析與建模步驟的輸入需求。</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4096698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5">
          <a:extLst>
            <a:ext uri="{FF2B5EF4-FFF2-40B4-BE49-F238E27FC236}">
              <a16:creationId xmlns:a16="http://schemas.microsoft.com/office/drawing/2014/main" id="{69C7FB1B-D7A8-B8A4-D8FA-4781E8ABB815}"/>
            </a:ext>
          </a:extLst>
        </p:cNvPr>
        <p:cNvGrpSpPr/>
        <p:nvPr/>
      </p:nvGrpSpPr>
      <p:grpSpPr>
        <a:xfrm>
          <a:off x="0" y="0"/>
          <a:ext cx="0" cy="0"/>
          <a:chOff x="0" y="0"/>
          <a:chExt cx="0" cy="0"/>
        </a:xfrm>
      </p:grpSpPr>
      <p:sp>
        <p:nvSpPr>
          <p:cNvPr id="3256" name="Google Shape;3256;g1f2e6270ebd_0_4739:notes">
            <a:extLst>
              <a:ext uri="{FF2B5EF4-FFF2-40B4-BE49-F238E27FC236}">
                <a16:creationId xmlns:a16="http://schemas.microsoft.com/office/drawing/2014/main" id="{753EEED7-6EB8-25C6-F2E7-57E1D56661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7" name="Google Shape;3257;g1f2e6270ebd_0_4739:notes">
            <a:extLst>
              <a:ext uri="{FF2B5EF4-FFF2-40B4-BE49-F238E27FC236}">
                <a16:creationId xmlns:a16="http://schemas.microsoft.com/office/drawing/2014/main" id="{1CC14C5E-B949-7CEA-A67D-31188A93B83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(1)</a:t>
            </a:r>
            <a:r>
              <a:rPr lang="zh-TW" altLang="en-US" dirty="0"/>
              <a:t>資料基礎建設</a:t>
            </a:r>
          </a:p>
          <a:p>
            <a:pPr marL="0" lvl="0" indent="0" algn="l" rtl="0">
              <a:spcBef>
                <a:spcPts val="0"/>
              </a:spcBef>
              <a:spcAft>
                <a:spcPts val="0"/>
              </a:spcAft>
              <a:buNone/>
            </a:pPr>
            <a:r>
              <a:rPr lang="en-US" altLang="zh-TW" dirty="0"/>
              <a:t>3,268,800 </a:t>
            </a:r>
            <a:r>
              <a:rPr lang="zh-TW" altLang="en-US" dirty="0"/>
              <a:t>筆逐時資料，先補缺、對齊連續時間軸。</a:t>
            </a:r>
          </a:p>
          <a:p>
            <a:pPr marL="0" lvl="0" indent="0" algn="l" rtl="0">
              <a:spcBef>
                <a:spcPts val="0"/>
              </a:spcBef>
              <a:spcAft>
                <a:spcPts val="0"/>
              </a:spcAft>
              <a:buNone/>
            </a:pPr>
            <a:r>
              <a:rPr lang="zh-TW" altLang="en-US" dirty="0"/>
              <a:t>確保任何滯後計算不會跨越缺口或錯位。</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(2)STL </a:t>
            </a:r>
            <a:r>
              <a:rPr lang="zh-TW" altLang="en-US" dirty="0"/>
              <a:t>分解 → 純化訊號</a:t>
            </a:r>
          </a:p>
          <a:p>
            <a:pPr marL="0" lvl="0" indent="0" algn="l" rtl="0">
              <a:spcBef>
                <a:spcPts val="0"/>
              </a:spcBef>
              <a:spcAft>
                <a:spcPts val="0"/>
              </a:spcAft>
              <a:buNone/>
            </a:pPr>
            <a:r>
              <a:rPr lang="zh-TW" altLang="en-US" dirty="0"/>
              <a:t>去掉 長期趨勢 </a:t>
            </a:r>
            <a:r>
              <a:rPr lang="en-US" altLang="zh-TW" dirty="0"/>
              <a:t>+ </a:t>
            </a:r>
            <a:r>
              <a:rPr lang="zh-TW" altLang="en-US" dirty="0"/>
              <a:t>季節性循環，對 殘差 做相關分析 ⇒ 避免趨勢把相關係數撐高。</a:t>
            </a:r>
          </a:p>
          <a:p>
            <a:pPr marL="0" lvl="0" indent="0" algn="l" rtl="0">
              <a:spcBef>
                <a:spcPts val="0"/>
              </a:spcBef>
              <a:spcAft>
                <a:spcPts val="0"/>
              </a:spcAft>
              <a:buNone/>
            </a:pPr>
            <a:r>
              <a:rPr lang="zh-TW" altLang="en-US" dirty="0"/>
              <a:t>修正程式錯誤：</a:t>
            </a:r>
            <a:r>
              <a:rPr lang="en-US" altLang="zh-TW" dirty="0" err="1"/>
              <a:t>stl_decomp$time.series</a:t>
            </a:r>
            <a:r>
              <a:rPr lang="en-US" altLang="zh-TW" dirty="0"/>
              <a:t>[, "remainder"].</a:t>
            </a:r>
          </a:p>
          <a:p>
            <a:pPr marL="0" lvl="0" indent="0" algn="l" rtl="0">
              <a:spcBef>
                <a:spcPts val="0"/>
              </a:spcBef>
              <a:spcAft>
                <a:spcPts val="0"/>
              </a:spcAft>
              <a:buNone/>
            </a:pPr>
            <a:endParaRPr lang="en-US" altLang="zh-TW" dirty="0"/>
          </a:p>
          <a:p>
            <a:pPr marL="0" lvl="0" indent="0" algn="l" rtl="0">
              <a:spcBef>
                <a:spcPts val="0"/>
              </a:spcBef>
              <a:spcAft>
                <a:spcPts val="0"/>
              </a:spcAft>
              <a:buNone/>
            </a:pPr>
            <a:r>
              <a:rPr lang="en-US" altLang="zh-TW" dirty="0"/>
              <a:t>(3)</a:t>
            </a:r>
            <a:r>
              <a:rPr lang="zh-TW" altLang="en-US" dirty="0"/>
              <a:t>相關性偵測 </a:t>
            </a:r>
            <a:r>
              <a:rPr lang="en-US" altLang="zh-TW" dirty="0"/>
              <a:t>(ACF / PACF)</a:t>
            </a:r>
          </a:p>
          <a:p>
            <a:pPr marL="0" lvl="0" indent="0" algn="l" rtl="0">
              <a:spcBef>
                <a:spcPts val="0"/>
              </a:spcBef>
              <a:spcAft>
                <a:spcPts val="0"/>
              </a:spcAft>
              <a:buNone/>
            </a:pPr>
            <a:r>
              <a:rPr lang="zh-TW" altLang="en-US" dirty="0"/>
              <a:t>原始 </a:t>
            </a:r>
            <a:r>
              <a:rPr lang="en-US" altLang="zh-TW" dirty="0"/>
              <a:t>PACF </a:t>
            </a:r>
            <a:r>
              <a:rPr lang="zh-TW" altLang="en-US" dirty="0"/>
              <a:t>截尾 </a:t>
            </a:r>
            <a:r>
              <a:rPr lang="en-US" altLang="zh-TW" dirty="0"/>
              <a:t>50 h</a:t>
            </a:r>
            <a:r>
              <a:rPr lang="zh-TW" altLang="en-US" dirty="0"/>
              <a:t>；殘差 </a:t>
            </a:r>
            <a:r>
              <a:rPr lang="en-US" altLang="zh-TW" dirty="0"/>
              <a:t>PACF </a:t>
            </a:r>
            <a:r>
              <a:rPr lang="zh-TW" altLang="en-US" dirty="0"/>
              <a:t>截尾 </a:t>
            </a:r>
            <a:r>
              <a:rPr lang="en-US" altLang="zh-TW" dirty="0"/>
              <a:t>52 h → </a:t>
            </a:r>
            <a:r>
              <a:rPr lang="zh-TW" altLang="en-US" dirty="0"/>
              <a:t>初步鎖定分析上限。</a:t>
            </a:r>
          </a:p>
          <a:p>
            <a:pPr marL="0" lvl="0" indent="0" algn="l" rtl="0">
              <a:spcBef>
                <a:spcPts val="0"/>
              </a:spcBef>
              <a:spcAft>
                <a:spcPts val="0"/>
              </a:spcAft>
              <a:buNone/>
            </a:pPr>
            <a:r>
              <a:rPr lang="zh-TW" altLang="en-US" dirty="0"/>
              <a:t>量化「多少小時後影響趨近 </a:t>
            </a:r>
            <a:r>
              <a:rPr lang="en-US" altLang="zh-TW" dirty="0"/>
              <a:t>0</a:t>
            </a:r>
            <a:r>
              <a:rPr lang="zh-TW" altLang="en-US" dirty="0"/>
              <a:t>」。</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(4)</a:t>
            </a:r>
            <a:r>
              <a:rPr lang="zh-TW" altLang="en-US" dirty="0"/>
              <a:t>線性依賴：動態 </a:t>
            </a:r>
            <a:r>
              <a:rPr lang="en-US" altLang="zh-TW" dirty="0"/>
              <a:t>Pearson </a:t>
            </a:r>
            <a:r>
              <a:rPr lang="zh-TW" altLang="en-US" dirty="0"/>
              <a:t>門檻</a:t>
            </a:r>
          </a:p>
          <a:p>
            <a:pPr marL="0" lvl="0" indent="0" algn="l" rtl="0">
              <a:spcBef>
                <a:spcPts val="0"/>
              </a:spcBef>
              <a:spcAft>
                <a:spcPts val="0"/>
              </a:spcAft>
              <a:buNone/>
            </a:pPr>
            <a:r>
              <a:rPr lang="zh-TW" altLang="en-US" dirty="0"/>
              <a:t>取 最高相關係數 </a:t>
            </a:r>
            <a:r>
              <a:rPr lang="en-US" altLang="zh-TW" dirty="0"/>
              <a:t>× 5 % </a:t>
            </a:r>
            <a:r>
              <a:rPr lang="zh-TW" altLang="en-US" dirty="0"/>
              <a:t>當自適應門檻（</a:t>
            </a:r>
            <a:r>
              <a:rPr lang="en-US" altLang="zh-TW" dirty="0"/>
              <a:t>0.0487</a:t>
            </a:r>
            <a:r>
              <a:rPr lang="zh-TW" altLang="en-US" dirty="0"/>
              <a:t>）。</a:t>
            </a:r>
          </a:p>
          <a:p>
            <a:pPr marL="0" lvl="0" indent="0" algn="l" rtl="0">
              <a:spcBef>
                <a:spcPts val="0"/>
              </a:spcBef>
              <a:spcAft>
                <a:spcPts val="0"/>
              </a:spcAft>
              <a:buNone/>
            </a:pPr>
            <a:r>
              <a:rPr lang="zh-TW" altLang="en-US" dirty="0"/>
              <a:t>找到相關迅速衰退點：</a:t>
            </a:r>
            <a:r>
              <a:rPr lang="en-US" altLang="zh-TW" dirty="0"/>
              <a:t>1 h</a:t>
            </a:r>
            <a:r>
              <a:rPr lang="zh-TW" altLang="en-US" dirty="0"/>
              <a:t>。</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(5)</a:t>
            </a:r>
            <a:r>
              <a:rPr lang="zh-TW" altLang="en-US" dirty="0"/>
              <a:t>非線性依賴：</a:t>
            </a:r>
            <a:r>
              <a:rPr lang="en-US" altLang="zh-TW" dirty="0"/>
              <a:t>Bias-corrected </a:t>
            </a:r>
            <a:r>
              <a:rPr lang="zh-TW" altLang="en-US" dirty="0"/>
              <a:t>互信息</a:t>
            </a:r>
          </a:p>
          <a:p>
            <a:pPr marL="0" lvl="0" indent="0" algn="l" rtl="0">
              <a:spcBef>
                <a:spcPts val="0"/>
              </a:spcBef>
              <a:spcAft>
                <a:spcPts val="0"/>
              </a:spcAft>
              <a:buNone/>
            </a:pPr>
            <a:r>
              <a:rPr lang="zh-TW" altLang="en-US" dirty="0"/>
              <a:t>並行跑多個 </a:t>
            </a:r>
            <a:r>
              <a:rPr lang="en-US" altLang="zh-TW" dirty="0"/>
              <a:t>bins</a:t>
            </a:r>
            <a:r>
              <a:rPr lang="zh-TW" altLang="en-US" dirty="0"/>
              <a:t>（</a:t>
            </a:r>
            <a:r>
              <a:rPr lang="en-US" altLang="zh-TW" dirty="0"/>
              <a:t>5</a:t>
            </a:r>
            <a:r>
              <a:rPr lang="zh-TW" altLang="en-US" dirty="0"/>
              <a:t>、</a:t>
            </a:r>
            <a:r>
              <a:rPr lang="en-US" altLang="zh-TW" dirty="0"/>
              <a:t>10</a:t>
            </a:r>
            <a:r>
              <a:rPr lang="zh-TW" altLang="en-US" dirty="0"/>
              <a:t>、</a:t>
            </a:r>
            <a:r>
              <a:rPr lang="en-US" altLang="zh-TW" dirty="0"/>
              <a:t>15</a:t>
            </a:r>
            <a:r>
              <a:rPr lang="zh-TW" altLang="en-US" dirty="0"/>
              <a:t>、</a:t>
            </a:r>
            <a:r>
              <a:rPr lang="en-US" altLang="zh-TW" dirty="0"/>
              <a:t>20</a:t>
            </a:r>
            <a:r>
              <a:rPr lang="zh-TW" altLang="en-US" dirty="0"/>
              <a:t>）驗證穩定性。</a:t>
            </a:r>
          </a:p>
          <a:p>
            <a:pPr marL="0" lvl="0" indent="0" algn="l" rtl="0">
              <a:spcBef>
                <a:spcPts val="0"/>
              </a:spcBef>
              <a:spcAft>
                <a:spcPts val="0"/>
              </a:spcAft>
              <a:buNone/>
            </a:pPr>
            <a:r>
              <a:rPr lang="zh-TW" altLang="en-US" dirty="0"/>
              <a:t>同樣在 </a:t>
            </a:r>
            <a:r>
              <a:rPr lang="en-US" altLang="zh-TW" dirty="0"/>
              <a:t>1 h </a:t>
            </a:r>
            <a:r>
              <a:rPr lang="zh-TW" altLang="en-US" dirty="0"/>
              <a:t>即掉到門檻以下 → 線性、非線性依賴結論一致。</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(6)</a:t>
            </a:r>
            <a:r>
              <a:rPr lang="zh-TW" altLang="en-US" dirty="0"/>
              <a:t>產生候選滯後窗口</a:t>
            </a:r>
          </a:p>
          <a:p>
            <a:pPr marL="0" lvl="0" indent="0" algn="l" rtl="0">
              <a:spcBef>
                <a:spcPts val="0"/>
              </a:spcBef>
              <a:spcAft>
                <a:spcPts val="0"/>
              </a:spcAft>
              <a:buNone/>
            </a:pPr>
            <a:r>
              <a:rPr lang="zh-TW" altLang="en-US" dirty="0"/>
              <a:t>依 </a:t>
            </a:r>
            <a:r>
              <a:rPr lang="en-US" altLang="zh-TW" dirty="0"/>
              <a:t>PACF + </a:t>
            </a:r>
            <a:r>
              <a:rPr lang="zh-TW" altLang="en-US" dirty="0"/>
              <a:t>領域知識選 </a:t>
            </a:r>
            <a:r>
              <a:rPr lang="en-US" altLang="zh-TW" dirty="0"/>
              <a:t>24</a:t>
            </a:r>
            <a:r>
              <a:rPr lang="zh-TW" altLang="en-US" dirty="0"/>
              <a:t>、</a:t>
            </a:r>
            <a:r>
              <a:rPr lang="en-US" altLang="zh-TW" dirty="0"/>
              <a:t>48</a:t>
            </a:r>
            <a:r>
              <a:rPr lang="zh-TW" altLang="en-US" dirty="0"/>
              <a:t>、</a:t>
            </a:r>
            <a:r>
              <a:rPr lang="en-US" altLang="zh-TW" dirty="0"/>
              <a:t>52</a:t>
            </a:r>
            <a:r>
              <a:rPr lang="zh-TW" altLang="en-US" dirty="0"/>
              <a:t>、</a:t>
            </a:r>
            <a:r>
              <a:rPr lang="en-US" altLang="zh-TW" dirty="0"/>
              <a:t>72 h</a:t>
            </a:r>
            <a:r>
              <a:rPr lang="zh-TW" altLang="en-US" dirty="0"/>
              <a:t>；最大 </a:t>
            </a:r>
            <a:r>
              <a:rPr lang="en-US" altLang="zh-TW" dirty="0"/>
              <a:t>lag </a:t>
            </a:r>
            <a:r>
              <a:rPr lang="zh-TW" altLang="en-US" dirty="0"/>
              <a:t>統一設 </a:t>
            </a:r>
            <a:r>
              <a:rPr lang="en-US" altLang="zh-TW" dirty="0"/>
              <a:t>120 h </a:t>
            </a:r>
            <a:r>
              <a:rPr lang="zh-TW" altLang="en-US" dirty="0"/>
              <a:t>以免過長。</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en-US" altLang="zh-TW" dirty="0"/>
              <a:t>(7)Rolling-origin </a:t>
            </a:r>
            <a:r>
              <a:rPr lang="zh-TW" altLang="en-US" dirty="0"/>
              <a:t>交叉驗證</a:t>
            </a:r>
          </a:p>
          <a:p>
            <a:pPr marL="0" lvl="0" indent="0" algn="l" rtl="0">
              <a:spcBef>
                <a:spcPts val="0"/>
              </a:spcBef>
              <a:spcAft>
                <a:spcPts val="0"/>
              </a:spcAft>
              <a:buNone/>
            </a:pPr>
            <a:r>
              <a:rPr lang="zh-TW" altLang="en-US" dirty="0"/>
              <a:t>每個窗口做 時間序列 </a:t>
            </a:r>
            <a:r>
              <a:rPr lang="en-US" altLang="zh-TW" dirty="0"/>
              <a:t>CV</a:t>
            </a:r>
            <a:r>
              <a:rPr lang="zh-TW" altLang="en-US" dirty="0"/>
              <a:t>（五折），無洩漏。</a:t>
            </a:r>
          </a:p>
          <a:p>
            <a:pPr marL="0" lvl="0" indent="0" algn="l" rtl="0">
              <a:spcBef>
                <a:spcPts val="0"/>
              </a:spcBef>
              <a:spcAft>
                <a:spcPts val="0"/>
              </a:spcAft>
              <a:buNone/>
            </a:pPr>
            <a:r>
              <a:rPr lang="zh-TW" altLang="en-US" dirty="0"/>
              <a:t>透過 </a:t>
            </a:r>
            <a:r>
              <a:rPr lang="en-US" altLang="zh-TW" dirty="0"/>
              <a:t>RMSE/MAE </a:t>
            </a:r>
            <a:r>
              <a:rPr lang="zh-TW" altLang="en-US" dirty="0"/>
              <a:t>比較 → </a:t>
            </a:r>
            <a:r>
              <a:rPr lang="en-US" altLang="zh-TW" dirty="0"/>
              <a:t>72 h(3 d) </a:t>
            </a:r>
            <a:r>
              <a:rPr lang="zh-TW" altLang="en-US" dirty="0"/>
              <a:t>最佳。</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結論 </a:t>
            </a:r>
            <a:r>
              <a:rPr lang="en-US" altLang="zh-TW" dirty="0"/>
              <a:t>&amp; </a:t>
            </a:r>
            <a:r>
              <a:rPr lang="zh-TW" altLang="en-US" dirty="0"/>
              <a:t>應用</a:t>
            </a:r>
          </a:p>
          <a:p>
            <a:pPr marL="0" lvl="0" indent="0" algn="l" rtl="0">
              <a:spcBef>
                <a:spcPts val="0"/>
              </a:spcBef>
              <a:spcAft>
                <a:spcPts val="0"/>
              </a:spcAft>
              <a:buNone/>
            </a:pPr>
            <a:r>
              <a:rPr lang="zh-TW" altLang="en-US" dirty="0"/>
              <a:t>短期預警：</a:t>
            </a:r>
            <a:r>
              <a:rPr lang="en-US" altLang="zh-TW" dirty="0"/>
              <a:t>24 h </a:t>
            </a:r>
            <a:r>
              <a:rPr lang="zh-TW" altLang="en-US" dirty="0"/>
              <a:t>窗口就夠快、夠好。</a:t>
            </a:r>
          </a:p>
          <a:p>
            <a:pPr marL="0" lvl="0" indent="0" algn="l" rtl="0">
              <a:spcBef>
                <a:spcPts val="0"/>
              </a:spcBef>
              <a:spcAft>
                <a:spcPts val="0"/>
              </a:spcAft>
              <a:buNone/>
            </a:pPr>
            <a:r>
              <a:rPr lang="en-US" altLang="zh-TW" dirty="0"/>
              <a:t>1–3 </a:t>
            </a:r>
            <a:r>
              <a:rPr lang="zh-TW" altLang="en-US" dirty="0"/>
              <a:t>天預測：用 </a:t>
            </a:r>
            <a:r>
              <a:rPr lang="en-US" altLang="zh-TW" dirty="0"/>
              <a:t>72 h </a:t>
            </a:r>
            <a:r>
              <a:rPr lang="zh-TW" altLang="en-US" dirty="0"/>
              <a:t>窗口效果最佳（</a:t>
            </a:r>
            <a:r>
              <a:rPr lang="en-US" altLang="zh-TW" dirty="0"/>
              <a:t>RMSE 0.316 µg/m³</a:t>
            </a:r>
            <a:r>
              <a:rPr lang="zh-TW" altLang="en-US" dirty="0"/>
              <a:t>）。</a:t>
            </a:r>
          </a:p>
          <a:p>
            <a:pPr marL="0" lvl="0" indent="0" algn="l" rtl="0">
              <a:spcBef>
                <a:spcPts val="0"/>
              </a:spcBef>
              <a:spcAft>
                <a:spcPts val="0"/>
              </a:spcAft>
              <a:buNone/>
            </a:pPr>
            <a:endParaRPr lang="zh-TW" altLang="en-US" dirty="0"/>
          </a:p>
          <a:p>
            <a:pPr marL="0" lvl="0" indent="0" algn="l" rtl="0">
              <a:spcBef>
                <a:spcPts val="0"/>
              </a:spcBef>
              <a:spcAft>
                <a:spcPts val="0"/>
              </a:spcAft>
              <a:buNone/>
            </a:pPr>
            <a:endParaRPr lang="zh-TW" altLang="en-US" dirty="0"/>
          </a:p>
        </p:txBody>
      </p:sp>
    </p:spTree>
    <p:extLst>
      <p:ext uri="{BB962C8B-B14F-4D97-AF65-F5344CB8AC3E}">
        <p14:creationId xmlns:p14="http://schemas.microsoft.com/office/powerpoint/2010/main" val="18486111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8">
          <a:extLst>
            <a:ext uri="{FF2B5EF4-FFF2-40B4-BE49-F238E27FC236}">
              <a16:creationId xmlns:a16="http://schemas.microsoft.com/office/drawing/2014/main" id="{E535A86B-E02B-176F-2E7F-A65D757D23D9}"/>
            </a:ext>
          </a:extLst>
        </p:cNvPr>
        <p:cNvGrpSpPr/>
        <p:nvPr/>
      </p:nvGrpSpPr>
      <p:grpSpPr>
        <a:xfrm>
          <a:off x="0" y="0"/>
          <a:ext cx="0" cy="0"/>
          <a:chOff x="0" y="0"/>
          <a:chExt cx="0" cy="0"/>
        </a:xfrm>
      </p:grpSpPr>
      <p:sp>
        <p:nvSpPr>
          <p:cNvPr id="2689" name="Google Shape;2689;g1f2e6270ebd_0_4180:notes">
            <a:extLst>
              <a:ext uri="{FF2B5EF4-FFF2-40B4-BE49-F238E27FC236}">
                <a16:creationId xmlns:a16="http://schemas.microsoft.com/office/drawing/2014/main" id="{A02E7C06-1A2C-7F73-C7D3-1CEB5A81CE4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0" name="Google Shape;2690;g1f2e6270ebd_0_4180:notes">
            <a:extLst>
              <a:ext uri="{FF2B5EF4-FFF2-40B4-BE49-F238E27FC236}">
                <a16:creationId xmlns:a16="http://schemas.microsoft.com/office/drawing/2014/main" id="{E11736F9-414E-9229-A319-277E55B2E64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97513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5">
          <a:extLst>
            <a:ext uri="{FF2B5EF4-FFF2-40B4-BE49-F238E27FC236}">
              <a16:creationId xmlns:a16="http://schemas.microsoft.com/office/drawing/2014/main" id="{1890C0B6-ACE7-0862-53A3-4E441A493902}"/>
            </a:ext>
          </a:extLst>
        </p:cNvPr>
        <p:cNvGrpSpPr/>
        <p:nvPr/>
      </p:nvGrpSpPr>
      <p:grpSpPr>
        <a:xfrm>
          <a:off x="0" y="0"/>
          <a:ext cx="0" cy="0"/>
          <a:chOff x="0" y="0"/>
          <a:chExt cx="0" cy="0"/>
        </a:xfrm>
      </p:grpSpPr>
      <p:sp>
        <p:nvSpPr>
          <p:cNvPr id="2586" name="Google Shape;2586;g4dfce81f19_0_45:notes">
            <a:extLst>
              <a:ext uri="{FF2B5EF4-FFF2-40B4-BE49-F238E27FC236}">
                <a16:creationId xmlns:a16="http://schemas.microsoft.com/office/drawing/2014/main" id="{0BE5121F-1019-3F7E-2DC5-FC6B9607C2F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7" name="Google Shape;2587;g4dfce81f19_0_45:notes">
            <a:extLst>
              <a:ext uri="{FF2B5EF4-FFF2-40B4-BE49-F238E27FC236}">
                <a16:creationId xmlns:a16="http://schemas.microsoft.com/office/drawing/2014/main" id="{6E4CBAAB-1A3D-016B-0C4A-6FFDC16F586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69144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8"/>
        <p:cNvGrpSpPr/>
        <p:nvPr/>
      </p:nvGrpSpPr>
      <p:grpSpPr>
        <a:xfrm>
          <a:off x="0" y="0"/>
          <a:ext cx="0" cy="0"/>
          <a:chOff x="0" y="0"/>
          <a:chExt cx="0" cy="0"/>
        </a:xfrm>
      </p:grpSpPr>
      <p:sp>
        <p:nvSpPr>
          <p:cNvPr id="2689" name="Google Shape;2689;g1f2e6270ebd_0_4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0" name="Google Shape;2690;g1f2e6270ebd_0_4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8"/>
        <p:cNvGrpSpPr/>
        <p:nvPr/>
      </p:nvGrpSpPr>
      <p:grpSpPr>
        <a:xfrm>
          <a:off x="0" y="0"/>
          <a:ext cx="0" cy="0"/>
          <a:chOff x="0" y="0"/>
          <a:chExt cx="0" cy="0"/>
        </a:xfrm>
      </p:grpSpPr>
      <p:sp>
        <p:nvSpPr>
          <p:cNvPr id="2689" name="Google Shape;2689;g1f2e6270ebd_0_4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0" name="Google Shape;2690;g1f2e6270ebd_0_4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45861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4"/>
        <p:cNvGrpSpPr/>
        <p:nvPr/>
      </p:nvGrpSpPr>
      <p:grpSpPr>
        <a:xfrm>
          <a:off x="0" y="0"/>
          <a:ext cx="0" cy="0"/>
          <a:chOff x="0" y="0"/>
          <a:chExt cx="0" cy="0"/>
        </a:xfrm>
      </p:grpSpPr>
      <p:sp>
        <p:nvSpPr>
          <p:cNvPr id="3355" name="Google Shape;3355;g1f2e6270ebd_0_48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6" name="Google Shape;3356;g1f2e6270ebd_0_4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8"/>
        <p:cNvGrpSpPr/>
        <p:nvPr/>
      </p:nvGrpSpPr>
      <p:grpSpPr>
        <a:xfrm>
          <a:off x="0" y="0"/>
          <a:ext cx="0" cy="0"/>
          <a:chOff x="0" y="0"/>
          <a:chExt cx="0" cy="0"/>
        </a:xfrm>
      </p:grpSpPr>
      <p:sp>
        <p:nvSpPr>
          <p:cNvPr id="2689" name="Google Shape;2689;g1f2e6270ebd_0_4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0" name="Google Shape;2690;g1f2e6270ebd_0_4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53270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0"/>
        <p:cNvGrpSpPr/>
        <p:nvPr/>
      </p:nvGrpSpPr>
      <p:grpSpPr>
        <a:xfrm>
          <a:off x="0" y="0"/>
          <a:ext cx="0" cy="0"/>
          <a:chOff x="0" y="0"/>
          <a:chExt cx="0" cy="0"/>
        </a:xfrm>
      </p:grpSpPr>
      <p:sp>
        <p:nvSpPr>
          <p:cNvPr id="2711" name="Google Shape;2711;g1f2e6270ebd_0_4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2" name="Google Shape;2712;g1f2e6270ebd_0_4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zh-TW" b="1" dirty="0"/>
              <a:t>5.2 </a:t>
            </a:r>
            <a:r>
              <a:rPr lang="zh-TW" altLang="en-US" b="1" dirty="0"/>
              <a:t>變化趨勢圖表模組</a:t>
            </a:r>
          </a:p>
          <a:p>
            <a:r>
              <a:rPr lang="zh-TW" altLang="en-US" dirty="0"/>
              <a:t>在這部分，我們將展示空氣品質指標和污染物濃度隨時間的</a:t>
            </a:r>
            <a:r>
              <a:rPr lang="zh-TW" altLang="en-US" b="1" dirty="0"/>
              <a:t>變化趨勢圖</a:t>
            </a:r>
            <a:r>
              <a:rPr lang="zh-TW" altLang="en-US" dirty="0"/>
              <a:t>。使用者可在介面上選擇欲查看的</a:t>
            </a:r>
            <a:r>
              <a:rPr lang="zh-TW" altLang="en-US" b="1" dirty="0"/>
              <a:t>縣市或測站</a:t>
            </a:r>
            <a:r>
              <a:rPr lang="zh-TW" altLang="en-US" dirty="0"/>
              <a:t>以及</a:t>
            </a:r>
            <a:r>
              <a:rPr lang="zh-TW" altLang="en-US" b="1" dirty="0"/>
              <a:t>污染物項目</a:t>
            </a:r>
            <a:r>
              <a:rPr lang="zh-TW" altLang="en-US" dirty="0"/>
              <a:t>，系統即生成對應的時間序列圖。圖表形式包括：</a:t>
            </a:r>
          </a:p>
          <a:p>
            <a:r>
              <a:rPr lang="zh-TW" altLang="en-US" b="1" dirty="0"/>
              <a:t>時序折線圖</a:t>
            </a:r>
            <a:r>
              <a:rPr lang="zh-TW" altLang="en-US" dirty="0"/>
              <a:t>：顯示所選測站在指定時段的某污染物濃度走勢。例如展示某測站</a:t>
            </a:r>
            <a:r>
              <a:rPr lang="en-US" altLang="zh-TW" dirty="0"/>
              <a:t>PM₂.₅</a:t>
            </a:r>
            <a:r>
              <a:rPr lang="zh-TW" altLang="en-US" dirty="0"/>
              <a:t>在過去一年的逐日平均變化折線，方便觀察高低起伏和季節趨勢。</a:t>
            </a:r>
          </a:p>
          <a:p>
            <a:r>
              <a:rPr lang="zh-TW" altLang="en-US" b="1" dirty="0"/>
              <a:t>季節性分解圖</a:t>
            </a:r>
            <a:r>
              <a:rPr lang="zh-TW" altLang="en-US" dirty="0"/>
              <a:t>：對於長時間序列資料，可按使用者選定的測站，生成該測站</a:t>
            </a:r>
            <a:r>
              <a:rPr lang="en-US" altLang="zh-TW" dirty="0"/>
              <a:t>AQI</a:t>
            </a:r>
            <a:r>
              <a:rPr lang="zh-TW" altLang="en-US" dirty="0"/>
              <a:t>或主要污染物的</a:t>
            </a:r>
            <a:r>
              <a:rPr lang="en-US" altLang="zh-TW" dirty="0"/>
              <a:t>STL</a:t>
            </a:r>
            <a:r>
              <a:rPr lang="zh-TW" altLang="en-US" dirty="0"/>
              <a:t>分解圖。圖中將包含原始序列、趨勢、季節性、殘差四個子圖，讓使用者明確看到季節循環模式與長期變化。透過此圖，使用者可以驗證例如冬季是否明顯高於夏季、每日下午是否有臭氧高峰等直觀現象。</a:t>
            </a:r>
          </a:p>
          <a:p>
            <a:r>
              <a:rPr lang="zh-TW" altLang="en-US" b="1" dirty="0"/>
              <a:t>比較圖</a:t>
            </a:r>
            <a:r>
              <a:rPr lang="zh-TW" altLang="en-US" dirty="0"/>
              <a:t>：可以允許選取多個測站或多種污染物進行重疊比較。例如在同一圖上繪製臺北與高雄的</a:t>
            </a:r>
            <a:r>
              <a:rPr lang="en-US" altLang="zh-TW" dirty="0"/>
              <a:t>AQI</a:t>
            </a:r>
            <a:r>
              <a:rPr lang="zh-TW" altLang="en-US" dirty="0"/>
              <a:t>走勢對比，或將</a:t>
            </a:r>
            <a:r>
              <a:rPr lang="en-US" altLang="zh-TW" dirty="0"/>
              <a:t>PM₂.₅</a:t>
            </a:r>
            <a:r>
              <a:rPr lang="zh-TW" altLang="en-US" dirty="0"/>
              <a:t>與</a:t>
            </a:r>
            <a:r>
              <a:rPr lang="en-US" altLang="zh-TW" dirty="0"/>
              <a:t>PM₁₀</a:t>
            </a:r>
            <a:r>
              <a:rPr lang="zh-TW" altLang="en-US" dirty="0"/>
              <a:t>的走勢疊加比較其相關性。這有助於發現區域同步性或污染物間的關聯。 此模組的圖表均會加入互動功能，如滑鼠懸停顯示精確數值、拉伸選取子區間放大檢視等。使用者也可以切換圖表類型（折線、長條、盒鬚圖等）以不同角度檢視資料分佈。例如，可切換為月度盒鬚圖察看每月</a:t>
            </a:r>
            <a:r>
              <a:rPr lang="en-US" altLang="zh-TW" dirty="0"/>
              <a:t>PM₂.₅</a:t>
            </a:r>
            <a:r>
              <a:rPr lang="zh-TW" altLang="en-US" dirty="0"/>
              <a:t>分佈及中位數走勢。</a:t>
            </a:r>
          </a:p>
          <a:p>
            <a:r>
              <a:rPr lang="en-US" altLang="zh-TW" b="1" dirty="0"/>
              <a:t>5.3 </a:t>
            </a:r>
            <a:r>
              <a:rPr lang="zh-TW" altLang="en-US" b="1" dirty="0"/>
              <a:t>預測結果展示模組</a:t>
            </a:r>
          </a:p>
          <a:p>
            <a:r>
              <a:rPr lang="zh-TW" altLang="en-US" dirty="0"/>
              <a:t>本模組重點呈現</a:t>
            </a:r>
            <a:r>
              <a:rPr lang="zh-TW" altLang="en-US" b="1" dirty="0"/>
              <a:t>模型預測</a:t>
            </a:r>
            <a:r>
              <a:rPr lang="zh-TW" altLang="en-US" dirty="0"/>
              <a:t>的結果，包括未來趨勢預報和模型性能比較。具體設計如下：</a:t>
            </a:r>
          </a:p>
          <a:p>
            <a:r>
              <a:rPr lang="zh-TW" altLang="en-US" b="1" dirty="0"/>
              <a:t>未來趨勢預報圖</a:t>
            </a:r>
            <a:r>
              <a:rPr lang="zh-TW" altLang="en-US" dirty="0"/>
              <a:t>：使用者選擇某測站與污染物後，系統將利用先前訓練的預測模型（如</a:t>
            </a:r>
            <a:r>
              <a:rPr lang="en-US" altLang="zh-TW" dirty="0" err="1"/>
              <a:t>XGBoost</a:t>
            </a:r>
            <a:r>
              <a:rPr lang="zh-TW" altLang="en-US" dirty="0"/>
              <a:t>或</a:t>
            </a:r>
            <a:r>
              <a:rPr lang="en-US" altLang="zh-TW" dirty="0"/>
              <a:t>ARIMA</a:t>
            </a:r>
            <a:r>
              <a:rPr lang="zh-TW" altLang="en-US" dirty="0"/>
              <a:t>）計算未來若干時段的預測值，並與歷史實測值拼接繪圖。例如，可以在圖上顯示「截至昨日的實際</a:t>
            </a:r>
            <a:r>
              <a:rPr lang="en-US" altLang="zh-TW" dirty="0"/>
              <a:t>PM₂.₅</a:t>
            </a:r>
            <a:r>
              <a:rPr lang="zh-TW" altLang="en-US" dirty="0"/>
              <a:t>濃度」以及「未來三天的每小時</a:t>
            </a:r>
            <a:r>
              <a:rPr lang="en-US" altLang="zh-TW" dirty="0"/>
              <a:t>PM₂.₅</a:t>
            </a:r>
            <a:r>
              <a:rPr lang="zh-TW" altLang="en-US" dirty="0"/>
              <a:t>預測走勢」，預測部分以虛線標示，並給出模型預測的</a:t>
            </a:r>
            <a:r>
              <a:rPr lang="zh-TW" altLang="en-US" b="1" dirty="0"/>
              <a:t>信心區間</a:t>
            </a:r>
            <a:r>
              <a:rPr lang="zh-TW" altLang="en-US" dirty="0"/>
              <a:t>（例如</a:t>
            </a:r>
            <a:r>
              <a:rPr lang="en-US" altLang="zh-TW" dirty="0"/>
              <a:t>95%</a:t>
            </a:r>
            <a:r>
              <a:rPr lang="zh-TW" altLang="en-US" dirty="0"/>
              <a:t>預測區間帶）。這讓使用者對短期未來的空氣品質有直觀瞭解。如果預測模型有多種，我們也可同時顯示不同模型的預測曲線以供比較（例如</a:t>
            </a:r>
            <a:r>
              <a:rPr lang="en-US" altLang="zh-TW" dirty="0"/>
              <a:t>Prophet vs. </a:t>
            </a:r>
            <a:r>
              <a:rPr lang="en-US" altLang="zh-TW" dirty="0" err="1"/>
              <a:t>XGBoost</a:t>
            </a:r>
            <a:r>
              <a:rPr lang="zh-TW" altLang="en-US" dirty="0"/>
              <a:t>）。</a:t>
            </a:r>
          </a:p>
          <a:p>
            <a:r>
              <a:rPr lang="zh-TW" altLang="en-US" b="1" dirty="0"/>
              <a:t>預測精度比較</a:t>
            </a:r>
            <a:r>
              <a:rPr lang="zh-TW" altLang="en-US" dirty="0"/>
              <a:t>：在此亦提供模型表現的數值指標。可製作一個表格或圖表列出不同模型在測試集上的誤差評估，例如</a:t>
            </a:r>
            <a:r>
              <a:rPr lang="en-US" altLang="zh-TW" dirty="0"/>
              <a:t>ARIMA</a:t>
            </a:r>
            <a:r>
              <a:rPr lang="zh-TW" altLang="en-US" dirty="0"/>
              <a:t>、</a:t>
            </a:r>
            <a:r>
              <a:rPr lang="en-US" altLang="zh-TW" dirty="0"/>
              <a:t>Prophet</a:t>
            </a:r>
            <a:r>
              <a:rPr lang="zh-TW" altLang="en-US" dirty="0"/>
              <a:t>、</a:t>
            </a:r>
            <a:r>
              <a:rPr lang="en-US" altLang="zh-TW" dirty="0" err="1"/>
              <a:t>XGBoost</a:t>
            </a:r>
            <a:r>
              <a:rPr lang="zh-TW" altLang="en-US" dirty="0"/>
              <a:t>各自的</a:t>
            </a:r>
            <a:r>
              <a:rPr lang="en-US" altLang="zh-TW" dirty="0"/>
              <a:t>RMSE</a:t>
            </a:r>
            <a:r>
              <a:rPr lang="zh-TW" altLang="en-US" dirty="0"/>
              <a:t>、</a:t>
            </a:r>
            <a:r>
              <a:rPr lang="en-US" altLang="zh-TW" dirty="0"/>
              <a:t>MAE</a:t>
            </a:r>
            <a:r>
              <a:rPr lang="zh-TW" altLang="en-US" dirty="0"/>
              <a:t>值。使用</a:t>
            </a:r>
            <a:r>
              <a:rPr lang="zh-TW" altLang="en-US" b="1" dirty="0"/>
              <a:t>條形圖</a:t>
            </a:r>
            <a:r>
              <a:rPr lang="zh-TW" altLang="en-US" dirty="0"/>
              <a:t>表示也直觀，如條形長度代表誤差大小，誤差越小的模型條形越短，幫助使用者識別最佳模型。此外，若我們有即時更新的預測，還可以實時比較「今日預測的</a:t>
            </a:r>
            <a:r>
              <a:rPr lang="en-US" altLang="zh-TW" dirty="0"/>
              <a:t>AQI</a:t>
            </a:r>
            <a:r>
              <a:rPr lang="zh-TW" altLang="en-US" dirty="0"/>
              <a:t>與今日實際</a:t>
            </a:r>
            <a:r>
              <a:rPr lang="en-US" altLang="zh-TW" dirty="0"/>
              <a:t>AQI</a:t>
            </a:r>
            <a:r>
              <a:rPr lang="zh-TW" altLang="en-US" dirty="0"/>
              <a:t>」的差異，以檢視模型在現實中的表現。</a:t>
            </a:r>
          </a:p>
          <a:p>
            <a:r>
              <a:rPr lang="zh-TW" altLang="en-US" b="1" dirty="0"/>
              <a:t>數值預報查詢</a:t>
            </a:r>
            <a:r>
              <a:rPr lang="zh-TW" altLang="en-US" dirty="0"/>
              <a:t>：除了圖形，對於預測的數值我們也提供查詢介面。使用者可選擇日期時間，看到模型對該時段各污染物的預測值，方便取得精確預報數字。例如明天早上</a:t>
            </a:r>
            <a:r>
              <a:rPr lang="en-US" altLang="zh-TW" dirty="0"/>
              <a:t>8</a:t>
            </a:r>
            <a:r>
              <a:rPr lang="zh-TW" altLang="en-US" dirty="0"/>
              <a:t>點某測站</a:t>
            </a:r>
            <a:r>
              <a:rPr lang="en-US" altLang="zh-TW" dirty="0"/>
              <a:t>PM₂.₅</a:t>
            </a:r>
            <a:r>
              <a:rPr lang="zh-TW" altLang="en-US" dirty="0"/>
              <a:t>預測為</a:t>
            </a:r>
            <a:r>
              <a:rPr lang="en-US" altLang="zh-TW" dirty="0"/>
              <a:t>35 µg/m³</a:t>
            </a:r>
            <a:r>
              <a:rPr lang="zh-TW" altLang="en-US" dirty="0"/>
              <a:t>，</a:t>
            </a:r>
            <a:r>
              <a:rPr lang="en-US" altLang="zh-TW" dirty="0"/>
              <a:t>AQI</a:t>
            </a:r>
            <a:r>
              <a:rPr lang="zh-TW" altLang="en-US" dirty="0"/>
              <a:t>預測為</a:t>
            </a:r>
            <a:r>
              <a:rPr lang="en-US" altLang="zh-TW" dirty="0"/>
              <a:t>80</a:t>
            </a:r>
            <a:r>
              <a:rPr lang="zh-TW" altLang="en-US" dirty="0"/>
              <a:t>等。</a:t>
            </a:r>
          </a:p>
          <a:p>
            <a:r>
              <a:rPr lang="zh-TW" altLang="en-US" dirty="0"/>
              <a:t>預測結果展示模組的價值在於</a:t>
            </a:r>
            <a:r>
              <a:rPr lang="zh-TW" altLang="en-US" b="1" dirty="0"/>
              <a:t>將複雜模型輸出以人性化方式呈現</a:t>
            </a:r>
            <a:r>
              <a:rPr lang="zh-TW" altLang="en-US" dirty="0"/>
              <a:t>。使用者不用深入模型內部即可理解未來空氣品質走向，同時對模型可靠度有明確認識（透過誤差指標和歷史比較</a:t>
            </a:r>
            <a:r>
              <a:rPr lang="en-US" altLang="zh-TW" dirty="0"/>
              <a:t>)</a:t>
            </a:r>
            <a:r>
              <a:rPr lang="zh-TW" altLang="en-US" dirty="0"/>
              <a:t>。這部分功能對環境決策者相當重要，例如當模型預示未來幾天空污將惡化時，可提前發布警報或啟動應變措施。</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2309289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1"/>
        <p:cNvGrpSpPr/>
        <p:nvPr/>
      </p:nvGrpSpPr>
      <p:grpSpPr>
        <a:xfrm>
          <a:off x="0" y="0"/>
          <a:ext cx="0" cy="0"/>
          <a:chOff x="0" y="0"/>
          <a:chExt cx="0" cy="0"/>
        </a:xfrm>
      </p:grpSpPr>
      <p:sp>
        <p:nvSpPr>
          <p:cNvPr id="3322" name="Google Shape;3322;g1f2e6270ebd_0_48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3" name="Google Shape;3323;g1f2e6270ebd_0_48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US" altLang="zh-TW" dirty="0"/>
              <a:t>6.1 </a:t>
            </a:r>
            <a:r>
              <a:rPr lang="zh-TW" altLang="en-US" dirty="0"/>
              <a:t>預測模型準確率指標</a:t>
            </a:r>
            <a:br>
              <a:rPr lang="en-US" altLang="zh-TW" dirty="0"/>
            </a:br>
            <a:br>
              <a:rPr lang="en-US" altLang="zh-TW" dirty="0"/>
            </a:br>
            <a:r>
              <a:rPr lang="zh-TW" altLang="en-US" dirty="0"/>
              <a:t>異常偵測效果評估</a:t>
            </a:r>
            <a:endParaRPr lang="en-US" altLang="zh-TW" dirty="0"/>
          </a:p>
          <a:p>
            <a:r>
              <a:rPr lang="zh-TW" altLang="en-US" dirty="0"/>
              <a:t>異常檢測因其無監督性質，評估較具挑戰。我們將從以下角度描述異常偵測的效果：</a:t>
            </a:r>
          </a:p>
          <a:p>
            <a:r>
              <a:rPr lang="zh-TW" altLang="en-US" b="1" dirty="0"/>
              <a:t>偵測率與誤報率</a:t>
            </a:r>
            <a:r>
              <a:rPr lang="zh-TW" altLang="en-US" dirty="0"/>
              <a:t>：如果手頭有已知的歷史異常事件（例如環保署公告的重大污染事件或明顯超標事件），可作為</a:t>
            </a:r>
            <a:r>
              <a:rPr lang="zh-TW" altLang="en-US" b="1" dirty="0"/>
              <a:t>真實異常</a:t>
            </a:r>
            <a:r>
              <a:rPr lang="zh-TW" altLang="en-US" dirty="0"/>
              <a:t>對照，評估模型是否成功偵測（偵測率）以及有無將正常事件錯判為異常（誤報）。例如某次沙塵暴事件期間全臺</a:t>
            </a:r>
            <a:r>
              <a:rPr lang="en-US" altLang="zh-TW" dirty="0"/>
              <a:t>PM₁₀</a:t>
            </a:r>
            <a:r>
              <a:rPr lang="zh-TW" altLang="en-US" dirty="0"/>
              <a:t>驟升，我們檢視</a:t>
            </a:r>
            <a:r>
              <a:rPr lang="en-US" altLang="zh-TW" dirty="0"/>
              <a:t>Isolation Forest</a:t>
            </a:r>
            <a:r>
              <a:rPr lang="zh-TW" altLang="en-US" dirty="0"/>
              <a:t>是否對該期間多數點給出高異常分數；又或者平常空品良好的日子模型不應報告大規模異常。我們將以案例方式列舉：若模型對某已知事件給出異常警示且無明顯漏報，即屬有效。</a:t>
            </a:r>
          </a:p>
          <a:p>
            <a:r>
              <a:rPr lang="zh-TW" altLang="en-US" b="1" dirty="0"/>
              <a:t>空間與時間覆蓋</a:t>
            </a:r>
            <a:r>
              <a:rPr lang="zh-TW" altLang="en-US" dirty="0"/>
              <a:t>：觀察模型偵測出的異常在空間和時間上的分布。我們期望異常事件多半是</a:t>
            </a:r>
            <a:r>
              <a:rPr lang="zh-TW" altLang="en-US" b="1" dirty="0"/>
              <a:t>短時且局部</a:t>
            </a:r>
            <a:r>
              <a:rPr lang="zh-TW" altLang="en-US" dirty="0"/>
              <a:t>的，或是</a:t>
            </a:r>
            <a:r>
              <a:rPr lang="zh-TW" altLang="en-US" b="1" dirty="0"/>
              <a:t>廣域但特定時間</a:t>
            </a:r>
            <a:r>
              <a:rPr lang="zh-TW" altLang="en-US" dirty="0"/>
              <a:t>的。若偵測結果顯示幾乎所有測站長期間都被標為異常，則模型參數可能太過敏感，需要調整。反之，若僅極少數點出現異常，可能錯失一些應關注的情況。我們會調節</a:t>
            </a:r>
            <a:r>
              <a:rPr lang="en-US" altLang="zh-TW" dirty="0"/>
              <a:t>Isolation Forest</a:t>
            </a:r>
            <a:r>
              <a:rPr lang="zh-TW" altLang="en-US" dirty="0"/>
              <a:t>的異常分數門檻或</a:t>
            </a:r>
            <a:r>
              <a:rPr lang="en-US" altLang="zh-TW" dirty="0"/>
              <a:t>LOF</a:t>
            </a:r>
            <a:r>
              <a:rPr lang="zh-TW" altLang="en-US" dirty="0"/>
              <a:t>鄰居數等參數，權衡偵測的靈敏度與專一性，並透過視覺化（第</a:t>
            </a:r>
            <a:r>
              <a:rPr lang="en-US" altLang="zh-TW" dirty="0"/>
              <a:t>5.5</a:t>
            </a:r>
            <a:r>
              <a:rPr lang="zh-TW" altLang="en-US" dirty="0"/>
              <a:t>節所述）來確認異常點的恰當性。</a:t>
            </a:r>
          </a:p>
          <a:p>
            <a:r>
              <a:rPr lang="zh-TW" altLang="en-US" b="1" dirty="0"/>
              <a:t>案例分析</a:t>
            </a:r>
            <a:r>
              <a:rPr lang="zh-TW" altLang="en-US" dirty="0"/>
              <a:t>：挑選若干典型的異常事件進行深入分析，以質性方式評估偵測效果。例如：</a:t>
            </a:r>
          </a:p>
          <a:p>
            <a:pPr lvl="1"/>
            <a:r>
              <a:rPr lang="zh-TW" altLang="en-US" b="1" dirty="0"/>
              <a:t>區域性長程污染事件</a:t>
            </a:r>
            <a:r>
              <a:rPr lang="zh-TW" altLang="en-US" dirty="0"/>
              <a:t>：如模型偵測到某幾日全臺多個測站同步高</a:t>
            </a:r>
            <a:r>
              <a:rPr lang="en-US" altLang="zh-TW" dirty="0"/>
              <a:t>PM₂.₅</a:t>
            </a:r>
            <a:r>
              <a:rPr lang="zh-TW" altLang="en-US" dirty="0"/>
              <a:t>，我們查證這可能是境外霧霾輸入事件。若與氣象後軌跡分析相符，證明模型有效抓住了此類異常​</a:t>
            </a:r>
            <a:r>
              <a:rPr lang="en-US" altLang="zh-TW" dirty="0">
                <a:hlinkClick r:id="rId3"/>
              </a:rPr>
              <a:t>pubmed.ncbi.nlm.nih.gov</a:t>
            </a:r>
            <a:r>
              <a:rPr lang="zh-TW" altLang="en-US" dirty="0"/>
              <a:t>。</a:t>
            </a:r>
          </a:p>
          <a:p>
            <a:pPr lvl="1"/>
            <a:r>
              <a:rPr lang="zh-TW" altLang="en-US" b="1" dirty="0"/>
              <a:t>局部性突發事件</a:t>
            </a:r>
            <a:r>
              <a:rPr lang="zh-TW" altLang="en-US" dirty="0"/>
              <a:t>：如某工業區測站在非典型時段</a:t>
            </a:r>
            <a:r>
              <a:rPr lang="en-US" altLang="zh-TW" dirty="0"/>
              <a:t>SO₂</a:t>
            </a:r>
            <a:r>
              <a:rPr lang="zh-TW" altLang="en-US" dirty="0"/>
              <a:t>飆高且僅限該區，模型將其標為異常。我們可查閱當地新聞或排放記錄，若確有事故排放發生則驗證了模型的實用性。</a:t>
            </a:r>
          </a:p>
          <a:p>
            <a:pPr lvl="1"/>
            <a:r>
              <a:rPr lang="zh-TW" altLang="en-US" b="1" dirty="0"/>
              <a:t>資料異常</a:t>
            </a:r>
            <a:r>
              <a:rPr lang="zh-TW" altLang="en-US" dirty="0"/>
              <a:t>：模型可能標記某測站長時間數值為極端低值或零值為異常，這通常暗示儀器故障或維護停機。我們將此類結果與環保署站點維護記錄比對，若符合則模型成功偵測資料品質問題。</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94139897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4"/>
        <p:cNvGrpSpPr/>
        <p:nvPr/>
      </p:nvGrpSpPr>
      <p:grpSpPr>
        <a:xfrm>
          <a:off x="0" y="0"/>
          <a:ext cx="0" cy="0"/>
          <a:chOff x="0" y="0"/>
          <a:chExt cx="0" cy="0"/>
        </a:xfrm>
      </p:grpSpPr>
      <p:sp>
        <p:nvSpPr>
          <p:cNvPr id="3355" name="Google Shape;3355;g1f2e6270ebd_0_48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6" name="Google Shape;3356;g1f2e6270ebd_0_4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zh-TW" altLang="en-US" b="1" dirty="0"/>
              <a:t>不同季節的污染變化趨勢</a:t>
            </a:r>
            <a:r>
              <a:rPr lang="zh-TW" altLang="en-US" dirty="0"/>
              <a:t>：透過時間序列分析，我們將量化春夏秋冬空氣品質的差異。預期結果是冬季因大氣擴散條件較差及境外污染輸入，</a:t>
            </a:r>
            <a:r>
              <a:rPr lang="en-US" altLang="zh-TW" dirty="0"/>
              <a:t>PM₂.₅</a:t>
            </a:r>
            <a:r>
              <a:rPr lang="zh-TW" altLang="en-US" dirty="0"/>
              <a:t>等指標明顯升高，而夏季在對流旺盛及降雨沖刷下細懸浮微粒濃度相對較低​</a:t>
            </a:r>
            <a:r>
              <a:rPr lang="en-US" altLang="zh-TW" dirty="0">
                <a:hlinkClick r:id="rId3"/>
              </a:rPr>
              <a:t>pmc.ncbi.nlm.nih.gov</a:t>
            </a:r>
            <a:r>
              <a:rPr lang="zh-TW" altLang="en-US" dirty="0"/>
              <a:t>；臭氧則可能在陽光強烈的夏季出現較高峰值。這些季節性趨勢將在報告中以圖表清晰呈現，並可解釋其背後原因（如冬季頻繁出現極端高值與大氣穩定度相關​</a:t>
            </a:r>
            <a:r>
              <a:rPr lang="en-US" altLang="zh-TW" dirty="0">
                <a:hlinkClick r:id="rId3"/>
              </a:rPr>
              <a:t>pmc.ncbi.nlm.nih.gov</a:t>
            </a:r>
            <a:r>
              <a:rPr lang="zh-TW" altLang="en-US" dirty="0"/>
              <a:t>）。此成果可供研擬</a:t>
            </a:r>
            <a:r>
              <a:rPr lang="zh-TW" altLang="en-US" b="1" dirty="0"/>
              <a:t>季節性控污對策</a:t>
            </a:r>
            <a:r>
              <a:rPr lang="zh-TW" altLang="en-US" dirty="0"/>
              <a:t>參考，如在秋冬提前啟動減排措施。</a:t>
            </a:r>
          </a:p>
          <a:p>
            <a:r>
              <a:rPr lang="zh-TW" altLang="en-US" b="1" dirty="0"/>
              <a:t>各地區污染源差異</a:t>
            </a:r>
            <a:r>
              <a:rPr lang="zh-TW" altLang="en-US" dirty="0"/>
              <a:t>：藉由分群分析和地圖呈現，我們將揭示不同城市和區域間空氣污染成因的差異。可能的發現包括：都會區（如臺北都會區）因交通流量大，</a:t>
            </a:r>
            <a:r>
              <a:rPr lang="en-US" altLang="zh-TW" dirty="0"/>
              <a:t>NO₂</a:t>
            </a:r>
            <a:r>
              <a:rPr lang="zh-TW" altLang="en-US" dirty="0"/>
              <a:t>、</a:t>
            </a:r>
            <a:r>
              <a:rPr lang="en-US" altLang="zh-TW" dirty="0"/>
              <a:t>CO</a:t>
            </a:r>
            <a:r>
              <a:rPr lang="zh-TW" altLang="en-US" dirty="0"/>
              <a:t>等交通污染物水準普遍較高；重工業密集的地區（如雲嘉南沿海、高屏地區）硫氧化物</a:t>
            </a:r>
            <a:r>
              <a:rPr lang="en-US" altLang="zh-TW" dirty="0"/>
              <a:t>(SO₂)</a:t>
            </a:r>
            <a:r>
              <a:rPr lang="zh-TW" altLang="en-US" dirty="0"/>
              <a:t>及臭氧前驅物</a:t>
            </a:r>
            <a:r>
              <a:rPr lang="en-US" altLang="zh-TW" dirty="0"/>
              <a:t>NOx</a:t>
            </a:r>
            <a:r>
              <a:rPr lang="zh-TW" altLang="en-US" dirty="0"/>
              <a:t>濃度偏高，顯示工業排放影響明顯；相對地，東部離島等測站群組則維持較低的</a:t>
            </a:r>
            <a:r>
              <a:rPr lang="en-US" altLang="zh-TW" dirty="0"/>
              <a:t>PM₂.₅</a:t>
            </a:r>
            <a:r>
              <a:rPr lang="zh-TW" altLang="en-US" dirty="0"/>
              <a:t>與</a:t>
            </a:r>
            <a:r>
              <a:rPr lang="en-US" altLang="zh-TW" dirty="0"/>
              <a:t>NOx</a:t>
            </a:r>
            <a:r>
              <a:rPr lang="zh-TW" altLang="en-US" dirty="0"/>
              <a:t>，空品較佳。這些</a:t>
            </a:r>
            <a:r>
              <a:rPr lang="zh-TW" altLang="en-US" b="1" dirty="0"/>
              <a:t>區域特性</a:t>
            </a:r>
            <a:r>
              <a:rPr lang="zh-TW" altLang="en-US" dirty="0"/>
              <a:t>將在群組特徵中體現，並可從地圖上看到城市中心污染濃度高於郊區、沿海工業帶高於山區背景值的空間梯度​</a:t>
            </a:r>
            <a:r>
              <a:rPr lang="en-US" altLang="zh-TW" dirty="0">
                <a:hlinkClick r:id="rId4"/>
              </a:rPr>
              <a:t>pmc.ncbi.nlm.nih.gov</a:t>
            </a:r>
            <a:r>
              <a:rPr lang="zh-TW" altLang="en-US" dirty="0"/>
              <a:t>。我們會討論這些差異的成因，如地形與盛行風向導致污染物易蓄積於特定盆地，或不同產業活動帶來的排放強度差別。同時，此部分成果也啟發</a:t>
            </a:r>
            <a:r>
              <a:rPr lang="zh-TW" altLang="en-US" b="1" dirty="0"/>
              <a:t>在地化</a:t>
            </a:r>
            <a:r>
              <a:rPr lang="zh-TW" altLang="en-US" dirty="0"/>
              <a:t>的空污治理建議，例如針對交通型污染源嚴重的都會區強化公共運輸和車流管理，針對工業源集中的區域落實排放管制。</a:t>
            </a:r>
          </a:p>
          <a:p>
            <a:r>
              <a:rPr lang="zh-TW" altLang="en-US" b="1" dirty="0"/>
              <a:t>高污染異常情境說明</a:t>
            </a:r>
            <a:r>
              <a:rPr lang="zh-TW" altLang="en-US" dirty="0"/>
              <a:t>：透過異常檢測，我們將鎖定數個全年中最顯著的污染異常事件並深入剖析。預期能夠說明的情境包括：</a:t>
            </a:r>
            <a:r>
              <a:rPr lang="zh-TW" altLang="en-US" b="1" dirty="0"/>
              <a:t>区域性沙塵暴或境外污染輸送</a:t>
            </a:r>
            <a:r>
              <a:rPr lang="zh-TW" altLang="en-US" dirty="0"/>
              <a:t>（例如每年春季可能出現的沙塵事件，導致全臺</a:t>
            </a:r>
            <a:r>
              <a:rPr lang="en-US" altLang="zh-TW" dirty="0"/>
              <a:t>PM₁₀</a:t>
            </a:r>
            <a:r>
              <a:rPr lang="zh-TW" altLang="en-US" dirty="0"/>
              <a:t>短時間飆升，我們將利用氣團後推等輔助資料佐證其來源）；</a:t>
            </a:r>
            <a:r>
              <a:rPr lang="zh-TW" altLang="en-US" b="1" dirty="0"/>
              <a:t>重大節日活動</a:t>
            </a:r>
            <a:r>
              <a:rPr lang="zh-TW" altLang="en-US" dirty="0"/>
              <a:t>（如春節期間因煙火或燒香造成局部</a:t>
            </a:r>
            <a:r>
              <a:rPr lang="en-US" altLang="zh-TW" dirty="0"/>
              <a:t>PM₂.₅</a:t>
            </a:r>
            <a:r>
              <a:rPr lang="zh-TW" altLang="en-US" dirty="0"/>
              <a:t>升高，時間集中在除夕夜至清晨，我們將證明模型成功捉到這類短暫異常並量化其影響程度）；</a:t>
            </a:r>
            <a:r>
              <a:rPr lang="zh-TW" altLang="en-US" b="1" dirty="0"/>
              <a:t>工廠突發排放事件</a:t>
            </a:r>
            <a:r>
              <a:rPr lang="zh-TW" altLang="en-US" dirty="0"/>
              <a:t>（若資料期間內發生過某工安事故或非法排放導致某站污染激增，我們將分析該事件的監測數據特徵及模型偵測表現）。透過對這些案例的說明，我們不僅驗證模型的實用性，也對</a:t>
            </a:r>
            <a:r>
              <a:rPr lang="zh-TW" altLang="en-US" b="1" dirty="0"/>
              <a:t>極端污染事件</a:t>
            </a:r>
            <a:r>
              <a:rPr lang="zh-TW" altLang="en-US" dirty="0"/>
              <a:t>的形成機制和影響範圍有更深入的了解。這將引出討論，例如：沙塵暴對臺灣</a:t>
            </a:r>
            <a:r>
              <a:rPr lang="en-US" altLang="zh-TW" dirty="0"/>
              <a:t>PM₁₀</a:t>
            </a:r>
            <a:r>
              <a:rPr lang="zh-TW" altLang="en-US" dirty="0"/>
              <a:t>年均值的貢獻程度，未來是否需將境外傳輸納入空品標示考量；節慶活動的短期影響是否需要管制或提醒民眾防範；以及如何加強監控工業區以避免未經通報的排放。</a:t>
            </a:r>
          </a:p>
          <a:p>
            <a:r>
              <a:rPr lang="zh-TW" altLang="en-US" b="1" dirty="0"/>
              <a:t>模型限制與未來研究方向</a:t>
            </a:r>
            <a:r>
              <a:rPr lang="zh-TW" altLang="en-US" dirty="0"/>
              <a:t>：在成果討論部分，我們也將誠實面對本專案的限制，並提出後續研究建議。例如，本專案僅運用了基本的氣象參數（風速風向），未來可引入更多氣象因子（如大氣邊界層高度、降雨量）以及交通流量、排放清單等數據，以進一步提高預測精度和源解析能力。另外，時間序列模型方面可嘗試更先進的深度學習模型（如</a:t>
            </a:r>
            <a:r>
              <a:rPr lang="en-US" altLang="zh-TW" dirty="0"/>
              <a:t>LSTM</a:t>
            </a:r>
            <a:r>
              <a:rPr lang="zh-TW" altLang="en-US" dirty="0"/>
              <a:t>或</a:t>
            </a:r>
            <a:r>
              <a:rPr lang="en-US" altLang="zh-TW" dirty="0"/>
              <a:t>Transformer</a:t>
            </a:r>
            <a:r>
              <a:rPr lang="zh-TW" altLang="en-US" dirty="0"/>
              <a:t>）處理長序列依賴；分群分析可結合</a:t>
            </a:r>
            <a:r>
              <a:rPr lang="zh-TW" altLang="en-US" b="1" dirty="0"/>
              <a:t>來源解析</a:t>
            </a:r>
            <a:r>
              <a:rPr lang="zh-TW" altLang="en-US" dirty="0"/>
              <a:t>技術（如正矩陣因子分解 </a:t>
            </a:r>
            <a:r>
              <a:rPr lang="en-US" altLang="zh-TW" dirty="0"/>
              <a:t>PMF</a:t>
            </a:r>
            <a:r>
              <a:rPr lang="zh-TW" altLang="en-US" dirty="0"/>
              <a:t>）以更定量地對應污染源；異常檢測則可拓展至</a:t>
            </a:r>
            <a:r>
              <a:rPr lang="zh-TW" altLang="en-US" b="1" dirty="0"/>
              <a:t>多變量控制圖</a:t>
            </a:r>
            <a:r>
              <a:rPr lang="zh-TW" altLang="en-US" dirty="0"/>
              <a:t>或深度學習自編碼器的方法，以提升對複雜異常模式的辨識。這些延伸方向將在報告末提出，以供未來的研究或專案參考。</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75524011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5"/>
        <p:cNvGrpSpPr/>
        <p:nvPr/>
      </p:nvGrpSpPr>
      <p:grpSpPr>
        <a:xfrm>
          <a:off x="0" y="0"/>
          <a:ext cx="0" cy="0"/>
          <a:chOff x="0" y="0"/>
          <a:chExt cx="0" cy="0"/>
        </a:xfrm>
      </p:grpSpPr>
      <p:sp>
        <p:nvSpPr>
          <p:cNvPr id="2586" name="Google Shape;258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7" name="Google Shape;258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467851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7"/>
        <p:cNvGrpSpPr/>
        <p:nvPr/>
      </p:nvGrpSpPr>
      <p:grpSpPr>
        <a:xfrm>
          <a:off x="0" y="0"/>
          <a:ext cx="0" cy="0"/>
          <a:chOff x="0" y="0"/>
          <a:chExt cx="0" cy="0"/>
        </a:xfrm>
      </p:grpSpPr>
      <p:sp>
        <p:nvSpPr>
          <p:cNvPr id="2728" name="Google Shape;2728;g1f2e6270ebd_0_42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9" name="Google Shape;2729;g1f2e6270ebd_0_4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https://chatgpt.com/share/6810a5fd-c830-8008-8fee-4ca2c8248ca3</a:t>
            </a:r>
            <a:endParaRPr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5"/>
        <p:cNvGrpSpPr/>
        <p:nvPr/>
      </p:nvGrpSpPr>
      <p:grpSpPr>
        <a:xfrm>
          <a:off x="0" y="0"/>
          <a:ext cx="0" cy="0"/>
          <a:chOff x="0" y="0"/>
          <a:chExt cx="0" cy="0"/>
        </a:xfrm>
      </p:grpSpPr>
      <p:sp>
        <p:nvSpPr>
          <p:cNvPr id="2586" name="Google Shape;2586;g4dfce81f19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7" name="Google Shape;258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942435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1"/>
        <p:cNvGrpSpPr/>
        <p:nvPr/>
      </p:nvGrpSpPr>
      <p:grpSpPr>
        <a:xfrm>
          <a:off x="0" y="0"/>
          <a:ext cx="0" cy="0"/>
          <a:chOff x="0" y="0"/>
          <a:chExt cx="0" cy="0"/>
        </a:xfrm>
      </p:grpSpPr>
      <p:sp>
        <p:nvSpPr>
          <p:cNvPr id="2592" name="Google Shape;2592;g1f2e6270ebd_0_40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3" name="Google Shape;2593;g1f2e6270ebd_0_4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
        <p:cNvGrpSpPr/>
        <p:nvPr/>
      </p:nvGrpSpPr>
      <p:grpSpPr>
        <a:xfrm>
          <a:off x="0" y="0"/>
          <a:ext cx="0" cy="0"/>
          <a:chOff x="0" y="0"/>
          <a:chExt cx="0" cy="0"/>
        </a:xfrm>
      </p:grpSpPr>
      <p:sp>
        <p:nvSpPr>
          <p:cNvPr id="2704" name="Google Shape;2704;g1f2e6270ebd_0_4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5" name="Google Shape;2705;g1f2e6270ebd_0_4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zh-TW" b="1" dirty="0"/>
              <a:t>1.1 </a:t>
            </a:r>
            <a:r>
              <a:rPr lang="zh-TW" altLang="en-US" b="1" dirty="0"/>
              <a:t>空氣品質季節性預測</a:t>
            </a:r>
          </a:p>
          <a:p>
            <a:r>
              <a:rPr lang="zh-TW" altLang="en-US" dirty="0"/>
              <a:t>分析空氣污染物隨季節變化的趨勢，建立季節性預測模型。透過時間序列分解和預測技術，瞭解全年不同季節的空氣品質變化規律，例如預測冬季與夏季的污染水準差異，提供</a:t>
            </a:r>
            <a:r>
              <a:rPr lang="zh-TW" altLang="en-US" b="1" dirty="0"/>
              <a:t>季節性趨勢</a:t>
            </a:r>
            <a:r>
              <a:rPr lang="zh-TW" altLang="en-US" dirty="0"/>
              <a:t>的洞察。此目標有助於提前預判高污染季節來臨時的空品狀況，協助相關單位採取主動的管制措施。</a:t>
            </a:r>
          </a:p>
          <a:p>
            <a:r>
              <a:rPr lang="en-US" altLang="zh-TW" b="1" dirty="0"/>
              <a:t>1.2 </a:t>
            </a:r>
            <a:r>
              <a:rPr lang="zh-TW" altLang="en-US" b="1" dirty="0"/>
              <a:t>污染源分類</a:t>
            </a:r>
          </a:p>
          <a:p>
            <a:r>
              <a:rPr lang="zh-TW" altLang="en-US" dirty="0"/>
              <a:t>利用</a:t>
            </a:r>
            <a:r>
              <a:rPr lang="zh-TW" altLang="en-US" b="1" dirty="0"/>
              <a:t>無監督學習</a:t>
            </a:r>
            <a:r>
              <a:rPr lang="zh-TW" altLang="en-US" dirty="0"/>
              <a:t>將空氣品質資料進行分群，從中歸納出不同</a:t>
            </a:r>
            <a:r>
              <a:rPr lang="zh-TW" altLang="en-US" b="1" dirty="0"/>
              <a:t>污染源型態</a:t>
            </a:r>
            <a:r>
              <a:rPr lang="zh-TW" altLang="en-US" dirty="0"/>
              <a:t>。透過分析各測站污染物組成與特徵（例如某些地區可能以交通汙染為主、某些地區工業排放較多），將相似污染特徵歸類，達到</a:t>
            </a:r>
            <a:r>
              <a:rPr lang="zh-TW" altLang="en-US" b="1" dirty="0"/>
              <a:t>污染源分類</a:t>
            </a:r>
            <a:r>
              <a:rPr lang="zh-TW" altLang="en-US" dirty="0"/>
              <a:t>的目的。此目標將有助於辨識各地區主要的污染來源類別，提供環境治理時區域差異化策略的依據。</a:t>
            </a:r>
          </a:p>
          <a:p>
            <a:r>
              <a:rPr lang="en-US" altLang="zh-TW" b="1" dirty="0"/>
              <a:t>1.3 </a:t>
            </a:r>
            <a:r>
              <a:rPr lang="zh-TW" altLang="en-US" b="1" dirty="0"/>
              <a:t>異常檢測</a:t>
            </a:r>
          </a:p>
          <a:p>
            <a:r>
              <a:rPr lang="zh-TW" altLang="en-US" dirty="0"/>
              <a:t>建立空氣品質</a:t>
            </a:r>
            <a:r>
              <a:rPr lang="zh-TW" altLang="en-US" b="1" dirty="0"/>
              <a:t>異常事件</a:t>
            </a:r>
            <a:r>
              <a:rPr lang="zh-TW" altLang="en-US" dirty="0"/>
              <a:t>的自動偵測機制，及早發現空汙異常尖峰或資料異常。透過異常檢測模型偵測出明顯偏離正常模式的事件（例如突發性污染尖峰、儀器錯誤數據），並對這些異常情境進行研判與說明。此目標可用於環境預警系統，及時識別嚴重污染事件或資料品質問題，進而分析其成因與影響。</a:t>
            </a:r>
          </a:p>
          <a:p>
            <a:pPr marL="0" lvl="0" indent="0" algn="l" rtl="0">
              <a:spcBef>
                <a:spcPts val="0"/>
              </a:spcBef>
              <a:spcAft>
                <a:spcPts val="0"/>
              </a:spcAft>
              <a:buNone/>
            </a:pP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0"/>
        <p:cNvGrpSpPr/>
        <p:nvPr/>
      </p:nvGrpSpPr>
      <p:grpSpPr>
        <a:xfrm>
          <a:off x="0" y="0"/>
          <a:ext cx="0" cy="0"/>
          <a:chOff x="0" y="0"/>
          <a:chExt cx="0" cy="0"/>
        </a:xfrm>
      </p:grpSpPr>
      <p:sp>
        <p:nvSpPr>
          <p:cNvPr id="2601" name="Google Shape;2601;g1f2e6270ebd_0_40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2" name="Google Shape;2602;g1f2e6270ebd_0_40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041348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7"/>
        <p:cNvGrpSpPr/>
        <p:nvPr/>
      </p:nvGrpSpPr>
      <p:grpSpPr>
        <a:xfrm>
          <a:off x="0" y="0"/>
          <a:ext cx="0" cy="0"/>
          <a:chOff x="0" y="0"/>
          <a:chExt cx="0" cy="0"/>
        </a:xfrm>
      </p:grpSpPr>
      <p:sp>
        <p:nvSpPr>
          <p:cNvPr id="2618" name="Google Shape;2618;g1f2e6270ebd_0_4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9" name="Google Shape;2619;g1f2e6270ebd_0_4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8"/>
        <p:cNvGrpSpPr/>
        <p:nvPr/>
      </p:nvGrpSpPr>
      <p:grpSpPr>
        <a:xfrm>
          <a:off x="0" y="0"/>
          <a:ext cx="0" cy="0"/>
          <a:chOff x="0" y="0"/>
          <a:chExt cx="0" cy="0"/>
        </a:xfrm>
      </p:grpSpPr>
      <p:sp>
        <p:nvSpPr>
          <p:cNvPr id="2689" name="Google Shape;2689;g1f2e6270ebd_0_41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0" name="Google Shape;2690;g1f2e6270ebd_0_4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09886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
        <p:cNvGrpSpPr/>
        <p:nvPr/>
      </p:nvGrpSpPr>
      <p:grpSpPr>
        <a:xfrm>
          <a:off x="0" y="0"/>
          <a:ext cx="0" cy="0"/>
          <a:chOff x="0" y="0"/>
          <a:chExt cx="0" cy="0"/>
        </a:xfrm>
      </p:grpSpPr>
      <p:sp>
        <p:nvSpPr>
          <p:cNvPr id="2704" name="Google Shape;2704;g1f2e6270ebd_0_41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5" name="Google Shape;2705;g1f2e6270ebd_0_4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387855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0"/>
        <p:cNvGrpSpPr/>
        <p:nvPr/>
      </p:nvGrpSpPr>
      <p:grpSpPr>
        <a:xfrm>
          <a:off x="0" y="0"/>
          <a:ext cx="0" cy="0"/>
          <a:chOff x="0" y="0"/>
          <a:chExt cx="0" cy="0"/>
        </a:xfrm>
      </p:grpSpPr>
      <p:sp>
        <p:nvSpPr>
          <p:cNvPr id="2711" name="Google Shape;2711;g1f2e6270ebd_0_42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2" name="Google Shape;2712;g1f2e6270ebd_0_4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64619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7"/>
        <p:cNvGrpSpPr/>
        <p:nvPr/>
      </p:nvGrpSpPr>
      <p:grpSpPr>
        <a:xfrm>
          <a:off x="0" y="0"/>
          <a:ext cx="0" cy="0"/>
          <a:chOff x="0" y="0"/>
          <a:chExt cx="0" cy="0"/>
        </a:xfrm>
      </p:grpSpPr>
      <p:sp>
        <p:nvSpPr>
          <p:cNvPr id="2728" name="Google Shape;2728;g1f2e6270ebd_0_42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9" name="Google Shape;2729;g1f2e6270ebd_0_4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711171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6"/>
        <p:cNvGrpSpPr/>
        <p:nvPr/>
      </p:nvGrpSpPr>
      <p:grpSpPr>
        <a:xfrm>
          <a:off x="0" y="0"/>
          <a:ext cx="0" cy="0"/>
          <a:chOff x="0" y="0"/>
          <a:chExt cx="0" cy="0"/>
        </a:xfrm>
      </p:grpSpPr>
      <p:sp>
        <p:nvSpPr>
          <p:cNvPr id="2857" name="Google Shape;2857;g1f2e6270ebd_0_4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8" name="Google Shape;2858;g1f2e6270ebd_0_4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0"/>
        <p:cNvGrpSpPr/>
        <p:nvPr/>
      </p:nvGrpSpPr>
      <p:grpSpPr>
        <a:xfrm>
          <a:off x="0" y="0"/>
          <a:ext cx="0" cy="0"/>
          <a:chOff x="0" y="0"/>
          <a:chExt cx="0" cy="0"/>
        </a:xfrm>
      </p:grpSpPr>
      <p:sp>
        <p:nvSpPr>
          <p:cNvPr id="2871" name="Google Shape;2871;g1f2e6270ebd_0_43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2" name="Google Shape;2872;g1f2e6270ebd_0_4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1"/>
        <p:cNvGrpSpPr/>
        <p:nvPr/>
      </p:nvGrpSpPr>
      <p:grpSpPr>
        <a:xfrm>
          <a:off x="0" y="0"/>
          <a:ext cx="0" cy="0"/>
          <a:chOff x="0" y="0"/>
          <a:chExt cx="0" cy="0"/>
        </a:xfrm>
      </p:grpSpPr>
      <p:sp>
        <p:nvSpPr>
          <p:cNvPr id="2972" name="Google Shape;2972;g1f2e6270ebd_0_44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3" name="Google Shape;2973;g1f2e6270ebd_0_44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0"/>
        <p:cNvGrpSpPr/>
        <p:nvPr/>
      </p:nvGrpSpPr>
      <p:grpSpPr>
        <a:xfrm>
          <a:off x="0" y="0"/>
          <a:ext cx="0" cy="0"/>
          <a:chOff x="0" y="0"/>
          <a:chExt cx="0" cy="0"/>
        </a:xfrm>
      </p:grpSpPr>
      <p:sp>
        <p:nvSpPr>
          <p:cNvPr id="3241" name="Google Shape;3241;g1f2e6270ebd_0_47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2" name="Google Shape;3242;g1f2e6270ebd_0_47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8"/>
        <p:cNvGrpSpPr/>
        <p:nvPr/>
      </p:nvGrpSpPr>
      <p:grpSpPr>
        <a:xfrm>
          <a:off x="0" y="0"/>
          <a:ext cx="0" cy="0"/>
          <a:chOff x="0" y="0"/>
          <a:chExt cx="0" cy="0"/>
        </a:xfrm>
      </p:grpSpPr>
      <p:sp>
        <p:nvSpPr>
          <p:cNvPr id="2689" name="Google Shape;2689;g1f2e6270ebd_0_4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0" name="Google Shape;2690;g1f2e6270ebd_0_4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743922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5"/>
        <p:cNvGrpSpPr/>
        <p:nvPr/>
      </p:nvGrpSpPr>
      <p:grpSpPr>
        <a:xfrm>
          <a:off x="0" y="0"/>
          <a:ext cx="0" cy="0"/>
          <a:chOff x="0" y="0"/>
          <a:chExt cx="0" cy="0"/>
        </a:xfrm>
      </p:grpSpPr>
      <p:sp>
        <p:nvSpPr>
          <p:cNvPr id="3256" name="Google Shape;3256;g1f2e6270ebd_0_47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7" name="Google Shape;3257;g1f2e6270ebd_0_4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378739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1"/>
        <p:cNvGrpSpPr/>
        <p:nvPr/>
      </p:nvGrpSpPr>
      <p:grpSpPr>
        <a:xfrm>
          <a:off x="0" y="0"/>
          <a:ext cx="0" cy="0"/>
          <a:chOff x="0" y="0"/>
          <a:chExt cx="0" cy="0"/>
        </a:xfrm>
      </p:grpSpPr>
      <p:sp>
        <p:nvSpPr>
          <p:cNvPr id="3292" name="Google Shape;3292;g1f2e6270ebd_0_47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3" name="Google Shape;3293;g1f2e6270ebd_0_4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1"/>
        <p:cNvGrpSpPr/>
        <p:nvPr/>
      </p:nvGrpSpPr>
      <p:grpSpPr>
        <a:xfrm>
          <a:off x="0" y="0"/>
          <a:ext cx="0" cy="0"/>
          <a:chOff x="0" y="0"/>
          <a:chExt cx="0" cy="0"/>
        </a:xfrm>
      </p:grpSpPr>
      <p:sp>
        <p:nvSpPr>
          <p:cNvPr id="3322" name="Google Shape;3322;g1f2e6270ebd_0_48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3" name="Google Shape;3323;g1f2e6270ebd_0_48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612669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0"/>
        <p:cNvGrpSpPr/>
        <p:nvPr/>
      </p:nvGrpSpPr>
      <p:grpSpPr>
        <a:xfrm>
          <a:off x="0" y="0"/>
          <a:ext cx="0" cy="0"/>
          <a:chOff x="0" y="0"/>
          <a:chExt cx="0" cy="0"/>
        </a:xfrm>
      </p:grpSpPr>
      <p:sp>
        <p:nvSpPr>
          <p:cNvPr id="3331" name="Google Shape;3331;g1f2e6270ebd_0_48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2" name="Google Shape;3332;g1f2e6270ebd_0_4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6"/>
        <p:cNvGrpSpPr/>
        <p:nvPr/>
      </p:nvGrpSpPr>
      <p:grpSpPr>
        <a:xfrm>
          <a:off x="0" y="0"/>
          <a:ext cx="0" cy="0"/>
          <a:chOff x="0" y="0"/>
          <a:chExt cx="0" cy="0"/>
        </a:xfrm>
      </p:grpSpPr>
      <p:sp>
        <p:nvSpPr>
          <p:cNvPr id="3337" name="Google Shape;3337;g1f2e6270ebd_0_48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8" name="Google Shape;3338;g1f2e6270ebd_0_4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6"/>
        <p:cNvGrpSpPr/>
        <p:nvPr/>
      </p:nvGrpSpPr>
      <p:grpSpPr>
        <a:xfrm>
          <a:off x="0" y="0"/>
          <a:ext cx="0" cy="0"/>
          <a:chOff x="0" y="0"/>
          <a:chExt cx="0" cy="0"/>
        </a:xfrm>
      </p:grpSpPr>
      <p:sp>
        <p:nvSpPr>
          <p:cNvPr id="3347" name="Google Shape;3347;g1f2e6270ebd_0_48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8" name="Google Shape;3348;g1f2e6270ebd_0_48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4"/>
        <p:cNvGrpSpPr/>
        <p:nvPr/>
      </p:nvGrpSpPr>
      <p:grpSpPr>
        <a:xfrm>
          <a:off x="0" y="0"/>
          <a:ext cx="0" cy="0"/>
          <a:chOff x="0" y="0"/>
          <a:chExt cx="0" cy="0"/>
        </a:xfrm>
      </p:grpSpPr>
      <p:sp>
        <p:nvSpPr>
          <p:cNvPr id="3355" name="Google Shape;3355;g1f2e6270ebd_0_48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6" name="Google Shape;3356;g1f2e6270ebd_0_4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598026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5"/>
        <p:cNvGrpSpPr/>
        <p:nvPr/>
      </p:nvGrpSpPr>
      <p:grpSpPr>
        <a:xfrm>
          <a:off x="0" y="0"/>
          <a:ext cx="0" cy="0"/>
          <a:chOff x="0" y="0"/>
          <a:chExt cx="0" cy="0"/>
        </a:xfrm>
      </p:grpSpPr>
      <p:sp>
        <p:nvSpPr>
          <p:cNvPr id="3366" name="Google Shape;3366;g1f2e6270ebd_0_48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7" name="Google Shape;3367;g1f2e6270ebd_0_48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254731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5"/>
        <p:cNvGrpSpPr/>
        <p:nvPr/>
      </p:nvGrpSpPr>
      <p:grpSpPr>
        <a:xfrm>
          <a:off x="0" y="0"/>
          <a:ext cx="0" cy="0"/>
          <a:chOff x="0" y="0"/>
          <a:chExt cx="0" cy="0"/>
        </a:xfrm>
      </p:grpSpPr>
      <p:sp>
        <p:nvSpPr>
          <p:cNvPr id="3446" name="Google Shape;3446;g1f2e6270ebd_0_49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7" name="Google Shape;3447;g1f2e6270ebd_0_49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4"/>
        <p:cNvGrpSpPr/>
        <p:nvPr/>
      </p:nvGrpSpPr>
      <p:grpSpPr>
        <a:xfrm>
          <a:off x="0" y="0"/>
          <a:ext cx="0" cy="0"/>
          <a:chOff x="0" y="0"/>
          <a:chExt cx="0" cy="0"/>
        </a:xfrm>
      </p:grpSpPr>
      <p:sp>
        <p:nvSpPr>
          <p:cNvPr id="3665" name="Google Shape;3665;g1f2e6270ebd_0_51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6" name="Google Shape;3666;g1f2e6270ebd_0_5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1">
          <a:extLst>
            <a:ext uri="{FF2B5EF4-FFF2-40B4-BE49-F238E27FC236}">
              <a16:creationId xmlns:a16="http://schemas.microsoft.com/office/drawing/2014/main" id="{709D6ED4-AD14-1DDC-FF8C-71AEE862B28B}"/>
            </a:ext>
          </a:extLst>
        </p:cNvPr>
        <p:cNvGrpSpPr/>
        <p:nvPr/>
      </p:nvGrpSpPr>
      <p:grpSpPr>
        <a:xfrm>
          <a:off x="0" y="0"/>
          <a:ext cx="0" cy="0"/>
          <a:chOff x="0" y="0"/>
          <a:chExt cx="0" cy="0"/>
        </a:xfrm>
      </p:grpSpPr>
      <p:sp>
        <p:nvSpPr>
          <p:cNvPr id="3322" name="Google Shape;3322;g1f2e6270ebd_0_4803:notes">
            <a:extLst>
              <a:ext uri="{FF2B5EF4-FFF2-40B4-BE49-F238E27FC236}">
                <a16:creationId xmlns:a16="http://schemas.microsoft.com/office/drawing/2014/main" id="{AE012261-C4F8-5AFF-4F3E-F003ED7CD2E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3" name="Google Shape;3323;g1f2e6270ebd_0_4803:notes">
            <a:extLst>
              <a:ext uri="{FF2B5EF4-FFF2-40B4-BE49-F238E27FC236}">
                <a16:creationId xmlns:a16="http://schemas.microsoft.com/office/drawing/2014/main" id="{C294F458-4304-5684-CD66-CE3293A7FE0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dirty="0"/>
              <a:t>2.1 </a:t>
            </a:r>
            <a:r>
              <a:rPr lang="zh-TW" altLang="en-US" dirty="0"/>
              <a:t>研究全台</a:t>
            </a:r>
            <a:r>
              <a:rPr lang="en-US" dirty="0" err="1"/>
              <a:t>AQi</a:t>
            </a:r>
            <a:r>
              <a:rPr lang="zh-TW" altLang="en-US" dirty="0"/>
              <a:t>測站的觀測資料</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時間</a:t>
            </a:r>
            <a:r>
              <a:rPr lang="en-US" altLang="zh-TW" dirty="0"/>
              <a:t>: 2020-01-01 - 2024-12-20</a:t>
            </a:r>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站別</a:t>
            </a:r>
            <a:r>
              <a:rPr lang="en-US" altLang="zh-TW" dirty="0"/>
              <a:t>: </a:t>
            </a:r>
            <a:r>
              <a:rPr lang="zh-TW" altLang="en-US" dirty="0"/>
              <a:t>全台</a:t>
            </a:r>
            <a:r>
              <a:rPr lang="en-US" altLang="zh-TW" dirty="0"/>
              <a:t>75</a:t>
            </a:r>
            <a:r>
              <a:rPr lang="zh-TW" altLang="en-US" dirty="0"/>
              <a:t>站</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內容</a:t>
            </a:r>
            <a:r>
              <a:rPr lang="en-US" altLang="zh-TW" dirty="0"/>
              <a:t>: </a:t>
            </a:r>
          </a:p>
          <a:p>
            <a:pPr marL="0" lvl="0" indent="0" algn="l" rtl="0">
              <a:spcBef>
                <a:spcPts val="0"/>
              </a:spcBef>
              <a:spcAft>
                <a:spcPts val="0"/>
              </a:spcAft>
              <a:buNone/>
            </a:pPr>
            <a:r>
              <a:rPr lang="en-US" altLang="zh-TW" dirty="0"/>
              <a:t>#### </a:t>
            </a:r>
            <a:r>
              <a:rPr lang="zh-TW" altLang="en-US" dirty="0"/>
              <a:t>時間欄位</a:t>
            </a:r>
          </a:p>
          <a:p>
            <a:pPr marL="0" lvl="0" indent="0" algn="l" rtl="0">
              <a:spcBef>
                <a:spcPts val="0"/>
              </a:spcBef>
              <a:spcAft>
                <a:spcPts val="0"/>
              </a:spcAft>
              <a:buNone/>
            </a:pPr>
            <a:r>
              <a:rPr lang="en-US" altLang="zh-TW" dirty="0"/>
              <a:t>- **`</a:t>
            </a:r>
            <a:r>
              <a:rPr lang="en-US" dirty="0"/>
              <a:t>date`**: </a:t>
            </a:r>
            <a:r>
              <a:rPr lang="zh-TW" altLang="en-US" dirty="0"/>
              <a:t>日期時間戳記 </a:t>
            </a:r>
            <a:r>
              <a:rPr lang="en-US" altLang="zh-TW" dirty="0"/>
              <a:t>(</a:t>
            </a:r>
            <a:r>
              <a:rPr lang="en-US" dirty="0"/>
              <a:t>YYYY-MM-DD HH:MM:SS)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a:t>
            </a:r>
            <a:r>
              <a:rPr lang="zh-TW" altLang="en-US" dirty="0"/>
              <a:t>空氣品質指標 </a:t>
            </a:r>
            <a:r>
              <a:rPr lang="en-US" altLang="zh-TW" dirty="0"/>
              <a:t>(</a:t>
            </a:r>
            <a:r>
              <a:rPr lang="en-US" dirty="0"/>
              <a:t>AQI</a:t>
            </a:r>
            <a:r>
              <a:rPr lang="zh-TW" altLang="en-US" dirty="0"/>
              <a:t>相關</a:t>
            </a:r>
            <a:r>
              <a:rPr lang="en-US" altLang="zh-TW" dirty="0"/>
              <a:t>)</a:t>
            </a:r>
          </a:p>
          <a:p>
            <a:pPr marL="0" lvl="0" indent="0" algn="l" rtl="0">
              <a:spcBef>
                <a:spcPts val="0"/>
              </a:spcBef>
              <a:spcAft>
                <a:spcPts val="0"/>
              </a:spcAft>
              <a:buNone/>
            </a:pPr>
            <a:r>
              <a:rPr lang="en-US" altLang="zh-TW" dirty="0"/>
              <a:t>- **`</a:t>
            </a:r>
            <a:r>
              <a:rPr lang="en-US" dirty="0" err="1"/>
              <a:t>AQI_aqi</a:t>
            </a:r>
            <a:r>
              <a:rPr lang="en-US" dirty="0"/>
              <a:t>`**: </a:t>
            </a:r>
            <a:r>
              <a:rPr lang="zh-TW" altLang="en-US" dirty="0"/>
              <a:t>空氣品質指數 </a:t>
            </a:r>
            <a:r>
              <a:rPr lang="en-US" altLang="zh-TW" dirty="0"/>
              <a:t>(</a:t>
            </a:r>
            <a:r>
              <a:rPr lang="zh-TW" altLang="en-US" dirty="0"/>
              <a:t>目標變數</a:t>
            </a:r>
            <a:r>
              <a:rPr lang="en-US" altLang="zh-TW" dirty="0"/>
              <a:t>)</a:t>
            </a:r>
          </a:p>
          <a:p>
            <a:pPr marL="0" lvl="0" indent="0" algn="l" rtl="0">
              <a:spcBef>
                <a:spcPts val="0"/>
              </a:spcBef>
              <a:spcAft>
                <a:spcPts val="0"/>
              </a:spcAft>
              <a:buNone/>
            </a:pPr>
            <a:r>
              <a:rPr lang="en-US" altLang="zh-TW" dirty="0"/>
              <a:t>- **`</a:t>
            </a:r>
            <a:r>
              <a:rPr lang="en-US" dirty="0"/>
              <a:t>AQI_so2`**: </a:t>
            </a:r>
            <a:r>
              <a:rPr lang="zh-TW" altLang="en-US" dirty="0"/>
              <a:t>二氧化硫濃度 </a:t>
            </a:r>
            <a:r>
              <a:rPr lang="en-US" altLang="zh-TW" dirty="0"/>
              <a:t>(</a:t>
            </a:r>
            <a:r>
              <a:rPr lang="en-US" dirty="0"/>
              <a:t>ppb)</a:t>
            </a:r>
          </a:p>
          <a:p>
            <a:pPr marL="0" lvl="0" indent="0" algn="l" rtl="0">
              <a:spcBef>
                <a:spcPts val="0"/>
              </a:spcBef>
              <a:spcAft>
                <a:spcPts val="0"/>
              </a:spcAft>
              <a:buNone/>
            </a:pPr>
            <a:r>
              <a:rPr lang="en-US" dirty="0"/>
              <a:t>- **`</a:t>
            </a:r>
            <a:r>
              <a:rPr lang="en-US" dirty="0" err="1"/>
              <a:t>AQI_co</a:t>
            </a:r>
            <a:r>
              <a:rPr lang="en-US" dirty="0"/>
              <a:t>`**: </a:t>
            </a:r>
            <a:r>
              <a:rPr lang="zh-TW" altLang="en-US" dirty="0"/>
              <a:t>一氧化碳濃度 </a:t>
            </a:r>
            <a:r>
              <a:rPr lang="en-US" altLang="zh-TW" dirty="0"/>
              <a:t>(</a:t>
            </a:r>
            <a:r>
              <a:rPr lang="en-US" dirty="0"/>
              <a:t>ppm) </a:t>
            </a:r>
          </a:p>
          <a:p>
            <a:pPr marL="0" lvl="0" indent="0" algn="l" rtl="0">
              <a:spcBef>
                <a:spcPts val="0"/>
              </a:spcBef>
              <a:spcAft>
                <a:spcPts val="0"/>
              </a:spcAft>
              <a:buNone/>
            </a:pPr>
            <a:r>
              <a:rPr lang="en-US" dirty="0"/>
              <a:t>- **`AQI_o3`**: </a:t>
            </a:r>
            <a:r>
              <a:rPr lang="zh-TW" altLang="en-US" dirty="0"/>
              <a:t>臭氧濃度 </a:t>
            </a:r>
            <a:r>
              <a:rPr lang="en-US" altLang="zh-TW" dirty="0"/>
              <a:t>(</a:t>
            </a:r>
            <a:r>
              <a:rPr lang="en-US" dirty="0"/>
              <a:t>ppb)</a:t>
            </a:r>
          </a:p>
          <a:p>
            <a:pPr marL="0" lvl="0" indent="0" algn="l" rtl="0">
              <a:spcBef>
                <a:spcPts val="0"/>
              </a:spcBef>
              <a:spcAft>
                <a:spcPts val="0"/>
              </a:spcAft>
              <a:buNone/>
            </a:pPr>
            <a:r>
              <a:rPr lang="en-US" dirty="0"/>
              <a:t>- **`AQI_o3_8hr`**: </a:t>
            </a:r>
            <a:r>
              <a:rPr lang="zh-TW" altLang="en-US" dirty="0"/>
              <a:t>臭氧</a:t>
            </a:r>
            <a:r>
              <a:rPr lang="en-US" altLang="zh-TW" dirty="0"/>
              <a:t>8</a:t>
            </a:r>
            <a:r>
              <a:rPr lang="zh-TW" altLang="en-US" dirty="0"/>
              <a:t>小時平均濃度 </a:t>
            </a:r>
            <a:r>
              <a:rPr lang="en-US" altLang="zh-TW" dirty="0"/>
              <a:t>(</a:t>
            </a:r>
            <a:r>
              <a:rPr lang="en-US" dirty="0"/>
              <a:t>ppb)</a:t>
            </a:r>
          </a:p>
          <a:p>
            <a:pPr marL="0" lvl="0" indent="0" algn="l" rtl="0">
              <a:spcBef>
                <a:spcPts val="0"/>
              </a:spcBef>
              <a:spcAft>
                <a:spcPts val="0"/>
              </a:spcAft>
              <a:buNone/>
            </a:pPr>
            <a:r>
              <a:rPr lang="en-US" dirty="0"/>
              <a:t>- **`AQI_pm10`**: </a:t>
            </a:r>
            <a:r>
              <a:rPr lang="zh-TW" altLang="en-US" dirty="0"/>
              <a:t>懸浮微粒</a:t>
            </a:r>
            <a:r>
              <a:rPr lang="en-US" dirty="0"/>
              <a:t>PM10</a:t>
            </a:r>
            <a:r>
              <a:rPr lang="zh-TW" altLang="en-US" dirty="0"/>
              <a:t>濃度 </a:t>
            </a:r>
            <a:r>
              <a:rPr lang="en-US" altLang="zh-TW" dirty="0"/>
              <a:t>(</a:t>
            </a:r>
            <a:r>
              <a:rPr lang="el-GR" dirty="0"/>
              <a:t>μ</a:t>
            </a:r>
            <a:r>
              <a:rPr lang="en-US" dirty="0"/>
              <a:t>g/m³)</a:t>
            </a:r>
          </a:p>
          <a:p>
            <a:pPr marL="0" lvl="0" indent="0" algn="l" rtl="0">
              <a:spcBef>
                <a:spcPts val="0"/>
              </a:spcBef>
              <a:spcAft>
                <a:spcPts val="0"/>
              </a:spcAft>
              <a:buNone/>
            </a:pPr>
            <a:r>
              <a:rPr lang="en-US" dirty="0"/>
              <a:t>- **`AQI_pm2.5`**: </a:t>
            </a:r>
            <a:r>
              <a:rPr lang="zh-TW" altLang="en-US" dirty="0"/>
              <a:t>細懸浮微粒</a:t>
            </a:r>
            <a:r>
              <a:rPr lang="en-US" dirty="0"/>
              <a:t>PM2.5</a:t>
            </a:r>
            <a:r>
              <a:rPr lang="zh-TW" altLang="en-US" dirty="0"/>
              <a:t>濃度 </a:t>
            </a:r>
            <a:r>
              <a:rPr lang="en-US" altLang="zh-TW" dirty="0"/>
              <a:t>(</a:t>
            </a:r>
            <a:r>
              <a:rPr lang="el-GR" dirty="0"/>
              <a:t>μ</a:t>
            </a:r>
            <a:r>
              <a:rPr lang="en-US" dirty="0"/>
              <a:t>g/m³)</a:t>
            </a:r>
          </a:p>
          <a:p>
            <a:pPr marL="0" lvl="0" indent="0" algn="l" rtl="0">
              <a:spcBef>
                <a:spcPts val="0"/>
              </a:spcBef>
              <a:spcAft>
                <a:spcPts val="0"/>
              </a:spcAft>
              <a:buNone/>
            </a:pPr>
            <a:r>
              <a:rPr lang="en-US" dirty="0"/>
              <a:t>- **`AQI_no2`**: </a:t>
            </a:r>
            <a:r>
              <a:rPr lang="zh-TW" altLang="en-US" dirty="0"/>
              <a:t>二氧化氮濃度 </a:t>
            </a:r>
            <a:r>
              <a:rPr lang="en-US" altLang="zh-TW" dirty="0"/>
              <a:t>(</a:t>
            </a:r>
            <a:r>
              <a:rPr lang="en-US" dirty="0"/>
              <a:t>ppb)</a:t>
            </a:r>
          </a:p>
          <a:p>
            <a:pPr marL="0" lvl="0" indent="0" algn="l" rtl="0">
              <a:spcBef>
                <a:spcPts val="0"/>
              </a:spcBef>
              <a:spcAft>
                <a:spcPts val="0"/>
              </a:spcAft>
              <a:buNone/>
            </a:pPr>
            <a:r>
              <a:rPr lang="en-US" dirty="0"/>
              <a:t>- **`</a:t>
            </a:r>
            <a:r>
              <a:rPr lang="en-US" dirty="0" err="1"/>
              <a:t>AQI_nox</a:t>
            </a:r>
            <a:r>
              <a:rPr lang="en-US" dirty="0"/>
              <a:t>`**: </a:t>
            </a:r>
            <a:r>
              <a:rPr lang="zh-TW" altLang="en-US" dirty="0"/>
              <a:t>氮氧化物濃度 </a:t>
            </a:r>
            <a:r>
              <a:rPr lang="en-US" altLang="zh-TW" dirty="0"/>
              <a:t>(</a:t>
            </a:r>
            <a:r>
              <a:rPr lang="en-US" dirty="0"/>
              <a:t>ppb)</a:t>
            </a:r>
          </a:p>
          <a:p>
            <a:pPr marL="0" lvl="0" indent="0" algn="l" rtl="0">
              <a:spcBef>
                <a:spcPts val="0"/>
              </a:spcBef>
              <a:spcAft>
                <a:spcPts val="0"/>
              </a:spcAft>
              <a:buNone/>
            </a:pPr>
            <a:r>
              <a:rPr lang="en-US" dirty="0"/>
              <a:t>- **`</a:t>
            </a:r>
            <a:r>
              <a:rPr lang="en-US" dirty="0" err="1"/>
              <a:t>AQI_no</a:t>
            </a:r>
            <a:r>
              <a:rPr lang="en-US" dirty="0"/>
              <a:t>`**: </a:t>
            </a:r>
            <a:r>
              <a:rPr lang="zh-TW" altLang="en-US" dirty="0"/>
              <a:t>一氧化氮濃度 </a:t>
            </a:r>
            <a:r>
              <a:rPr lang="en-US" altLang="zh-TW" dirty="0"/>
              <a:t>(</a:t>
            </a:r>
            <a:r>
              <a:rPr lang="en-US" dirty="0"/>
              <a:t>ppb)</a:t>
            </a:r>
          </a:p>
          <a:p>
            <a:pPr marL="0" lvl="0" indent="0" algn="l" rtl="0">
              <a:spcBef>
                <a:spcPts val="0"/>
              </a:spcBef>
              <a:spcAft>
                <a:spcPts val="0"/>
              </a:spcAft>
              <a:buNone/>
            </a:pPr>
            <a:r>
              <a:rPr lang="en-US" dirty="0"/>
              <a:t>- **`AQI_co_8hr`**: </a:t>
            </a:r>
            <a:r>
              <a:rPr lang="zh-TW" altLang="en-US" dirty="0"/>
              <a:t>一氧化碳</a:t>
            </a:r>
            <a:r>
              <a:rPr lang="en-US" altLang="zh-TW" dirty="0"/>
              <a:t>8</a:t>
            </a:r>
            <a:r>
              <a:rPr lang="zh-TW" altLang="en-US" dirty="0"/>
              <a:t>小時平均濃度 </a:t>
            </a:r>
            <a:r>
              <a:rPr lang="en-US" altLang="zh-TW" dirty="0"/>
              <a:t>(</a:t>
            </a:r>
            <a:r>
              <a:rPr lang="en-US" dirty="0"/>
              <a:t>ppm)</a:t>
            </a:r>
          </a:p>
          <a:p>
            <a:pPr marL="0" lvl="0" indent="0" algn="l" rtl="0">
              <a:spcBef>
                <a:spcPts val="0"/>
              </a:spcBef>
              <a:spcAft>
                <a:spcPts val="0"/>
              </a:spcAft>
              <a:buNone/>
            </a:pPr>
            <a:r>
              <a:rPr lang="en-US" dirty="0"/>
              <a:t>- **`AQI_pm2.5_avg`**: PM2.5</a:t>
            </a:r>
            <a:r>
              <a:rPr lang="zh-TW" altLang="en-US" dirty="0"/>
              <a:t>移動平均 </a:t>
            </a:r>
            <a:r>
              <a:rPr lang="en-US" altLang="zh-TW" dirty="0"/>
              <a:t>(</a:t>
            </a:r>
            <a:r>
              <a:rPr lang="el-GR" dirty="0"/>
              <a:t>μ</a:t>
            </a:r>
            <a:r>
              <a:rPr lang="en-US" dirty="0"/>
              <a:t>g/m³)</a:t>
            </a:r>
          </a:p>
          <a:p>
            <a:pPr marL="0" lvl="0" indent="0" algn="l" rtl="0">
              <a:spcBef>
                <a:spcPts val="0"/>
              </a:spcBef>
              <a:spcAft>
                <a:spcPts val="0"/>
              </a:spcAft>
              <a:buNone/>
            </a:pPr>
            <a:r>
              <a:rPr lang="en-US" dirty="0"/>
              <a:t>- **`AQI_pm10_avg`**: PM10</a:t>
            </a:r>
            <a:r>
              <a:rPr lang="zh-TW" altLang="en-US" dirty="0"/>
              <a:t>移動平均 </a:t>
            </a:r>
            <a:r>
              <a:rPr lang="en-US" altLang="zh-TW" dirty="0"/>
              <a:t>(</a:t>
            </a:r>
            <a:r>
              <a:rPr lang="el-GR" dirty="0"/>
              <a:t>μ</a:t>
            </a:r>
            <a:r>
              <a:rPr lang="en-US" dirty="0"/>
              <a:t>g/m³)</a:t>
            </a:r>
          </a:p>
          <a:p>
            <a:pPr marL="0" lvl="0" indent="0" algn="l" rtl="0">
              <a:spcBef>
                <a:spcPts val="0"/>
              </a:spcBef>
              <a:spcAft>
                <a:spcPts val="0"/>
              </a:spcAft>
              <a:buNone/>
            </a:pPr>
            <a:r>
              <a:rPr lang="en-US" dirty="0"/>
              <a:t>- **`AQI_so2_avg`**: SO2</a:t>
            </a:r>
            <a:r>
              <a:rPr lang="zh-TW" altLang="en-US" dirty="0"/>
              <a:t>移動平均 </a:t>
            </a:r>
            <a:r>
              <a:rPr lang="en-US" altLang="zh-TW" dirty="0"/>
              <a:t>(</a:t>
            </a:r>
            <a:r>
              <a:rPr lang="en-US" dirty="0"/>
              <a:t>ppb)</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a:t>
            </a:r>
            <a:r>
              <a:rPr lang="zh-TW" altLang="en-US" dirty="0"/>
              <a:t>氣象資料</a:t>
            </a:r>
          </a:p>
          <a:p>
            <a:pPr marL="0" lvl="0" indent="0" algn="l" rtl="0">
              <a:spcBef>
                <a:spcPts val="0"/>
              </a:spcBef>
              <a:spcAft>
                <a:spcPts val="0"/>
              </a:spcAft>
              <a:buNone/>
            </a:pPr>
            <a:r>
              <a:rPr lang="en-US" altLang="zh-TW" dirty="0"/>
              <a:t>- **`</a:t>
            </a:r>
            <a:r>
              <a:rPr lang="en-US" dirty="0" err="1"/>
              <a:t>Weather_Tx</a:t>
            </a:r>
            <a:r>
              <a:rPr lang="en-US" dirty="0"/>
              <a:t>`**: </a:t>
            </a:r>
            <a:r>
              <a:rPr lang="zh-TW" altLang="en-US" dirty="0"/>
              <a:t>溫度 </a:t>
            </a:r>
            <a:r>
              <a:rPr lang="en-US" altLang="zh-TW" dirty="0"/>
              <a:t>(°</a:t>
            </a:r>
            <a:r>
              <a:rPr lang="en-US" dirty="0"/>
              <a:t>C)</a:t>
            </a:r>
          </a:p>
          <a:p>
            <a:pPr marL="0" lvl="0" indent="0" algn="l" rtl="0">
              <a:spcBef>
                <a:spcPts val="0"/>
              </a:spcBef>
              <a:spcAft>
                <a:spcPts val="0"/>
              </a:spcAft>
              <a:buNone/>
            </a:pPr>
            <a:r>
              <a:rPr lang="en-US" dirty="0"/>
              <a:t>- **`</a:t>
            </a:r>
            <a:r>
              <a:rPr lang="en-US" dirty="0" err="1"/>
              <a:t>Weather_RH</a:t>
            </a:r>
            <a:r>
              <a:rPr lang="en-US" dirty="0"/>
              <a:t>`**: </a:t>
            </a:r>
            <a:r>
              <a:rPr lang="zh-TW" altLang="en-US" dirty="0"/>
              <a:t>相對濕度 </a:t>
            </a:r>
            <a:r>
              <a:rPr lang="en-US" altLang="zh-TW" dirty="0"/>
              <a:t>(%)</a:t>
            </a:r>
          </a:p>
          <a:p>
            <a:pPr marL="0" lvl="0" indent="0" algn="l" rtl="0">
              <a:spcBef>
                <a:spcPts val="0"/>
              </a:spcBef>
              <a:spcAft>
                <a:spcPts val="0"/>
              </a:spcAft>
              <a:buNone/>
            </a:pPr>
            <a:r>
              <a:rPr lang="en-US" altLang="zh-TW" dirty="0"/>
              <a:t>- **`</a:t>
            </a:r>
            <a:r>
              <a:rPr lang="en-US" dirty="0" err="1"/>
              <a:t>Weather_WS</a:t>
            </a:r>
            <a:r>
              <a:rPr lang="en-US" dirty="0"/>
              <a:t>`**: </a:t>
            </a:r>
            <a:r>
              <a:rPr lang="zh-TW" altLang="en-US" dirty="0"/>
              <a:t>風速 </a:t>
            </a:r>
            <a:r>
              <a:rPr lang="en-US" altLang="zh-TW" dirty="0"/>
              <a:t>(</a:t>
            </a:r>
            <a:r>
              <a:rPr lang="en-US" dirty="0"/>
              <a:t>m/s)</a:t>
            </a:r>
          </a:p>
          <a:p>
            <a:pPr marL="0" lvl="0" indent="0" algn="l" rtl="0">
              <a:spcBef>
                <a:spcPts val="0"/>
              </a:spcBef>
              <a:spcAft>
                <a:spcPts val="0"/>
              </a:spcAft>
              <a:buNone/>
            </a:pPr>
            <a:r>
              <a:rPr lang="en-US" dirty="0"/>
              <a:t>- **`</a:t>
            </a:r>
            <a:r>
              <a:rPr lang="en-US" dirty="0" err="1"/>
              <a:t>Weather_WD</a:t>
            </a:r>
            <a:r>
              <a:rPr lang="en-US" dirty="0"/>
              <a:t>`**: </a:t>
            </a:r>
            <a:r>
              <a:rPr lang="zh-TW" altLang="en-US" dirty="0"/>
              <a:t>風向 </a:t>
            </a:r>
            <a:r>
              <a:rPr lang="en-US" altLang="zh-TW" dirty="0"/>
              <a:t>(</a:t>
            </a:r>
            <a:r>
              <a:rPr lang="zh-TW" altLang="en-US" dirty="0"/>
              <a:t>度</a:t>
            </a:r>
            <a:r>
              <a:rPr lang="en-US" altLang="zh-TW" dirty="0"/>
              <a:t>)</a:t>
            </a:r>
          </a:p>
          <a:p>
            <a:pPr marL="0" lvl="0" indent="0" algn="l" rtl="0">
              <a:spcBef>
                <a:spcPts val="0"/>
              </a:spcBef>
              <a:spcAft>
                <a:spcPts val="0"/>
              </a:spcAft>
              <a:buNone/>
            </a:pPr>
            <a:endParaRPr lang="en-US" altLang="zh-TW" dirty="0"/>
          </a:p>
          <a:p>
            <a:pPr marL="0" lvl="0" indent="0" algn="l" rtl="0">
              <a:spcBef>
                <a:spcPts val="0"/>
              </a:spcBef>
              <a:spcAft>
                <a:spcPts val="0"/>
              </a:spcAft>
              <a:buNone/>
            </a:pPr>
            <a:r>
              <a:rPr lang="en-US" altLang="zh-TW" dirty="0"/>
              <a:t>#### </a:t>
            </a:r>
            <a:r>
              <a:rPr lang="zh-TW" altLang="en-US" dirty="0"/>
              <a:t>污染物類別 </a:t>
            </a:r>
            <a:r>
              <a:rPr lang="en-US" altLang="zh-TW" dirty="0"/>
              <a:t>(</a:t>
            </a:r>
            <a:r>
              <a:rPr lang="en-US" dirty="0"/>
              <a:t>One-hot</a:t>
            </a:r>
            <a:r>
              <a:rPr lang="zh-TW" altLang="en-US" dirty="0"/>
              <a:t>編碼</a:t>
            </a:r>
            <a:r>
              <a:rPr lang="en-US" altLang="zh-TW" dirty="0"/>
              <a:t>)</a:t>
            </a:r>
          </a:p>
          <a:p>
            <a:pPr marL="0" lvl="0" indent="0" algn="l" rtl="0">
              <a:spcBef>
                <a:spcPts val="0"/>
              </a:spcBef>
              <a:spcAft>
                <a:spcPts val="0"/>
              </a:spcAft>
              <a:buNone/>
            </a:pPr>
            <a:r>
              <a:rPr lang="en-US" altLang="zh-TW" dirty="0"/>
              <a:t>- **`</a:t>
            </a:r>
            <a:r>
              <a:rPr lang="en-US" dirty="0"/>
              <a:t>AQI_pollutant_0`**: NA</a:t>
            </a:r>
            <a:r>
              <a:rPr lang="zh-TW" altLang="en-US" dirty="0"/>
              <a:t>值 </a:t>
            </a:r>
            <a:r>
              <a:rPr lang="en-US" altLang="zh-TW" dirty="0"/>
              <a:t>(0/1)</a:t>
            </a:r>
          </a:p>
          <a:p>
            <a:pPr marL="0" lvl="0" indent="0" algn="l" rtl="0">
              <a:spcBef>
                <a:spcPts val="0"/>
              </a:spcBef>
              <a:spcAft>
                <a:spcPts val="0"/>
              </a:spcAft>
              <a:buNone/>
            </a:pPr>
            <a:r>
              <a:rPr lang="en-US" altLang="zh-TW" dirty="0"/>
              <a:t>- **`</a:t>
            </a:r>
            <a:r>
              <a:rPr lang="en-US" dirty="0"/>
              <a:t>AQI_pollutant_1`**: </a:t>
            </a:r>
            <a:r>
              <a:rPr lang="zh-TW" altLang="en-US" dirty="0"/>
              <a:t>細懸浮微粒為主要污染物 </a:t>
            </a:r>
            <a:r>
              <a:rPr lang="en-US" altLang="zh-TW" dirty="0"/>
              <a:t>(0/1)</a:t>
            </a:r>
          </a:p>
          <a:p>
            <a:pPr marL="0" lvl="0" indent="0" algn="l" rtl="0">
              <a:spcBef>
                <a:spcPts val="0"/>
              </a:spcBef>
              <a:spcAft>
                <a:spcPts val="0"/>
              </a:spcAft>
              <a:buNone/>
            </a:pPr>
            <a:r>
              <a:rPr lang="en-US" altLang="zh-TW" dirty="0"/>
              <a:t>- **`</a:t>
            </a:r>
            <a:r>
              <a:rPr lang="en-US" dirty="0"/>
              <a:t>AQI_pollutant_2`**: </a:t>
            </a:r>
            <a:r>
              <a:rPr lang="zh-TW" altLang="en-US" dirty="0"/>
              <a:t>臭氧八小時為主要污染物 </a:t>
            </a:r>
            <a:r>
              <a:rPr lang="en-US" altLang="zh-TW" dirty="0"/>
              <a:t>(0/1)</a:t>
            </a:r>
          </a:p>
          <a:p>
            <a:pPr marL="0" lvl="0" indent="0" algn="l" rtl="0">
              <a:spcBef>
                <a:spcPts val="0"/>
              </a:spcBef>
              <a:spcAft>
                <a:spcPts val="0"/>
              </a:spcAft>
              <a:buNone/>
            </a:pPr>
            <a:r>
              <a:rPr lang="en-US" altLang="zh-TW" dirty="0"/>
              <a:t>- **`</a:t>
            </a:r>
            <a:r>
              <a:rPr lang="en-US" dirty="0"/>
              <a:t>AQI_pollutant_3`**: </a:t>
            </a:r>
            <a:r>
              <a:rPr lang="zh-TW" altLang="en-US" dirty="0"/>
              <a:t>懸浮微粒為主要污染物 </a:t>
            </a:r>
            <a:r>
              <a:rPr lang="en-US" altLang="zh-TW" dirty="0"/>
              <a:t>(0/1)</a:t>
            </a:r>
          </a:p>
          <a:p>
            <a:pPr marL="0" lvl="0" indent="0" algn="l" rtl="0">
              <a:spcBef>
                <a:spcPts val="0"/>
              </a:spcBef>
              <a:spcAft>
                <a:spcPts val="0"/>
              </a:spcAft>
              <a:buNone/>
            </a:pPr>
            <a:r>
              <a:rPr lang="en-US" altLang="zh-TW" dirty="0"/>
              <a:t>- **`</a:t>
            </a:r>
            <a:r>
              <a:rPr lang="en-US" dirty="0"/>
              <a:t>AQI_pollutant_4`**: </a:t>
            </a:r>
            <a:r>
              <a:rPr lang="zh-TW" altLang="en-US" dirty="0"/>
              <a:t>二氧化氮為主要污染物 </a:t>
            </a:r>
            <a:r>
              <a:rPr lang="en-US" altLang="zh-TW" dirty="0"/>
              <a:t>(0/1)</a:t>
            </a:r>
          </a:p>
          <a:p>
            <a:pPr marL="0" lvl="0" indent="0" algn="l" rtl="0">
              <a:spcBef>
                <a:spcPts val="0"/>
              </a:spcBef>
              <a:spcAft>
                <a:spcPts val="0"/>
              </a:spcAft>
              <a:buNone/>
            </a:pPr>
            <a:r>
              <a:rPr lang="en-US" altLang="zh-TW" dirty="0"/>
              <a:t>- **`</a:t>
            </a:r>
            <a:r>
              <a:rPr lang="en-US" dirty="0"/>
              <a:t>AQI_pollutant_5`**: </a:t>
            </a:r>
            <a:r>
              <a:rPr lang="zh-TW" altLang="en-US" dirty="0"/>
              <a:t>二氧化硫為主要污染物 </a:t>
            </a:r>
            <a:r>
              <a:rPr lang="en-US" altLang="zh-TW" dirty="0"/>
              <a:t>(0/1)</a:t>
            </a:r>
          </a:p>
          <a:p>
            <a:pPr marL="0" lvl="0" indent="0" algn="l" rtl="0">
              <a:spcBef>
                <a:spcPts val="0"/>
              </a:spcBef>
              <a:spcAft>
                <a:spcPts val="0"/>
              </a:spcAft>
              <a:buNone/>
            </a:pPr>
            <a:endParaRPr lang="en-US" altLang="zh-TW" dirty="0"/>
          </a:p>
          <a:p>
            <a:pPr marL="0" lvl="0" indent="0" algn="l" rtl="0">
              <a:spcBef>
                <a:spcPts val="0"/>
              </a:spcBef>
              <a:spcAft>
                <a:spcPts val="0"/>
              </a:spcAft>
              <a:buNone/>
            </a:pPr>
            <a:r>
              <a:rPr lang="en-US" altLang="zh-TW" dirty="0"/>
              <a:t>#### </a:t>
            </a:r>
            <a:r>
              <a:rPr lang="zh-TW" altLang="en-US" dirty="0"/>
              <a:t>時間特徵 </a:t>
            </a:r>
            <a:r>
              <a:rPr lang="en-US" altLang="zh-TW" dirty="0"/>
              <a:t>(</a:t>
            </a:r>
            <a:r>
              <a:rPr lang="zh-TW" altLang="en-US" dirty="0"/>
              <a:t>正弦轉換</a:t>
            </a:r>
            <a:r>
              <a:rPr lang="en-US" altLang="zh-TW" dirty="0"/>
              <a:t>)</a:t>
            </a:r>
          </a:p>
          <a:p>
            <a:pPr marL="0" lvl="0" indent="0" algn="l" rtl="0">
              <a:spcBef>
                <a:spcPts val="0"/>
              </a:spcBef>
              <a:spcAft>
                <a:spcPts val="0"/>
              </a:spcAft>
              <a:buNone/>
            </a:pPr>
            <a:r>
              <a:rPr lang="en-US" altLang="zh-TW" dirty="0"/>
              <a:t>- **`</a:t>
            </a:r>
            <a:r>
              <a:rPr lang="en-US" dirty="0" err="1"/>
              <a:t>month_sin</a:t>
            </a:r>
            <a:r>
              <a:rPr lang="en-US" dirty="0"/>
              <a:t>`**: </a:t>
            </a:r>
            <a:r>
              <a:rPr lang="zh-TW" altLang="en-US" dirty="0"/>
              <a:t>月份正弦值 </a:t>
            </a:r>
            <a:r>
              <a:rPr lang="en-US" altLang="zh-TW" dirty="0"/>
              <a:t>(-1~1)</a:t>
            </a:r>
          </a:p>
          <a:p>
            <a:pPr marL="0" lvl="0" indent="0" algn="l" rtl="0">
              <a:spcBef>
                <a:spcPts val="0"/>
              </a:spcBef>
              <a:spcAft>
                <a:spcPts val="0"/>
              </a:spcAft>
              <a:buNone/>
            </a:pPr>
            <a:r>
              <a:rPr lang="en-US" altLang="zh-TW" dirty="0"/>
              <a:t>- **`</a:t>
            </a:r>
            <a:r>
              <a:rPr lang="en-US" dirty="0" err="1"/>
              <a:t>hour_sin</a:t>
            </a:r>
            <a:r>
              <a:rPr lang="en-US" dirty="0"/>
              <a:t>`**: </a:t>
            </a:r>
            <a:r>
              <a:rPr lang="zh-TW" altLang="en-US" dirty="0"/>
              <a:t>小時正弦值 </a:t>
            </a:r>
            <a:r>
              <a:rPr lang="en-US" altLang="zh-TW" dirty="0"/>
              <a:t>(-1~1)  </a:t>
            </a:r>
          </a:p>
          <a:p>
            <a:pPr marL="0" lvl="0" indent="0" algn="l" rtl="0">
              <a:spcBef>
                <a:spcPts val="0"/>
              </a:spcBef>
              <a:spcAft>
                <a:spcPts val="0"/>
              </a:spcAft>
              <a:buNone/>
            </a:pPr>
            <a:r>
              <a:rPr lang="en-US" altLang="zh-TW" dirty="0"/>
              <a:t>- **`</a:t>
            </a:r>
            <a:r>
              <a:rPr lang="en-US" dirty="0" err="1"/>
              <a:t>day_sin</a:t>
            </a:r>
            <a:r>
              <a:rPr lang="en-US" dirty="0"/>
              <a:t>`**: </a:t>
            </a:r>
            <a:r>
              <a:rPr lang="zh-TW" altLang="en-US" dirty="0"/>
              <a:t>日期正弦值 </a:t>
            </a:r>
            <a:r>
              <a:rPr lang="en-US" altLang="zh-TW" dirty="0"/>
              <a:t>(-1~1)</a:t>
            </a:r>
          </a:p>
          <a:p>
            <a:pPr marL="0" lvl="0" indent="0" algn="l" rtl="0">
              <a:spcBef>
                <a:spcPts val="0"/>
              </a:spcBef>
              <a:spcAft>
                <a:spcPts val="0"/>
              </a:spcAft>
              <a:buNone/>
            </a:pP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來源</a:t>
            </a:r>
            <a:r>
              <a:rPr lang="en-US" altLang="zh-TW" dirty="0"/>
              <a:t>: </a:t>
            </a:r>
            <a:r>
              <a:rPr lang="zh-TW" altLang="en-US" dirty="0"/>
              <a:t>「空氣品質指標</a:t>
            </a:r>
            <a:r>
              <a:rPr lang="en-US" altLang="zh-TW" dirty="0"/>
              <a:t>(</a:t>
            </a:r>
            <a:r>
              <a:rPr lang="en-US" dirty="0"/>
              <a:t>AQI)</a:t>
            </a:r>
            <a:r>
              <a:rPr lang="zh-TW" altLang="en-US" dirty="0"/>
              <a:t>歷史資料」</a:t>
            </a:r>
            <a:r>
              <a:rPr lang="en-US" altLang="zh-TW" dirty="0"/>
              <a:t>(</a:t>
            </a:r>
            <a:r>
              <a:rPr lang="zh-TW" altLang="en-US" dirty="0"/>
              <a:t>資料集代碼</a:t>
            </a:r>
            <a:r>
              <a:rPr lang="en-US" dirty="0"/>
              <a:t>AQX_P_488) </a:t>
            </a:r>
            <a:r>
              <a:rPr lang="zh-TW" altLang="en-US" dirty="0"/>
              <a:t>環境資料開放平臺 </a:t>
            </a:r>
            <a:r>
              <a:rPr lang="en-US" dirty="0" err="1"/>
              <a:t>data.moenv.gov.tw</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2.2 </a:t>
            </a:r>
            <a:r>
              <a:rPr lang="zh-TW" altLang="en-US" dirty="0"/>
              <a:t>藉由模型找出不同測站的汙染物與空氣品質及時間的關係</a:t>
            </a:r>
          </a:p>
          <a:p>
            <a:pPr marL="0" lvl="0" indent="0" algn="l" rtl="0">
              <a:spcBef>
                <a:spcPts val="0"/>
              </a:spcBef>
              <a:spcAft>
                <a:spcPts val="0"/>
              </a:spcAft>
              <a:buNone/>
            </a:pPr>
            <a:endParaRPr lang="zh-TW" alt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407154931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0"/>
        <p:cNvGrpSpPr/>
        <p:nvPr/>
      </p:nvGrpSpPr>
      <p:grpSpPr>
        <a:xfrm>
          <a:off x="0" y="0"/>
          <a:ext cx="0" cy="0"/>
          <a:chOff x="0" y="0"/>
          <a:chExt cx="0" cy="0"/>
        </a:xfrm>
      </p:grpSpPr>
      <p:sp>
        <p:nvSpPr>
          <p:cNvPr id="3671" name="Google Shape;3671;g1f2e6270ebd_0_149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2" name="Google Shape;3672;g1f2e6270ebd_0_14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6"/>
        <p:cNvGrpSpPr/>
        <p:nvPr/>
      </p:nvGrpSpPr>
      <p:grpSpPr>
        <a:xfrm>
          <a:off x="0" y="0"/>
          <a:ext cx="0" cy="0"/>
          <a:chOff x="0" y="0"/>
          <a:chExt cx="0" cy="0"/>
        </a:xfrm>
      </p:grpSpPr>
      <p:sp>
        <p:nvSpPr>
          <p:cNvPr id="3677" name="Google Shape;3677;g1f2e6270ebd_0_149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8" name="Google Shape;3678;g1f2e6270ebd_0_14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2"/>
        <p:cNvGrpSpPr/>
        <p:nvPr/>
      </p:nvGrpSpPr>
      <p:grpSpPr>
        <a:xfrm>
          <a:off x="0" y="0"/>
          <a:ext cx="0" cy="0"/>
          <a:chOff x="0" y="0"/>
          <a:chExt cx="0" cy="0"/>
        </a:xfrm>
      </p:grpSpPr>
      <p:sp>
        <p:nvSpPr>
          <p:cNvPr id="3683" name="Google Shape;3683;g1f2e6270ebd_0_149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4" name="Google Shape;3684;g1f2e6270ebd_0_14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0"/>
        <p:cNvGrpSpPr/>
        <p:nvPr/>
      </p:nvGrpSpPr>
      <p:grpSpPr>
        <a:xfrm>
          <a:off x="0" y="0"/>
          <a:ext cx="0" cy="0"/>
          <a:chOff x="0" y="0"/>
          <a:chExt cx="0" cy="0"/>
        </a:xfrm>
      </p:grpSpPr>
      <p:sp>
        <p:nvSpPr>
          <p:cNvPr id="3701" name="Google Shape;3701;g1f2e6270ebd_0_149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2" name="Google Shape;3702;g1f2e6270ebd_0_149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6"/>
        <p:cNvGrpSpPr/>
        <p:nvPr/>
      </p:nvGrpSpPr>
      <p:grpSpPr>
        <a:xfrm>
          <a:off x="0" y="0"/>
          <a:ext cx="0" cy="0"/>
          <a:chOff x="0" y="0"/>
          <a:chExt cx="0" cy="0"/>
        </a:xfrm>
      </p:grpSpPr>
      <p:sp>
        <p:nvSpPr>
          <p:cNvPr id="3717" name="Google Shape;3717;g1f2e6270ebd_0_149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8" name="Google Shape;3718;g1f2e6270ebd_0_14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5"/>
        <p:cNvGrpSpPr/>
        <p:nvPr/>
      </p:nvGrpSpPr>
      <p:grpSpPr>
        <a:xfrm>
          <a:off x="0" y="0"/>
          <a:ext cx="0" cy="0"/>
          <a:chOff x="0" y="0"/>
          <a:chExt cx="0" cy="0"/>
        </a:xfrm>
      </p:grpSpPr>
      <p:sp>
        <p:nvSpPr>
          <p:cNvPr id="4056" name="Google Shape;4056;g1f2e6270ebd_0_15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7" name="Google Shape;4057;g1f2e6270ebd_0_15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6"/>
        <p:cNvGrpSpPr/>
        <p:nvPr/>
      </p:nvGrpSpPr>
      <p:grpSpPr>
        <a:xfrm>
          <a:off x="0" y="0"/>
          <a:ext cx="0" cy="0"/>
          <a:chOff x="0" y="0"/>
          <a:chExt cx="0" cy="0"/>
        </a:xfrm>
      </p:grpSpPr>
      <p:sp>
        <p:nvSpPr>
          <p:cNvPr id="6257" name="Google Shape;6257;g1f2e6270ebd_0_175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8" name="Google Shape;6258;g1f2e6270ebd_0_17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5"/>
        <p:cNvGrpSpPr/>
        <p:nvPr/>
      </p:nvGrpSpPr>
      <p:grpSpPr>
        <a:xfrm>
          <a:off x="0" y="0"/>
          <a:ext cx="0" cy="0"/>
          <a:chOff x="0" y="0"/>
          <a:chExt cx="0" cy="0"/>
        </a:xfrm>
      </p:grpSpPr>
      <p:sp>
        <p:nvSpPr>
          <p:cNvPr id="6676" name="Google Shape;6676;g1f2e6270ebd_0_179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77" name="Google Shape;6677;g1f2e6270ebd_0_179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5"/>
        <p:cNvGrpSpPr/>
        <p:nvPr/>
      </p:nvGrpSpPr>
      <p:grpSpPr>
        <a:xfrm>
          <a:off x="0" y="0"/>
          <a:ext cx="0" cy="0"/>
          <a:chOff x="0" y="0"/>
          <a:chExt cx="0" cy="0"/>
        </a:xfrm>
      </p:grpSpPr>
      <p:sp>
        <p:nvSpPr>
          <p:cNvPr id="6846" name="Google Shape;6846;g1f2e6270ebd_0_180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7" name="Google Shape;6847;g1f2e6270ebd_0_180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0"/>
        <p:cNvGrpSpPr/>
        <p:nvPr/>
      </p:nvGrpSpPr>
      <p:grpSpPr>
        <a:xfrm>
          <a:off x="0" y="0"/>
          <a:ext cx="0" cy="0"/>
          <a:chOff x="0" y="0"/>
          <a:chExt cx="0" cy="0"/>
        </a:xfrm>
      </p:grpSpPr>
      <p:sp>
        <p:nvSpPr>
          <p:cNvPr id="7251" name="Google Shape;7251;g1f2e6270ebd_0_184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2" name="Google Shape;7252;g1f2e6270ebd_0_18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1">
          <a:extLst>
            <a:ext uri="{FF2B5EF4-FFF2-40B4-BE49-F238E27FC236}">
              <a16:creationId xmlns:a16="http://schemas.microsoft.com/office/drawing/2014/main" id="{B84083D8-E08C-114C-A44A-4AF4FC6356BA}"/>
            </a:ext>
          </a:extLst>
        </p:cNvPr>
        <p:cNvGrpSpPr/>
        <p:nvPr/>
      </p:nvGrpSpPr>
      <p:grpSpPr>
        <a:xfrm>
          <a:off x="0" y="0"/>
          <a:ext cx="0" cy="0"/>
          <a:chOff x="0" y="0"/>
          <a:chExt cx="0" cy="0"/>
        </a:xfrm>
      </p:grpSpPr>
      <p:sp>
        <p:nvSpPr>
          <p:cNvPr id="3322" name="Google Shape;3322;g1f2e6270ebd_0_4803:notes">
            <a:extLst>
              <a:ext uri="{FF2B5EF4-FFF2-40B4-BE49-F238E27FC236}">
                <a16:creationId xmlns:a16="http://schemas.microsoft.com/office/drawing/2014/main" id="{08B38896-6833-51FF-61F0-95B2F31FF20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3" name="Google Shape;3323;g1f2e6270ebd_0_4803:notes">
            <a:extLst>
              <a:ext uri="{FF2B5EF4-FFF2-40B4-BE49-F238E27FC236}">
                <a16:creationId xmlns:a16="http://schemas.microsoft.com/office/drawing/2014/main" id="{696777C7-EEF2-0EB1-C0F2-07D24F194AD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dirty="0"/>
              <a:t>2.1 </a:t>
            </a:r>
            <a:r>
              <a:rPr lang="zh-TW" altLang="en-US" dirty="0"/>
              <a:t>研究全台</a:t>
            </a:r>
            <a:r>
              <a:rPr lang="en-US" dirty="0" err="1"/>
              <a:t>AQi</a:t>
            </a:r>
            <a:r>
              <a:rPr lang="zh-TW" altLang="en-US" dirty="0"/>
              <a:t>測站的觀測資料</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時間</a:t>
            </a:r>
            <a:r>
              <a:rPr lang="en-US" altLang="zh-TW" dirty="0"/>
              <a:t>: 2020-01-01 - 2024-12-20</a:t>
            </a:r>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站別</a:t>
            </a:r>
            <a:r>
              <a:rPr lang="en-US" altLang="zh-TW" dirty="0"/>
              <a:t>: </a:t>
            </a:r>
            <a:r>
              <a:rPr lang="zh-TW" altLang="en-US" dirty="0"/>
              <a:t>全台</a:t>
            </a:r>
            <a:r>
              <a:rPr lang="en-US" altLang="zh-TW" dirty="0"/>
              <a:t>75</a:t>
            </a:r>
            <a:r>
              <a:rPr lang="zh-TW" altLang="en-US" dirty="0"/>
              <a:t>站</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內容</a:t>
            </a:r>
            <a:r>
              <a:rPr lang="en-US" altLang="zh-TW" dirty="0"/>
              <a:t>: </a:t>
            </a:r>
          </a:p>
          <a:p>
            <a:pPr marL="0" lvl="0" indent="0" algn="l" rtl="0">
              <a:spcBef>
                <a:spcPts val="0"/>
              </a:spcBef>
              <a:spcAft>
                <a:spcPts val="0"/>
              </a:spcAft>
              <a:buNone/>
            </a:pPr>
            <a:r>
              <a:rPr lang="en-US" altLang="zh-TW" dirty="0"/>
              <a:t>#### </a:t>
            </a:r>
            <a:r>
              <a:rPr lang="zh-TW" altLang="en-US" dirty="0"/>
              <a:t>時間欄位</a:t>
            </a:r>
          </a:p>
          <a:p>
            <a:pPr marL="0" lvl="0" indent="0" algn="l" rtl="0">
              <a:spcBef>
                <a:spcPts val="0"/>
              </a:spcBef>
              <a:spcAft>
                <a:spcPts val="0"/>
              </a:spcAft>
              <a:buNone/>
            </a:pPr>
            <a:r>
              <a:rPr lang="en-US" altLang="zh-TW" dirty="0"/>
              <a:t>- **`</a:t>
            </a:r>
            <a:r>
              <a:rPr lang="en-US" dirty="0"/>
              <a:t>date`**: </a:t>
            </a:r>
            <a:r>
              <a:rPr lang="zh-TW" altLang="en-US" dirty="0"/>
              <a:t>日期時間戳記 </a:t>
            </a:r>
            <a:r>
              <a:rPr lang="en-US" altLang="zh-TW" dirty="0"/>
              <a:t>(</a:t>
            </a:r>
            <a:r>
              <a:rPr lang="en-US" dirty="0"/>
              <a:t>YYYY-MM-DD HH:MM:SS)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a:t>
            </a:r>
            <a:r>
              <a:rPr lang="zh-TW" altLang="en-US" dirty="0"/>
              <a:t>空氣品質指標 </a:t>
            </a:r>
            <a:r>
              <a:rPr lang="en-US" altLang="zh-TW" dirty="0"/>
              <a:t>(</a:t>
            </a:r>
            <a:r>
              <a:rPr lang="en-US" dirty="0"/>
              <a:t>AQI</a:t>
            </a:r>
            <a:r>
              <a:rPr lang="zh-TW" altLang="en-US" dirty="0"/>
              <a:t>相關</a:t>
            </a:r>
            <a:r>
              <a:rPr lang="en-US" altLang="zh-TW" dirty="0"/>
              <a:t>)</a:t>
            </a:r>
          </a:p>
          <a:p>
            <a:pPr marL="0" lvl="0" indent="0" algn="l" rtl="0">
              <a:spcBef>
                <a:spcPts val="0"/>
              </a:spcBef>
              <a:spcAft>
                <a:spcPts val="0"/>
              </a:spcAft>
              <a:buNone/>
            </a:pPr>
            <a:r>
              <a:rPr lang="en-US" altLang="zh-TW" dirty="0"/>
              <a:t>- **`</a:t>
            </a:r>
            <a:r>
              <a:rPr lang="en-US" dirty="0" err="1"/>
              <a:t>AQI_aqi</a:t>
            </a:r>
            <a:r>
              <a:rPr lang="en-US" dirty="0"/>
              <a:t>`**: </a:t>
            </a:r>
            <a:r>
              <a:rPr lang="zh-TW" altLang="en-US" dirty="0"/>
              <a:t>空氣品質指數 </a:t>
            </a:r>
            <a:r>
              <a:rPr lang="en-US" altLang="zh-TW" dirty="0"/>
              <a:t>(</a:t>
            </a:r>
            <a:r>
              <a:rPr lang="zh-TW" altLang="en-US" dirty="0"/>
              <a:t>目標變數</a:t>
            </a:r>
            <a:r>
              <a:rPr lang="en-US" altLang="zh-TW" dirty="0"/>
              <a:t>)</a:t>
            </a:r>
          </a:p>
          <a:p>
            <a:pPr marL="0" lvl="0" indent="0" algn="l" rtl="0">
              <a:spcBef>
                <a:spcPts val="0"/>
              </a:spcBef>
              <a:spcAft>
                <a:spcPts val="0"/>
              </a:spcAft>
              <a:buNone/>
            </a:pPr>
            <a:r>
              <a:rPr lang="en-US" altLang="zh-TW" dirty="0"/>
              <a:t>- **`</a:t>
            </a:r>
            <a:r>
              <a:rPr lang="en-US" dirty="0"/>
              <a:t>AQI_so2`**: </a:t>
            </a:r>
            <a:r>
              <a:rPr lang="zh-TW" altLang="en-US" dirty="0"/>
              <a:t>二氧化硫濃度 </a:t>
            </a:r>
            <a:r>
              <a:rPr lang="en-US" altLang="zh-TW" dirty="0"/>
              <a:t>(</a:t>
            </a:r>
            <a:r>
              <a:rPr lang="en-US" dirty="0"/>
              <a:t>ppb)</a:t>
            </a:r>
          </a:p>
          <a:p>
            <a:pPr marL="0" lvl="0" indent="0" algn="l" rtl="0">
              <a:spcBef>
                <a:spcPts val="0"/>
              </a:spcBef>
              <a:spcAft>
                <a:spcPts val="0"/>
              </a:spcAft>
              <a:buNone/>
            </a:pPr>
            <a:r>
              <a:rPr lang="en-US" dirty="0"/>
              <a:t>- **`</a:t>
            </a:r>
            <a:r>
              <a:rPr lang="en-US" dirty="0" err="1"/>
              <a:t>AQI_co</a:t>
            </a:r>
            <a:r>
              <a:rPr lang="en-US" dirty="0"/>
              <a:t>`**: </a:t>
            </a:r>
            <a:r>
              <a:rPr lang="zh-TW" altLang="en-US" dirty="0"/>
              <a:t>一氧化碳濃度 </a:t>
            </a:r>
            <a:r>
              <a:rPr lang="en-US" altLang="zh-TW" dirty="0"/>
              <a:t>(</a:t>
            </a:r>
            <a:r>
              <a:rPr lang="en-US" dirty="0"/>
              <a:t>ppm) </a:t>
            </a:r>
          </a:p>
          <a:p>
            <a:pPr marL="0" lvl="0" indent="0" algn="l" rtl="0">
              <a:spcBef>
                <a:spcPts val="0"/>
              </a:spcBef>
              <a:spcAft>
                <a:spcPts val="0"/>
              </a:spcAft>
              <a:buNone/>
            </a:pPr>
            <a:r>
              <a:rPr lang="en-US" dirty="0"/>
              <a:t>- **`AQI_o3`**: </a:t>
            </a:r>
            <a:r>
              <a:rPr lang="zh-TW" altLang="en-US" dirty="0"/>
              <a:t>臭氧濃度 </a:t>
            </a:r>
            <a:r>
              <a:rPr lang="en-US" altLang="zh-TW" dirty="0"/>
              <a:t>(</a:t>
            </a:r>
            <a:r>
              <a:rPr lang="en-US" dirty="0"/>
              <a:t>ppb)</a:t>
            </a:r>
          </a:p>
          <a:p>
            <a:pPr marL="0" lvl="0" indent="0" algn="l" rtl="0">
              <a:spcBef>
                <a:spcPts val="0"/>
              </a:spcBef>
              <a:spcAft>
                <a:spcPts val="0"/>
              </a:spcAft>
              <a:buNone/>
            </a:pPr>
            <a:r>
              <a:rPr lang="en-US" dirty="0"/>
              <a:t>- **`AQI_o3_8hr`**: </a:t>
            </a:r>
            <a:r>
              <a:rPr lang="zh-TW" altLang="en-US" dirty="0"/>
              <a:t>臭氧</a:t>
            </a:r>
            <a:r>
              <a:rPr lang="en-US" altLang="zh-TW" dirty="0"/>
              <a:t>8</a:t>
            </a:r>
            <a:r>
              <a:rPr lang="zh-TW" altLang="en-US" dirty="0"/>
              <a:t>小時平均濃度 </a:t>
            </a:r>
            <a:r>
              <a:rPr lang="en-US" altLang="zh-TW" dirty="0"/>
              <a:t>(</a:t>
            </a:r>
            <a:r>
              <a:rPr lang="en-US" dirty="0"/>
              <a:t>ppb)</a:t>
            </a:r>
          </a:p>
          <a:p>
            <a:pPr marL="0" lvl="0" indent="0" algn="l" rtl="0">
              <a:spcBef>
                <a:spcPts val="0"/>
              </a:spcBef>
              <a:spcAft>
                <a:spcPts val="0"/>
              </a:spcAft>
              <a:buNone/>
            </a:pPr>
            <a:r>
              <a:rPr lang="en-US" dirty="0"/>
              <a:t>- **`AQI_pm10`**: </a:t>
            </a:r>
            <a:r>
              <a:rPr lang="zh-TW" altLang="en-US" dirty="0"/>
              <a:t>懸浮微粒</a:t>
            </a:r>
            <a:r>
              <a:rPr lang="en-US" dirty="0"/>
              <a:t>PM10</a:t>
            </a:r>
            <a:r>
              <a:rPr lang="zh-TW" altLang="en-US" dirty="0"/>
              <a:t>濃度 </a:t>
            </a:r>
            <a:r>
              <a:rPr lang="en-US" altLang="zh-TW" dirty="0"/>
              <a:t>(</a:t>
            </a:r>
            <a:r>
              <a:rPr lang="el-GR" dirty="0"/>
              <a:t>μ</a:t>
            </a:r>
            <a:r>
              <a:rPr lang="en-US" dirty="0"/>
              <a:t>g/m³)</a:t>
            </a:r>
          </a:p>
          <a:p>
            <a:pPr marL="0" lvl="0" indent="0" algn="l" rtl="0">
              <a:spcBef>
                <a:spcPts val="0"/>
              </a:spcBef>
              <a:spcAft>
                <a:spcPts val="0"/>
              </a:spcAft>
              <a:buNone/>
            </a:pPr>
            <a:r>
              <a:rPr lang="en-US" dirty="0"/>
              <a:t>- **`AQI_pm2.5`**: </a:t>
            </a:r>
            <a:r>
              <a:rPr lang="zh-TW" altLang="en-US" dirty="0"/>
              <a:t>細懸浮微粒</a:t>
            </a:r>
            <a:r>
              <a:rPr lang="en-US" dirty="0"/>
              <a:t>PM2.5</a:t>
            </a:r>
            <a:r>
              <a:rPr lang="zh-TW" altLang="en-US" dirty="0"/>
              <a:t>濃度 </a:t>
            </a:r>
            <a:r>
              <a:rPr lang="en-US" altLang="zh-TW" dirty="0"/>
              <a:t>(</a:t>
            </a:r>
            <a:r>
              <a:rPr lang="el-GR" dirty="0"/>
              <a:t>μ</a:t>
            </a:r>
            <a:r>
              <a:rPr lang="en-US" dirty="0"/>
              <a:t>g/m³)</a:t>
            </a:r>
          </a:p>
          <a:p>
            <a:pPr marL="0" lvl="0" indent="0" algn="l" rtl="0">
              <a:spcBef>
                <a:spcPts val="0"/>
              </a:spcBef>
              <a:spcAft>
                <a:spcPts val="0"/>
              </a:spcAft>
              <a:buNone/>
            </a:pPr>
            <a:r>
              <a:rPr lang="en-US" dirty="0"/>
              <a:t>- **`AQI_no2`**: </a:t>
            </a:r>
            <a:r>
              <a:rPr lang="zh-TW" altLang="en-US" dirty="0"/>
              <a:t>二氧化氮濃度 </a:t>
            </a:r>
            <a:r>
              <a:rPr lang="en-US" altLang="zh-TW" dirty="0"/>
              <a:t>(</a:t>
            </a:r>
            <a:r>
              <a:rPr lang="en-US" dirty="0"/>
              <a:t>ppb)</a:t>
            </a:r>
          </a:p>
          <a:p>
            <a:pPr marL="0" lvl="0" indent="0" algn="l" rtl="0">
              <a:spcBef>
                <a:spcPts val="0"/>
              </a:spcBef>
              <a:spcAft>
                <a:spcPts val="0"/>
              </a:spcAft>
              <a:buNone/>
            </a:pPr>
            <a:r>
              <a:rPr lang="en-US" dirty="0"/>
              <a:t>- **`</a:t>
            </a:r>
            <a:r>
              <a:rPr lang="en-US" dirty="0" err="1"/>
              <a:t>AQI_nox</a:t>
            </a:r>
            <a:r>
              <a:rPr lang="en-US" dirty="0"/>
              <a:t>`**: </a:t>
            </a:r>
            <a:r>
              <a:rPr lang="zh-TW" altLang="en-US" dirty="0"/>
              <a:t>氮氧化物濃度 </a:t>
            </a:r>
            <a:r>
              <a:rPr lang="en-US" altLang="zh-TW" dirty="0"/>
              <a:t>(</a:t>
            </a:r>
            <a:r>
              <a:rPr lang="en-US" dirty="0"/>
              <a:t>ppb)</a:t>
            </a:r>
          </a:p>
          <a:p>
            <a:pPr marL="0" lvl="0" indent="0" algn="l" rtl="0">
              <a:spcBef>
                <a:spcPts val="0"/>
              </a:spcBef>
              <a:spcAft>
                <a:spcPts val="0"/>
              </a:spcAft>
              <a:buNone/>
            </a:pPr>
            <a:r>
              <a:rPr lang="en-US" dirty="0"/>
              <a:t>- **`</a:t>
            </a:r>
            <a:r>
              <a:rPr lang="en-US" dirty="0" err="1"/>
              <a:t>AQI_no</a:t>
            </a:r>
            <a:r>
              <a:rPr lang="en-US" dirty="0"/>
              <a:t>`**: </a:t>
            </a:r>
            <a:r>
              <a:rPr lang="zh-TW" altLang="en-US" dirty="0"/>
              <a:t>一氧化氮濃度 </a:t>
            </a:r>
            <a:r>
              <a:rPr lang="en-US" altLang="zh-TW" dirty="0"/>
              <a:t>(</a:t>
            </a:r>
            <a:r>
              <a:rPr lang="en-US" dirty="0"/>
              <a:t>ppb)</a:t>
            </a:r>
          </a:p>
          <a:p>
            <a:pPr marL="0" lvl="0" indent="0" algn="l" rtl="0">
              <a:spcBef>
                <a:spcPts val="0"/>
              </a:spcBef>
              <a:spcAft>
                <a:spcPts val="0"/>
              </a:spcAft>
              <a:buNone/>
            </a:pPr>
            <a:r>
              <a:rPr lang="en-US" dirty="0"/>
              <a:t>- **`AQI_co_8hr`**: </a:t>
            </a:r>
            <a:r>
              <a:rPr lang="zh-TW" altLang="en-US" dirty="0"/>
              <a:t>一氧化碳</a:t>
            </a:r>
            <a:r>
              <a:rPr lang="en-US" altLang="zh-TW" dirty="0"/>
              <a:t>8</a:t>
            </a:r>
            <a:r>
              <a:rPr lang="zh-TW" altLang="en-US" dirty="0"/>
              <a:t>小時平均濃度 </a:t>
            </a:r>
            <a:r>
              <a:rPr lang="en-US" altLang="zh-TW" dirty="0"/>
              <a:t>(</a:t>
            </a:r>
            <a:r>
              <a:rPr lang="en-US" dirty="0"/>
              <a:t>ppm)</a:t>
            </a:r>
          </a:p>
          <a:p>
            <a:pPr marL="0" lvl="0" indent="0" algn="l" rtl="0">
              <a:spcBef>
                <a:spcPts val="0"/>
              </a:spcBef>
              <a:spcAft>
                <a:spcPts val="0"/>
              </a:spcAft>
              <a:buNone/>
            </a:pPr>
            <a:r>
              <a:rPr lang="en-US" dirty="0"/>
              <a:t>- **`AQI_pm2.5_avg`**: PM2.5</a:t>
            </a:r>
            <a:r>
              <a:rPr lang="zh-TW" altLang="en-US" dirty="0"/>
              <a:t>移動平均 </a:t>
            </a:r>
            <a:r>
              <a:rPr lang="en-US" altLang="zh-TW" dirty="0"/>
              <a:t>(</a:t>
            </a:r>
            <a:r>
              <a:rPr lang="el-GR" dirty="0"/>
              <a:t>μ</a:t>
            </a:r>
            <a:r>
              <a:rPr lang="en-US" dirty="0"/>
              <a:t>g/m³)</a:t>
            </a:r>
          </a:p>
          <a:p>
            <a:pPr marL="0" lvl="0" indent="0" algn="l" rtl="0">
              <a:spcBef>
                <a:spcPts val="0"/>
              </a:spcBef>
              <a:spcAft>
                <a:spcPts val="0"/>
              </a:spcAft>
              <a:buNone/>
            </a:pPr>
            <a:r>
              <a:rPr lang="en-US" dirty="0"/>
              <a:t>- **`AQI_pm10_avg`**: PM10</a:t>
            </a:r>
            <a:r>
              <a:rPr lang="zh-TW" altLang="en-US" dirty="0"/>
              <a:t>移動平均 </a:t>
            </a:r>
            <a:r>
              <a:rPr lang="en-US" altLang="zh-TW" dirty="0"/>
              <a:t>(</a:t>
            </a:r>
            <a:r>
              <a:rPr lang="el-GR" dirty="0"/>
              <a:t>μ</a:t>
            </a:r>
            <a:r>
              <a:rPr lang="en-US" dirty="0"/>
              <a:t>g/m³)</a:t>
            </a:r>
          </a:p>
          <a:p>
            <a:pPr marL="0" lvl="0" indent="0" algn="l" rtl="0">
              <a:spcBef>
                <a:spcPts val="0"/>
              </a:spcBef>
              <a:spcAft>
                <a:spcPts val="0"/>
              </a:spcAft>
              <a:buNone/>
            </a:pPr>
            <a:r>
              <a:rPr lang="en-US" dirty="0"/>
              <a:t>- **`AQI_so2_avg`**: SO2</a:t>
            </a:r>
            <a:r>
              <a:rPr lang="zh-TW" altLang="en-US" dirty="0"/>
              <a:t>移動平均 </a:t>
            </a:r>
            <a:r>
              <a:rPr lang="en-US" altLang="zh-TW" dirty="0"/>
              <a:t>(</a:t>
            </a:r>
            <a:r>
              <a:rPr lang="en-US" dirty="0"/>
              <a:t>ppb)</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a:t>
            </a:r>
            <a:r>
              <a:rPr lang="zh-TW" altLang="en-US" dirty="0"/>
              <a:t>氣象資料</a:t>
            </a:r>
          </a:p>
          <a:p>
            <a:pPr marL="0" lvl="0" indent="0" algn="l" rtl="0">
              <a:spcBef>
                <a:spcPts val="0"/>
              </a:spcBef>
              <a:spcAft>
                <a:spcPts val="0"/>
              </a:spcAft>
              <a:buNone/>
            </a:pPr>
            <a:r>
              <a:rPr lang="en-US" altLang="zh-TW" dirty="0"/>
              <a:t>- **`</a:t>
            </a:r>
            <a:r>
              <a:rPr lang="en-US" dirty="0" err="1"/>
              <a:t>Weather_Tx</a:t>
            </a:r>
            <a:r>
              <a:rPr lang="en-US" dirty="0"/>
              <a:t>`**: </a:t>
            </a:r>
            <a:r>
              <a:rPr lang="zh-TW" altLang="en-US" dirty="0"/>
              <a:t>溫度 </a:t>
            </a:r>
            <a:r>
              <a:rPr lang="en-US" altLang="zh-TW" dirty="0"/>
              <a:t>(°</a:t>
            </a:r>
            <a:r>
              <a:rPr lang="en-US" dirty="0"/>
              <a:t>C)</a:t>
            </a:r>
          </a:p>
          <a:p>
            <a:pPr marL="0" lvl="0" indent="0" algn="l" rtl="0">
              <a:spcBef>
                <a:spcPts val="0"/>
              </a:spcBef>
              <a:spcAft>
                <a:spcPts val="0"/>
              </a:spcAft>
              <a:buNone/>
            </a:pPr>
            <a:r>
              <a:rPr lang="en-US" dirty="0"/>
              <a:t>- **`</a:t>
            </a:r>
            <a:r>
              <a:rPr lang="en-US" dirty="0" err="1"/>
              <a:t>Weather_RH</a:t>
            </a:r>
            <a:r>
              <a:rPr lang="en-US" dirty="0"/>
              <a:t>`**: </a:t>
            </a:r>
            <a:r>
              <a:rPr lang="zh-TW" altLang="en-US" dirty="0"/>
              <a:t>相對濕度 </a:t>
            </a:r>
            <a:r>
              <a:rPr lang="en-US" altLang="zh-TW" dirty="0"/>
              <a:t>(%)</a:t>
            </a:r>
          </a:p>
          <a:p>
            <a:pPr marL="0" lvl="0" indent="0" algn="l" rtl="0">
              <a:spcBef>
                <a:spcPts val="0"/>
              </a:spcBef>
              <a:spcAft>
                <a:spcPts val="0"/>
              </a:spcAft>
              <a:buNone/>
            </a:pPr>
            <a:r>
              <a:rPr lang="en-US" altLang="zh-TW" dirty="0"/>
              <a:t>- **`</a:t>
            </a:r>
            <a:r>
              <a:rPr lang="en-US" dirty="0" err="1"/>
              <a:t>Weather_WS</a:t>
            </a:r>
            <a:r>
              <a:rPr lang="en-US" dirty="0"/>
              <a:t>`**: </a:t>
            </a:r>
            <a:r>
              <a:rPr lang="zh-TW" altLang="en-US" dirty="0"/>
              <a:t>風速 </a:t>
            </a:r>
            <a:r>
              <a:rPr lang="en-US" altLang="zh-TW" dirty="0"/>
              <a:t>(</a:t>
            </a:r>
            <a:r>
              <a:rPr lang="en-US" dirty="0"/>
              <a:t>m/s)</a:t>
            </a:r>
          </a:p>
          <a:p>
            <a:pPr marL="0" lvl="0" indent="0" algn="l" rtl="0">
              <a:spcBef>
                <a:spcPts val="0"/>
              </a:spcBef>
              <a:spcAft>
                <a:spcPts val="0"/>
              </a:spcAft>
              <a:buNone/>
            </a:pPr>
            <a:r>
              <a:rPr lang="en-US" dirty="0"/>
              <a:t>- **`</a:t>
            </a:r>
            <a:r>
              <a:rPr lang="en-US" dirty="0" err="1"/>
              <a:t>Weather_WD</a:t>
            </a:r>
            <a:r>
              <a:rPr lang="en-US" dirty="0"/>
              <a:t>`**: </a:t>
            </a:r>
            <a:r>
              <a:rPr lang="zh-TW" altLang="en-US" dirty="0"/>
              <a:t>風向 </a:t>
            </a:r>
            <a:r>
              <a:rPr lang="en-US" altLang="zh-TW" dirty="0"/>
              <a:t>(</a:t>
            </a:r>
            <a:r>
              <a:rPr lang="zh-TW" altLang="en-US" dirty="0"/>
              <a:t>度</a:t>
            </a:r>
            <a:r>
              <a:rPr lang="en-US" altLang="zh-TW" dirty="0"/>
              <a:t>)</a:t>
            </a:r>
          </a:p>
          <a:p>
            <a:pPr marL="0" lvl="0" indent="0" algn="l" rtl="0">
              <a:spcBef>
                <a:spcPts val="0"/>
              </a:spcBef>
              <a:spcAft>
                <a:spcPts val="0"/>
              </a:spcAft>
              <a:buNone/>
            </a:pPr>
            <a:endParaRPr lang="en-US" altLang="zh-TW" dirty="0"/>
          </a:p>
          <a:p>
            <a:pPr marL="0" lvl="0" indent="0" algn="l" rtl="0">
              <a:spcBef>
                <a:spcPts val="0"/>
              </a:spcBef>
              <a:spcAft>
                <a:spcPts val="0"/>
              </a:spcAft>
              <a:buNone/>
            </a:pPr>
            <a:r>
              <a:rPr lang="en-US" altLang="zh-TW" dirty="0"/>
              <a:t>#### </a:t>
            </a:r>
            <a:r>
              <a:rPr lang="zh-TW" altLang="en-US" dirty="0"/>
              <a:t>污染物類別 </a:t>
            </a:r>
            <a:r>
              <a:rPr lang="en-US" altLang="zh-TW" dirty="0"/>
              <a:t>(</a:t>
            </a:r>
            <a:r>
              <a:rPr lang="en-US" dirty="0"/>
              <a:t>One-hot</a:t>
            </a:r>
            <a:r>
              <a:rPr lang="zh-TW" altLang="en-US" dirty="0"/>
              <a:t>編碼</a:t>
            </a:r>
            <a:r>
              <a:rPr lang="en-US" altLang="zh-TW" dirty="0"/>
              <a:t>)</a:t>
            </a:r>
          </a:p>
          <a:p>
            <a:pPr marL="0" lvl="0" indent="0" algn="l" rtl="0">
              <a:spcBef>
                <a:spcPts val="0"/>
              </a:spcBef>
              <a:spcAft>
                <a:spcPts val="0"/>
              </a:spcAft>
              <a:buNone/>
            </a:pPr>
            <a:r>
              <a:rPr lang="en-US" altLang="zh-TW" dirty="0"/>
              <a:t>- **`</a:t>
            </a:r>
            <a:r>
              <a:rPr lang="en-US" dirty="0"/>
              <a:t>AQI_pollutant_0`**: NA</a:t>
            </a:r>
            <a:r>
              <a:rPr lang="zh-TW" altLang="en-US" dirty="0"/>
              <a:t>值 </a:t>
            </a:r>
            <a:r>
              <a:rPr lang="en-US" altLang="zh-TW" dirty="0"/>
              <a:t>(0/1)</a:t>
            </a:r>
          </a:p>
          <a:p>
            <a:pPr marL="0" lvl="0" indent="0" algn="l" rtl="0">
              <a:spcBef>
                <a:spcPts val="0"/>
              </a:spcBef>
              <a:spcAft>
                <a:spcPts val="0"/>
              </a:spcAft>
              <a:buNone/>
            </a:pPr>
            <a:r>
              <a:rPr lang="en-US" altLang="zh-TW" dirty="0"/>
              <a:t>- **`</a:t>
            </a:r>
            <a:r>
              <a:rPr lang="en-US" dirty="0"/>
              <a:t>AQI_pollutant_1`**: </a:t>
            </a:r>
            <a:r>
              <a:rPr lang="zh-TW" altLang="en-US" dirty="0"/>
              <a:t>細懸浮微粒為主要污染物 </a:t>
            </a:r>
            <a:r>
              <a:rPr lang="en-US" altLang="zh-TW" dirty="0"/>
              <a:t>(0/1)</a:t>
            </a:r>
          </a:p>
          <a:p>
            <a:pPr marL="0" lvl="0" indent="0" algn="l" rtl="0">
              <a:spcBef>
                <a:spcPts val="0"/>
              </a:spcBef>
              <a:spcAft>
                <a:spcPts val="0"/>
              </a:spcAft>
              <a:buNone/>
            </a:pPr>
            <a:r>
              <a:rPr lang="en-US" altLang="zh-TW" dirty="0"/>
              <a:t>- **`</a:t>
            </a:r>
            <a:r>
              <a:rPr lang="en-US" dirty="0"/>
              <a:t>AQI_pollutant_2`**: </a:t>
            </a:r>
            <a:r>
              <a:rPr lang="zh-TW" altLang="en-US" dirty="0"/>
              <a:t>臭氧八小時為主要污染物 </a:t>
            </a:r>
            <a:r>
              <a:rPr lang="en-US" altLang="zh-TW" dirty="0"/>
              <a:t>(0/1)</a:t>
            </a:r>
          </a:p>
          <a:p>
            <a:pPr marL="0" lvl="0" indent="0" algn="l" rtl="0">
              <a:spcBef>
                <a:spcPts val="0"/>
              </a:spcBef>
              <a:spcAft>
                <a:spcPts val="0"/>
              </a:spcAft>
              <a:buNone/>
            </a:pPr>
            <a:r>
              <a:rPr lang="en-US" altLang="zh-TW" dirty="0"/>
              <a:t>- **`</a:t>
            </a:r>
            <a:r>
              <a:rPr lang="en-US" dirty="0"/>
              <a:t>AQI_pollutant_3`**: </a:t>
            </a:r>
            <a:r>
              <a:rPr lang="zh-TW" altLang="en-US" dirty="0"/>
              <a:t>懸浮微粒為主要污染物 </a:t>
            </a:r>
            <a:r>
              <a:rPr lang="en-US" altLang="zh-TW" dirty="0"/>
              <a:t>(0/1)</a:t>
            </a:r>
          </a:p>
          <a:p>
            <a:pPr marL="0" lvl="0" indent="0" algn="l" rtl="0">
              <a:spcBef>
                <a:spcPts val="0"/>
              </a:spcBef>
              <a:spcAft>
                <a:spcPts val="0"/>
              </a:spcAft>
              <a:buNone/>
            </a:pPr>
            <a:r>
              <a:rPr lang="en-US" altLang="zh-TW" dirty="0"/>
              <a:t>- **`</a:t>
            </a:r>
            <a:r>
              <a:rPr lang="en-US" dirty="0"/>
              <a:t>AQI_pollutant_4`**: </a:t>
            </a:r>
            <a:r>
              <a:rPr lang="zh-TW" altLang="en-US" dirty="0"/>
              <a:t>二氧化氮為主要污染物 </a:t>
            </a:r>
            <a:r>
              <a:rPr lang="en-US" altLang="zh-TW" dirty="0"/>
              <a:t>(0/1)</a:t>
            </a:r>
          </a:p>
          <a:p>
            <a:pPr marL="0" lvl="0" indent="0" algn="l" rtl="0">
              <a:spcBef>
                <a:spcPts val="0"/>
              </a:spcBef>
              <a:spcAft>
                <a:spcPts val="0"/>
              </a:spcAft>
              <a:buNone/>
            </a:pPr>
            <a:r>
              <a:rPr lang="en-US" altLang="zh-TW" dirty="0"/>
              <a:t>- **`</a:t>
            </a:r>
            <a:r>
              <a:rPr lang="en-US" dirty="0"/>
              <a:t>AQI_pollutant_5`**: </a:t>
            </a:r>
            <a:r>
              <a:rPr lang="zh-TW" altLang="en-US" dirty="0"/>
              <a:t>二氧化硫為主要污染物 </a:t>
            </a:r>
            <a:r>
              <a:rPr lang="en-US" altLang="zh-TW" dirty="0"/>
              <a:t>(0/1)</a:t>
            </a:r>
          </a:p>
          <a:p>
            <a:pPr marL="0" lvl="0" indent="0" algn="l" rtl="0">
              <a:spcBef>
                <a:spcPts val="0"/>
              </a:spcBef>
              <a:spcAft>
                <a:spcPts val="0"/>
              </a:spcAft>
              <a:buNone/>
            </a:pPr>
            <a:endParaRPr lang="en-US" altLang="zh-TW" dirty="0"/>
          </a:p>
          <a:p>
            <a:pPr marL="0" lvl="0" indent="0" algn="l" rtl="0">
              <a:spcBef>
                <a:spcPts val="0"/>
              </a:spcBef>
              <a:spcAft>
                <a:spcPts val="0"/>
              </a:spcAft>
              <a:buNone/>
            </a:pPr>
            <a:r>
              <a:rPr lang="en-US" altLang="zh-TW" dirty="0"/>
              <a:t>#### </a:t>
            </a:r>
            <a:r>
              <a:rPr lang="zh-TW" altLang="en-US" dirty="0"/>
              <a:t>時間特徵 </a:t>
            </a:r>
            <a:r>
              <a:rPr lang="en-US" altLang="zh-TW" dirty="0"/>
              <a:t>(</a:t>
            </a:r>
            <a:r>
              <a:rPr lang="zh-TW" altLang="en-US" dirty="0"/>
              <a:t>正弦轉換</a:t>
            </a:r>
            <a:r>
              <a:rPr lang="en-US" altLang="zh-TW" dirty="0"/>
              <a:t>)</a:t>
            </a:r>
          </a:p>
          <a:p>
            <a:pPr marL="0" lvl="0" indent="0" algn="l" rtl="0">
              <a:spcBef>
                <a:spcPts val="0"/>
              </a:spcBef>
              <a:spcAft>
                <a:spcPts val="0"/>
              </a:spcAft>
              <a:buNone/>
            </a:pPr>
            <a:r>
              <a:rPr lang="en-US" altLang="zh-TW" dirty="0"/>
              <a:t>- **`</a:t>
            </a:r>
            <a:r>
              <a:rPr lang="en-US" dirty="0" err="1"/>
              <a:t>month_sin</a:t>
            </a:r>
            <a:r>
              <a:rPr lang="en-US" dirty="0"/>
              <a:t>`**: </a:t>
            </a:r>
            <a:r>
              <a:rPr lang="zh-TW" altLang="en-US" dirty="0"/>
              <a:t>月份正弦值 </a:t>
            </a:r>
            <a:r>
              <a:rPr lang="en-US" altLang="zh-TW" dirty="0"/>
              <a:t>(-1~1)</a:t>
            </a:r>
          </a:p>
          <a:p>
            <a:pPr marL="0" lvl="0" indent="0" algn="l" rtl="0">
              <a:spcBef>
                <a:spcPts val="0"/>
              </a:spcBef>
              <a:spcAft>
                <a:spcPts val="0"/>
              </a:spcAft>
              <a:buNone/>
            </a:pPr>
            <a:r>
              <a:rPr lang="en-US" altLang="zh-TW" dirty="0"/>
              <a:t>- **`</a:t>
            </a:r>
            <a:r>
              <a:rPr lang="en-US" dirty="0" err="1"/>
              <a:t>hour_sin</a:t>
            </a:r>
            <a:r>
              <a:rPr lang="en-US" dirty="0"/>
              <a:t>`**: </a:t>
            </a:r>
            <a:r>
              <a:rPr lang="zh-TW" altLang="en-US" dirty="0"/>
              <a:t>小時正弦值 </a:t>
            </a:r>
            <a:r>
              <a:rPr lang="en-US" altLang="zh-TW" dirty="0"/>
              <a:t>(-1~1)  </a:t>
            </a:r>
          </a:p>
          <a:p>
            <a:pPr marL="0" lvl="0" indent="0" algn="l" rtl="0">
              <a:spcBef>
                <a:spcPts val="0"/>
              </a:spcBef>
              <a:spcAft>
                <a:spcPts val="0"/>
              </a:spcAft>
              <a:buNone/>
            </a:pPr>
            <a:r>
              <a:rPr lang="en-US" altLang="zh-TW" dirty="0"/>
              <a:t>- **`</a:t>
            </a:r>
            <a:r>
              <a:rPr lang="en-US" dirty="0" err="1"/>
              <a:t>day_sin</a:t>
            </a:r>
            <a:r>
              <a:rPr lang="en-US" dirty="0"/>
              <a:t>`**: </a:t>
            </a:r>
            <a:r>
              <a:rPr lang="zh-TW" altLang="en-US" dirty="0"/>
              <a:t>日期正弦值 </a:t>
            </a:r>
            <a:r>
              <a:rPr lang="en-US" altLang="zh-TW" dirty="0"/>
              <a:t>(-1~1)</a:t>
            </a:r>
          </a:p>
          <a:p>
            <a:pPr marL="0" lvl="0" indent="0" algn="l" rtl="0">
              <a:spcBef>
                <a:spcPts val="0"/>
              </a:spcBef>
              <a:spcAft>
                <a:spcPts val="0"/>
              </a:spcAft>
              <a:buNone/>
            </a:pP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來源</a:t>
            </a:r>
            <a:r>
              <a:rPr lang="en-US" altLang="zh-TW" dirty="0"/>
              <a:t>: </a:t>
            </a:r>
            <a:r>
              <a:rPr lang="zh-TW" altLang="en-US" dirty="0"/>
              <a:t>「空氣品質指標</a:t>
            </a:r>
            <a:r>
              <a:rPr lang="en-US" altLang="zh-TW" dirty="0"/>
              <a:t>(</a:t>
            </a:r>
            <a:r>
              <a:rPr lang="en-US" dirty="0"/>
              <a:t>AQI)</a:t>
            </a:r>
            <a:r>
              <a:rPr lang="zh-TW" altLang="en-US" dirty="0"/>
              <a:t>歷史資料」</a:t>
            </a:r>
            <a:r>
              <a:rPr lang="en-US" altLang="zh-TW" dirty="0"/>
              <a:t>(</a:t>
            </a:r>
            <a:r>
              <a:rPr lang="zh-TW" altLang="en-US" dirty="0"/>
              <a:t>資料集代碼</a:t>
            </a:r>
            <a:r>
              <a:rPr lang="en-US" dirty="0"/>
              <a:t>AQX_P_488) </a:t>
            </a:r>
            <a:r>
              <a:rPr lang="zh-TW" altLang="en-US" dirty="0"/>
              <a:t>環境資料開放平臺 </a:t>
            </a:r>
            <a:r>
              <a:rPr lang="en-US" dirty="0" err="1"/>
              <a:t>data.moenv.gov.tw</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2.2 </a:t>
            </a:r>
            <a:r>
              <a:rPr lang="zh-TW" altLang="en-US" dirty="0"/>
              <a:t>藉由模型找出不同測站的汙染物與空氣品質及時間的關係</a:t>
            </a:r>
          </a:p>
          <a:p>
            <a:pPr marL="0" lvl="0" indent="0" algn="l" rtl="0">
              <a:spcBef>
                <a:spcPts val="0"/>
              </a:spcBef>
              <a:spcAft>
                <a:spcPts val="0"/>
              </a:spcAft>
              <a:buNone/>
            </a:pPr>
            <a:endParaRPr lang="zh-TW" alt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67646371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0"/>
        <p:cNvGrpSpPr/>
        <p:nvPr/>
      </p:nvGrpSpPr>
      <p:grpSpPr>
        <a:xfrm>
          <a:off x="0" y="0"/>
          <a:ext cx="0" cy="0"/>
          <a:chOff x="0" y="0"/>
          <a:chExt cx="0" cy="0"/>
        </a:xfrm>
      </p:grpSpPr>
      <p:sp>
        <p:nvSpPr>
          <p:cNvPr id="7631" name="Google Shape;7631;g1f2e6270ebd_0_188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2" name="Google Shape;7632;g1f2e6270ebd_0_18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6"/>
        <p:cNvGrpSpPr/>
        <p:nvPr/>
      </p:nvGrpSpPr>
      <p:grpSpPr>
        <a:xfrm>
          <a:off x="0" y="0"/>
          <a:ext cx="0" cy="0"/>
          <a:chOff x="0" y="0"/>
          <a:chExt cx="0" cy="0"/>
        </a:xfrm>
      </p:grpSpPr>
      <p:sp>
        <p:nvSpPr>
          <p:cNvPr id="8057" name="Google Shape;8057;g1f2e6270ebd_0_192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8" name="Google Shape;8058;g1f2e6270ebd_0_19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17"/>
        <p:cNvGrpSpPr/>
        <p:nvPr/>
      </p:nvGrpSpPr>
      <p:grpSpPr>
        <a:xfrm>
          <a:off x="0" y="0"/>
          <a:ext cx="0" cy="0"/>
          <a:chOff x="0" y="0"/>
          <a:chExt cx="0" cy="0"/>
        </a:xfrm>
      </p:grpSpPr>
      <p:sp>
        <p:nvSpPr>
          <p:cNvPr id="8418" name="Google Shape;8418;g1f2e6270ebd_0_196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9" name="Google Shape;8419;g1f2e6270ebd_0_196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7"/>
        <p:cNvGrpSpPr/>
        <p:nvPr/>
      </p:nvGrpSpPr>
      <p:grpSpPr>
        <a:xfrm>
          <a:off x="0" y="0"/>
          <a:ext cx="0" cy="0"/>
          <a:chOff x="0" y="0"/>
          <a:chExt cx="0" cy="0"/>
        </a:xfrm>
      </p:grpSpPr>
      <p:sp>
        <p:nvSpPr>
          <p:cNvPr id="8928" name="Google Shape;8928;g1f2e6270ebd_0_20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9" name="Google Shape;8929;g1f2e6270ebd_0_20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47"/>
        <p:cNvGrpSpPr/>
        <p:nvPr/>
      </p:nvGrpSpPr>
      <p:grpSpPr>
        <a:xfrm>
          <a:off x="0" y="0"/>
          <a:ext cx="0" cy="0"/>
          <a:chOff x="0" y="0"/>
          <a:chExt cx="0" cy="0"/>
        </a:xfrm>
      </p:grpSpPr>
      <p:sp>
        <p:nvSpPr>
          <p:cNvPr id="9548" name="Google Shape;9548;g1f2e6270ebd_0_207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49" name="Google Shape;9549;g1f2e6270ebd_0_207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1"/>
        <p:cNvGrpSpPr/>
        <p:nvPr/>
      </p:nvGrpSpPr>
      <p:grpSpPr>
        <a:xfrm>
          <a:off x="0" y="0"/>
          <a:ext cx="0" cy="0"/>
          <a:chOff x="0" y="0"/>
          <a:chExt cx="0" cy="0"/>
        </a:xfrm>
      </p:grpSpPr>
      <p:sp>
        <p:nvSpPr>
          <p:cNvPr id="10142" name="Google Shape;10142;g1f2e6270ebd_0_213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43" name="Google Shape;10143;g1f2e6270ebd_0_21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2"/>
        <p:cNvGrpSpPr/>
        <p:nvPr/>
      </p:nvGrpSpPr>
      <p:grpSpPr>
        <a:xfrm>
          <a:off x="0" y="0"/>
          <a:ext cx="0" cy="0"/>
          <a:chOff x="0" y="0"/>
          <a:chExt cx="0" cy="0"/>
        </a:xfrm>
      </p:grpSpPr>
      <p:sp>
        <p:nvSpPr>
          <p:cNvPr id="10463" name="Google Shape;10463;g1f2e6270ebd_0_216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64" name="Google Shape;10464;g1f2e6270ebd_0_216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0"/>
        <p:cNvGrpSpPr/>
        <p:nvPr/>
      </p:nvGrpSpPr>
      <p:grpSpPr>
        <a:xfrm>
          <a:off x="0" y="0"/>
          <a:ext cx="0" cy="0"/>
          <a:chOff x="0" y="0"/>
          <a:chExt cx="0" cy="0"/>
        </a:xfrm>
      </p:grpSpPr>
      <p:sp>
        <p:nvSpPr>
          <p:cNvPr id="10771" name="Google Shape;10771;g1f2e6270ebd_0_22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72" name="Google Shape;10772;g1f2e6270ebd_0_22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1"/>
        <p:cNvGrpSpPr/>
        <p:nvPr/>
      </p:nvGrpSpPr>
      <p:grpSpPr>
        <a:xfrm>
          <a:off x="0" y="0"/>
          <a:ext cx="0" cy="0"/>
          <a:chOff x="0" y="0"/>
          <a:chExt cx="0" cy="0"/>
        </a:xfrm>
      </p:grpSpPr>
      <p:sp>
        <p:nvSpPr>
          <p:cNvPr id="3322" name="Google Shape;3322;g1f2e6270ebd_0_48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3" name="Google Shape;3323;g1f2e6270ebd_0_48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dirty="0"/>
              <a:t>2.1 </a:t>
            </a:r>
            <a:r>
              <a:rPr lang="zh-TW" altLang="en-US" dirty="0"/>
              <a:t>研究全台</a:t>
            </a:r>
            <a:r>
              <a:rPr lang="en-US" dirty="0" err="1"/>
              <a:t>AQi</a:t>
            </a:r>
            <a:r>
              <a:rPr lang="zh-TW" altLang="en-US" dirty="0"/>
              <a:t>測站的觀測資料</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時間</a:t>
            </a:r>
            <a:r>
              <a:rPr lang="en-US" altLang="zh-TW" dirty="0"/>
              <a:t>: 2020-01-01 - 2024-12-20</a:t>
            </a:r>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站別</a:t>
            </a:r>
            <a:r>
              <a:rPr lang="en-US" altLang="zh-TW" dirty="0"/>
              <a:t>: </a:t>
            </a:r>
            <a:r>
              <a:rPr lang="zh-TW" altLang="en-US" dirty="0"/>
              <a:t>全台</a:t>
            </a:r>
            <a:r>
              <a:rPr lang="en-US" altLang="zh-TW" dirty="0"/>
              <a:t>75</a:t>
            </a:r>
            <a:r>
              <a:rPr lang="zh-TW" altLang="en-US" dirty="0"/>
              <a:t>站</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內容</a:t>
            </a:r>
            <a:r>
              <a:rPr lang="en-US" altLang="zh-TW" dirty="0"/>
              <a:t>: </a:t>
            </a:r>
          </a:p>
          <a:p>
            <a:pPr marL="0" lvl="0" indent="0" algn="l" rtl="0">
              <a:spcBef>
                <a:spcPts val="0"/>
              </a:spcBef>
              <a:spcAft>
                <a:spcPts val="0"/>
              </a:spcAft>
              <a:buNone/>
            </a:pPr>
            <a:r>
              <a:rPr lang="en-US" altLang="zh-TW" dirty="0"/>
              <a:t>#### </a:t>
            </a:r>
            <a:r>
              <a:rPr lang="zh-TW" altLang="en-US" dirty="0"/>
              <a:t>時間欄位</a:t>
            </a:r>
          </a:p>
          <a:p>
            <a:pPr marL="0" lvl="0" indent="0" algn="l" rtl="0">
              <a:spcBef>
                <a:spcPts val="0"/>
              </a:spcBef>
              <a:spcAft>
                <a:spcPts val="0"/>
              </a:spcAft>
              <a:buNone/>
            </a:pPr>
            <a:r>
              <a:rPr lang="en-US" altLang="zh-TW" dirty="0"/>
              <a:t>- **`</a:t>
            </a:r>
            <a:r>
              <a:rPr lang="en-US" dirty="0"/>
              <a:t>date`**: </a:t>
            </a:r>
            <a:r>
              <a:rPr lang="zh-TW" altLang="en-US" dirty="0"/>
              <a:t>日期時間戳記 </a:t>
            </a:r>
            <a:r>
              <a:rPr lang="en-US" altLang="zh-TW" dirty="0"/>
              <a:t>(</a:t>
            </a:r>
            <a:r>
              <a:rPr lang="en-US" dirty="0"/>
              <a:t>YYYY-MM-DD HH:MM:SS)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a:t>
            </a:r>
            <a:r>
              <a:rPr lang="zh-TW" altLang="en-US" dirty="0"/>
              <a:t>空氣品質指標 </a:t>
            </a:r>
            <a:r>
              <a:rPr lang="en-US" altLang="zh-TW" dirty="0"/>
              <a:t>(</a:t>
            </a:r>
            <a:r>
              <a:rPr lang="en-US" dirty="0"/>
              <a:t>AQI</a:t>
            </a:r>
            <a:r>
              <a:rPr lang="zh-TW" altLang="en-US" dirty="0"/>
              <a:t>相關</a:t>
            </a:r>
            <a:r>
              <a:rPr lang="en-US" altLang="zh-TW" dirty="0"/>
              <a:t>)</a:t>
            </a:r>
          </a:p>
          <a:p>
            <a:pPr marL="0" lvl="0" indent="0" algn="l" rtl="0">
              <a:spcBef>
                <a:spcPts val="0"/>
              </a:spcBef>
              <a:spcAft>
                <a:spcPts val="0"/>
              </a:spcAft>
              <a:buNone/>
            </a:pPr>
            <a:r>
              <a:rPr lang="en-US" altLang="zh-TW" dirty="0"/>
              <a:t>- **`</a:t>
            </a:r>
            <a:r>
              <a:rPr lang="en-US" dirty="0" err="1"/>
              <a:t>AQI_aqi</a:t>
            </a:r>
            <a:r>
              <a:rPr lang="en-US" dirty="0"/>
              <a:t>`**: </a:t>
            </a:r>
            <a:r>
              <a:rPr lang="zh-TW" altLang="en-US" dirty="0"/>
              <a:t>空氣品質指數 </a:t>
            </a:r>
            <a:r>
              <a:rPr lang="en-US" altLang="zh-TW" dirty="0"/>
              <a:t>(</a:t>
            </a:r>
            <a:r>
              <a:rPr lang="zh-TW" altLang="en-US" dirty="0"/>
              <a:t>目標變數</a:t>
            </a:r>
            <a:r>
              <a:rPr lang="en-US" altLang="zh-TW" dirty="0"/>
              <a:t>)</a:t>
            </a:r>
          </a:p>
          <a:p>
            <a:pPr marL="0" lvl="0" indent="0" algn="l" rtl="0">
              <a:spcBef>
                <a:spcPts val="0"/>
              </a:spcBef>
              <a:spcAft>
                <a:spcPts val="0"/>
              </a:spcAft>
              <a:buNone/>
            </a:pPr>
            <a:r>
              <a:rPr lang="en-US" altLang="zh-TW" dirty="0"/>
              <a:t>- **`</a:t>
            </a:r>
            <a:r>
              <a:rPr lang="en-US" dirty="0"/>
              <a:t>AQI_so2`**: </a:t>
            </a:r>
            <a:r>
              <a:rPr lang="zh-TW" altLang="en-US" dirty="0"/>
              <a:t>二氧化硫濃度 </a:t>
            </a:r>
            <a:r>
              <a:rPr lang="en-US" altLang="zh-TW" dirty="0"/>
              <a:t>(</a:t>
            </a:r>
            <a:r>
              <a:rPr lang="en-US" dirty="0"/>
              <a:t>ppb)</a:t>
            </a:r>
          </a:p>
          <a:p>
            <a:pPr marL="0" lvl="0" indent="0" algn="l" rtl="0">
              <a:spcBef>
                <a:spcPts val="0"/>
              </a:spcBef>
              <a:spcAft>
                <a:spcPts val="0"/>
              </a:spcAft>
              <a:buNone/>
            </a:pPr>
            <a:r>
              <a:rPr lang="en-US" dirty="0"/>
              <a:t>- **`</a:t>
            </a:r>
            <a:r>
              <a:rPr lang="en-US" dirty="0" err="1"/>
              <a:t>AQI_co</a:t>
            </a:r>
            <a:r>
              <a:rPr lang="en-US" dirty="0"/>
              <a:t>`**: </a:t>
            </a:r>
            <a:r>
              <a:rPr lang="zh-TW" altLang="en-US" dirty="0"/>
              <a:t>一氧化碳濃度 </a:t>
            </a:r>
            <a:r>
              <a:rPr lang="en-US" altLang="zh-TW" dirty="0"/>
              <a:t>(</a:t>
            </a:r>
            <a:r>
              <a:rPr lang="en-US" dirty="0"/>
              <a:t>ppm) </a:t>
            </a:r>
          </a:p>
          <a:p>
            <a:pPr marL="0" lvl="0" indent="0" algn="l" rtl="0">
              <a:spcBef>
                <a:spcPts val="0"/>
              </a:spcBef>
              <a:spcAft>
                <a:spcPts val="0"/>
              </a:spcAft>
              <a:buNone/>
            </a:pPr>
            <a:r>
              <a:rPr lang="en-US" dirty="0"/>
              <a:t>- **`AQI_o3`**: </a:t>
            </a:r>
            <a:r>
              <a:rPr lang="zh-TW" altLang="en-US" dirty="0"/>
              <a:t>臭氧濃度 </a:t>
            </a:r>
            <a:r>
              <a:rPr lang="en-US" altLang="zh-TW" dirty="0"/>
              <a:t>(</a:t>
            </a:r>
            <a:r>
              <a:rPr lang="en-US" dirty="0"/>
              <a:t>ppb)</a:t>
            </a:r>
          </a:p>
          <a:p>
            <a:pPr marL="0" lvl="0" indent="0" algn="l" rtl="0">
              <a:spcBef>
                <a:spcPts val="0"/>
              </a:spcBef>
              <a:spcAft>
                <a:spcPts val="0"/>
              </a:spcAft>
              <a:buNone/>
            </a:pPr>
            <a:r>
              <a:rPr lang="en-US" dirty="0"/>
              <a:t>- **`AQI_o3_8hr`**: </a:t>
            </a:r>
            <a:r>
              <a:rPr lang="zh-TW" altLang="en-US" dirty="0"/>
              <a:t>臭氧</a:t>
            </a:r>
            <a:r>
              <a:rPr lang="en-US" altLang="zh-TW" dirty="0"/>
              <a:t>8</a:t>
            </a:r>
            <a:r>
              <a:rPr lang="zh-TW" altLang="en-US" dirty="0"/>
              <a:t>小時平均濃度 </a:t>
            </a:r>
            <a:r>
              <a:rPr lang="en-US" altLang="zh-TW" dirty="0"/>
              <a:t>(</a:t>
            </a:r>
            <a:r>
              <a:rPr lang="en-US" dirty="0"/>
              <a:t>ppb)</a:t>
            </a:r>
          </a:p>
          <a:p>
            <a:pPr marL="0" lvl="0" indent="0" algn="l" rtl="0">
              <a:spcBef>
                <a:spcPts val="0"/>
              </a:spcBef>
              <a:spcAft>
                <a:spcPts val="0"/>
              </a:spcAft>
              <a:buNone/>
            </a:pPr>
            <a:r>
              <a:rPr lang="en-US" dirty="0"/>
              <a:t>- **`AQI_pm10`**: </a:t>
            </a:r>
            <a:r>
              <a:rPr lang="zh-TW" altLang="en-US" dirty="0"/>
              <a:t>懸浮微粒</a:t>
            </a:r>
            <a:r>
              <a:rPr lang="en-US" dirty="0"/>
              <a:t>PM10</a:t>
            </a:r>
            <a:r>
              <a:rPr lang="zh-TW" altLang="en-US" dirty="0"/>
              <a:t>濃度 </a:t>
            </a:r>
            <a:r>
              <a:rPr lang="en-US" altLang="zh-TW" dirty="0"/>
              <a:t>(</a:t>
            </a:r>
            <a:r>
              <a:rPr lang="el-GR" dirty="0"/>
              <a:t>μ</a:t>
            </a:r>
            <a:r>
              <a:rPr lang="en-US" dirty="0"/>
              <a:t>g/m³)</a:t>
            </a:r>
          </a:p>
          <a:p>
            <a:pPr marL="0" lvl="0" indent="0" algn="l" rtl="0">
              <a:spcBef>
                <a:spcPts val="0"/>
              </a:spcBef>
              <a:spcAft>
                <a:spcPts val="0"/>
              </a:spcAft>
              <a:buNone/>
            </a:pPr>
            <a:r>
              <a:rPr lang="en-US" dirty="0"/>
              <a:t>- **`AQI_pm2.5`**: </a:t>
            </a:r>
            <a:r>
              <a:rPr lang="zh-TW" altLang="en-US" dirty="0"/>
              <a:t>細懸浮微粒</a:t>
            </a:r>
            <a:r>
              <a:rPr lang="en-US" dirty="0"/>
              <a:t>PM2.5</a:t>
            </a:r>
            <a:r>
              <a:rPr lang="zh-TW" altLang="en-US" dirty="0"/>
              <a:t>濃度 </a:t>
            </a:r>
            <a:r>
              <a:rPr lang="en-US" altLang="zh-TW" dirty="0"/>
              <a:t>(</a:t>
            </a:r>
            <a:r>
              <a:rPr lang="el-GR" dirty="0"/>
              <a:t>μ</a:t>
            </a:r>
            <a:r>
              <a:rPr lang="en-US" dirty="0"/>
              <a:t>g/m³)</a:t>
            </a:r>
          </a:p>
          <a:p>
            <a:pPr marL="0" lvl="0" indent="0" algn="l" rtl="0">
              <a:spcBef>
                <a:spcPts val="0"/>
              </a:spcBef>
              <a:spcAft>
                <a:spcPts val="0"/>
              </a:spcAft>
              <a:buNone/>
            </a:pPr>
            <a:r>
              <a:rPr lang="en-US" dirty="0"/>
              <a:t>- **`AQI_no2`**: </a:t>
            </a:r>
            <a:r>
              <a:rPr lang="zh-TW" altLang="en-US" dirty="0"/>
              <a:t>二氧化氮濃度 </a:t>
            </a:r>
            <a:r>
              <a:rPr lang="en-US" altLang="zh-TW" dirty="0"/>
              <a:t>(</a:t>
            </a:r>
            <a:r>
              <a:rPr lang="en-US" dirty="0"/>
              <a:t>ppb)</a:t>
            </a:r>
          </a:p>
          <a:p>
            <a:pPr marL="0" lvl="0" indent="0" algn="l" rtl="0">
              <a:spcBef>
                <a:spcPts val="0"/>
              </a:spcBef>
              <a:spcAft>
                <a:spcPts val="0"/>
              </a:spcAft>
              <a:buNone/>
            </a:pPr>
            <a:r>
              <a:rPr lang="en-US" dirty="0"/>
              <a:t>- **`</a:t>
            </a:r>
            <a:r>
              <a:rPr lang="en-US" dirty="0" err="1"/>
              <a:t>AQI_nox</a:t>
            </a:r>
            <a:r>
              <a:rPr lang="en-US" dirty="0"/>
              <a:t>`**: </a:t>
            </a:r>
            <a:r>
              <a:rPr lang="zh-TW" altLang="en-US" dirty="0"/>
              <a:t>氮氧化物濃度 </a:t>
            </a:r>
            <a:r>
              <a:rPr lang="en-US" altLang="zh-TW" dirty="0"/>
              <a:t>(</a:t>
            </a:r>
            <a:r>
              <a:rPr lang="en-US" dirty="0"/>
              <a:t>ppb)</a:t>
            </a:r>
          </a:p>
          <a:p>
            <a:pPr marL="0" lvl="0" indent="0" algn="l" rtl="0">
              <a:spcBef>
                <a:spcPts val="0"/>
              </a:spcBef>
              <a:spcAft>
                <a:spcPts val="0"/>
              </a:spcAft>
              <a:buNone/>
            </a:pPr>
            <a:r>
              <a:rPr lang="en-US" dirty="0"/>
              <a:t>- **`</a:t>
            </a:r>
            <a:r>
              <a:rPr lang="en-US" dirty="0" err="1"/>
              <a:t>AQI_no</a:t>
            </a:r>
            <a:r>
              <a:rPr lang="en-US" dirty="0"/>
              <a:t>`**: </a:t>
            </a:r>
            <a:r>
              <a:rPr lang="zh-TW" altLang="en-US" dirty="0"/>
              <a:t>一氧化氮濃度 </a:t>
            </a:r>
            <a:r>
              <a:rPr lang="en-US" altLang="zh-TW" dirty="0"/>
              <a:t>(</a:t>
            </a:r>
            <a:r>
              <a:rPr lang="en-US" dirty="0"/>
              <a:t>ppb)</a:t>
            </a:r>
          </a:p>
          <a:p>
            <a:pPr marL="0" lvl="0" indent="0" algn="l" rtl="0">
              <a:spcBef>
                <a:spcPts val="0"/>
              </a:spcBef>
              <a:spcAft>
                <a:spcPts val="0"/>
              </a:spcAft>
              <a:buNone/>
            </a:pPr>
            <a:r>
              <a:rPr lang="en-US" dirty="0"/>
              <a:t>- **`AQI_co_8hr`**: </a:t>
            </a:r>
            <a:r>
              <a:rPr lang="zh-TW" altLang="en-US" dirty="0"/>
              <a:t>一氧化碳</a:t>
            </a:r>
            <a:r>
              <a:rPr lang="en-US" altLang="zh-TW" dirty="0"/>
              <a:t>8</a:t>
            </a:r>
            <a:r>
              <a:rPr lang="zh-TW" altLang="en-US" dirty="0"/>
              <a:t>小時平均濃度 </a:t>
            </a:r>
            <a:r>
              <a:rPr lang="en-US" altLang="zh-TW" dirty="0"/>
              <a:t>(</a:t>
            </a:r>
            <a:r>
              <a:rPr lang="en-US" dirty="0"/>
              <a:t>ppm)</a:t>
            </a:r>
          </a:p>
          <a:p>
            <a:pPr marL="0" lvl="0" indent="0" algn="l" rtl="0">
              <a:spcBef>
                <a:spcPts val="0"/>
              </a:spcBef>
              <a:spcAft>
                <a:spcPts val="0"/>
              </a:spcAft>
              <a:buNone/>
            </a:pPr>
            <a:r>
              <a:rPr lang="en-US" dirty="0"/>
              <a:t>- **`AQI_pm2.5_avg`**: PM2.5</a:t>
            </a:r>
            <a:r>
              <a:rPr lang="zh-TW" altLang="en-US" dirty="0"/>
              <a:t>移動平均 </a:t>
            </a:r>
            <a:r>
              <a:rPr lang="en-US" altLang="zh-TW" dirty="0"/>
              <a:t>(</a:t>
            </a:r>
            <a:r>
              <a:rPr lang="el-GR" dirty="0"/>
              <a:t>μ</a:t>
            </a:r>
            <a:r>
              <a:rPr lang="en-US" dirty="0"/>
              <a:t>g/m³)</a:t>
            </a:r>
          </a:p>
          <a:p>
            <a:pPr marL="0" lvl="0" indent="0" algn="l" rtl="0">
              <a:spcBef>
                <a:spcPts val="0"/>
              </a:spcBef>
              <a:spcAft>
                <a:spcPts val="0"/>
              </a:spcAft>
              <a:buNone/>
            </a:pPr>
            <a:r>
              <a:rPr lang="en-US" dirty="0"/>
              <a:t>- **`AQI_pm10_avg`**: PM10</a:t>
            </a:r>
            <a:r>
              <a:rPr lang="zh-TW" altLang="en-US" dirty="0"/>
              <a:t>移動平均 </a:t>
            </a:r>
            <a:r>
              <a:rPr lang="en-US" altLang="zh-TW" dirty="0"/>
              <a:t>(</a:t>
            </a:r>
            <a:r>
              <a:rPr lang="el-GR" dirty="0"/>
              <a:t>μ</a:t>
            </a:r>
            <a:r>
              <a:rPr lang="en-US" dirty="0"/>
              <a:t>g/m³)</a:t>
            </a:r>
          </a:p>
          <a:p>
            <a:pPr marL="0" lvl="0" indent="0" algn="l" rtl="0">
              <a:spcBef>
                <a:spcPts val="0"/>
              </a:spcBef>
              <a:spcAft>
                <a:spcPts val="0"/>
              </a:spcAft>
              <a:buNone/>
            </a:pPr>
            <a:r>
              <a:rPr lang="en-US" dirty="0"/>
              <a:t>- **`AQI_so2_avg`**: SO2</a:t>
            </a:r>
            <a:r>
              <a:rPr lang="zh-TW" altLang="en-US" dirty="0"/>
              <a:t>移動平均 </a:t>
            </a:r>
            <a:r>
              <a:rPr lang="en-US" altLang="zh-TW" dirty="0"/>
              <a:t>(</a:t>
            </a:r>
            <a:r>
              <a:rPr lang="en-US" dirty="0"/>
              <a:t>ppb)</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a:t>
            </a:r>
            <a:r>
              <a:rPr lang="zh-TW" altLang="en-US" dirty="0"/>
              <a:t>氣象資料</a:t>
            </a:r>
          </a:p>
          <a:p>
            <a:pPr marL="0" lvl="0" indent="0" algn="l" rtl="0">
              <a:spcBef>
                <a:spcPts val="0"/>
              </a:spcBef>
              <a:spcAft>
                <a:spcPts val="0"/>
              </a:spcAft>
              <a:buNone/>
            </a:pPr>
            <a:r>
              <a:rPr lang="en-US" altLang="zh-TW" dirty="0"/>
              <a:t>- **`</a:t>
            </a:r>
            <a:r>
              <a:rPr lang="en-US" dirty="0" err="1"/>
              <a:t>Weather_Tx</a:t>
            </a:r>
            <a:r>
              <a:rPr lang="en-US" dirty="0"/>
              <a:t>`**: </a:t>
            </a:r>
            <a:r>
              <a:rPr lang="zh-TW" altLang="en-US" dirty="0"/>
              <a:t>溫度 </a:t>
            </a:r>
            <a:r>
              <a:rPr lang="en-US" altLang="zh-TW" dirty="0"/>
              <a:t>(°</a:t>
            </a:r>
            <a:r>
              <a:rPr lang="en-US" dirty="0"/>
              <a:t>C)</a:t>
            </a:r>
          </a:p>
          <a:p>
            <a:pPr marL="0" lvl="0" indent="0" algn="l" rtl="0">
              <a:spcBef>
                <a:spcPts val="0"/>
              </a:spcBef>
              <a:spcAft>
                <a:spcPts val="0"/>
              </a:spcAft>
              <a:buNone/>
            </a:pPr>
            <a:r>
              <a:rPr lang="en-US" dirty="0"/>
              <a:t>- **`</a:t>
            </a:r>
            <a:r>
              <a:rPr lang="en-US" dirty="0" err="1"/>
              <a:t>Weather_RH</a:t>
            </a:r>
            <a:r>
              <a:rPr lang="en-US" dirty="0"/>
              <a:t>`**: </a:t>
            </a:r>
            <a:r>
              <a:rPr lang="zh-TW" altLang="en-US" dirty="0"/>
              <a:t>相對濕度 </a:t>
            </a:r>
            <a:r>
              <a:rPr lang="en-US" altLang="zh-TW" dirty="0"/>
              <a:t>(%)</a:t>
            </a:r>
          </a:p>
          <a:p>
            <a:pPr marL="0" lvl="0" indent="0" algn="l" rtl="0">
              <a:spcBef>
                <a:spcPts val="0"/>
              </a:spcBef>
              <a:spcAft>
                <a:spcPts val="0"/>
              </a:spcAft>
              <a:buNone/>
            </a:pPr>
            <a:r>
              <a:rPr lang="en-US" altLang="zh-TW" dirty="0"/>
              <a:t>- **`</a:t>
            </a:r>
            <a:r>
              <a:rPr lang="en-US" dirty="0" err="1"/>
              <a:t>Weather_WS</a:t>
            </a:r>
            <a:r>
              <a:rPr lang="en-US" dirty="0"/>
              <a:t>`**: </a:t>
            </a:r>
            <a:r>
              <a:rPr lang="zh-TW" altLang="en-US" dirty="0"/>
              <a:t>風速 </a:t>
            </a:r>
            <a:r>
              <a:rPr lang="en-US" altLang="zh-TW" dirty="0"/>
              <a:t>(</a:t>
            </a:r>
            <a:r>
              <a:rPr lang="en-US" dirty="0"/>
              <a:t>m/s)</a:t>
            </a:r>
          </a:p>
          <a:p>
            <a:pPr marL="0" lvl="0" indent="0" algn="l" rtl="0">
              <a:spcBef>
                <a:spcPts val="0"/>
              </a:spcBef>
              <a:spcAft>
                <a:spcPts val="0"/>
              </a:spcAft>
              <a:buNone/>
            </a:pPr>
            <a:r>
              <a:rPr lang="en-US" dirty="0"/>
              <a:t>- **`</a:t>
            </a:r>
            <a:r>
              <a:rPr lang="en-US" dirty="0" err="1"/>
              <a:t>Weather_WD</a:t>
            </a:r>
            <a:r>
              <a:rPr lang="en-US" dirty="0"/>
              <a:t>`**: </a:t>
            </a:r>
            <a:r>
              <a:rPr lang="zh-TW" altLang="en-US" dirty="0"/>
              <a:t>風向 </a:t>
            </a:r>
            <a:r>
              <a:rPr lang="en-US" altLang="zh-TW" dirty="0"/>
              <a:t>(</a:t>
            </a:r>
            <a:r>
              <a:rPr lang="zh-TW" altLang="en-US" dirty="0"/>
              <a:t>度</a:t>
            </a:r>
            <a:r>
              <a:rPr lang="en-US" altLang="zh-TW" dirty="0"/>
              <a:t>)</a:t>
            </a:r>
          </a:p>
          <a:p>
            <a:pPr marL="0" lvl="0" indent="0" algn="l" rtl="0">
              <a:spcBef>
                <a:spcPts val="0"/>
              </a:spcBef>
              <a:spcAft>
                <a:spcPts val="0"/>
              </a:spcAft>
              <a:buNone/>
            </a:pPr>
            <a:endParaRPr lang="en-US" altLang="zh-TW" dirty="0"/>
          </a:p>
          <a:p>
            <a:pPr marL="0" lvl="0" indent="0" algn="l" rtl="0">
              <a:spcBef>
                <a:spcPts val="0"/>
              </a:spcBef>
              <a:spcAft>
                <a:spcPts val="0"/>
              </a:spcAft>
              <a:buNone/>
            </a:pPr>
            <a:r>
              <a:rPr lang="en-US" altLang="zh-TW" dirty="0"/>
              <a:t>#### </a:t>
            </a:r>
            <a:r>
              <a:rPr lang="zh-TW" altLang="en-US" dirty="0"/>
              <a:t>污染物類別 </a:t>
            </a:r>
            <a:r>
              <a:rPr lang="en-US" altLang="zh-TW" dirty="0"/>
              <a:t>(</a:t>
            </a:r>
            <a:r>
              <a:rPr lang="en-US" dirty="0"/>
              <a:t>One-hot</a:t>
            </a:r>
            <a:r>
              <a:rPr lang="zh-TW" altLang="en-US" dirty="0"/>
              <a:t>編碼</a:t>
            </a:r>
            <a:r>
              <a:rPr lang="en-US" altLang="zh-TW" dirty="0"/>
              <a:t>)</a:t>
            </a:r>
          </a:p>
          <a:p>
            <a:pPr marL="0" lvl="0" indent="0" algn="l" rtl="0">
              <a:spcBef>
                <a:spcPts val="0"/>
              </a:spcBef>
              <a:spcAft>
                <a:spcPts val="0"/>
              </a:spcAft>
              <a:buNone/>
            </a:pPr>
            <a:r>
              <a:rPr lang="en-US" altLang="zh-TW" dirty="0"/>
              <a:t>- **`</a:t>
            </a:r>
            <a:r>
              <a:rPr lang="en-US" dirty="0"/>
              <a:t>AQI_pollutant_0`**: NA</a:t>
            </a:r>
            <a:r>
              <a:rPr lang="zh-TW" altLang="en-US" dirty="0"/>
              <a:t>值 </a:t>
            </a:r>
            <a:r>
              <a:rPr lang="en-US" altLang="zh-TW" dirty="0"/>
              <a:t>(0/1)</a:t>
            </a:r>
          </a:p>
          <a:p>
            <a:pPr marL="0" lvl="0" indent="0" algn="l" rtl="0">
              <a:spcBef>
                <a:spcPts val="0"/>
              </a:spcBef>
              <a:spcAft>
                <a:spcPts val="0"/>
              </a:spcAft>
              <a:buNone/>
            </a:pPr>
            <a:r>
              <a:rPr lang="en-US" altLang="zh-TW" dirty="0"/>
              <a:t>- **`</a:t>
            </a:r>
            <a:r>
              <a:rPr lang="en-US" dirty="0"/>
              <a:t>AQI_pollutant_1`**: </a:t>
            </a:r>
            <a:r>
              <a:rPr lang="zh-TW" altLang="en-US" dirty="0"/>
              <a:t>細懸浮微粒為主要污染物 </a:t>
            </a:r>
            <a:r>
              <a:rPr lang="en-US" altLang="zh-TW" dirty="0"/>
              <a:t>(0/1)</a:t>
            </a:r>
          </a:p>
          <a:p>
            <a:pPr marL="0" lvl="0" indent="0" algn="l" rtl="0">
              <a:spcBef>
                <a:spcPts val="0"/>
              </a:spcBef>
              <a:spcAft>
                <a:spcPts val="0"/>
              </a:spcAft>
              <a:buNone/>
            </a:pPr>
            <a:r>
              <a:rPr lang="en-US" altLang="zh-TW" dirty="0"/>
              <a:t>- **`</a:t>
            </a:r>
            <a:r>
              <a:rPr lang="en-US" dirty="0"/>
              <a:t>AQI_pollutant_2`**: </a:t>
            </a:r>
            <a:r>
              <a:rPr lang="zh-TW" altLang="en-US" dirty="0"/>
              <a:t>臭氧八小時為主要污染物 </a:t>
            </a:r>
            <a:r>
              <a:rPr lang="en-US" altLang="zh-TW" dirty="0"/>
              <a:t>(0/1)</a:t>
            </a:r>
          </a:p>
          <a:p>
            <a:pPr marL="0" lvl="0" indent="0" algn="l" rtl="0">
              <a:spcBef>
                <a:spcPts val="0"/>
              </a:spcBef>
              <a:spcAft>
                <a:spcPts val="0"/>
              </a:spcAft>
              <a:buNone/>
            </a:pPr>
            <a:r>
              <a:rPr lang="en-US" altLang="zh-TW" dirty="0"/>
              <a:t>- **`</a:t>
            </a:r>
            <a:r>
              <a:rPr lang="en-US" dirty="0"/>
              <a:t>AQI_pollutant_3`**: </a:t>
            </a:r>
            <a:r>
              <a:rPr lang="zh-TW" altLang="en-US" dirty="0"/>
              <a:t>懸浮微粒為主要污染物 </a:t>
            </a:r>
            <a:r>
              <a:rPr lang="en-US" altLang="zh-TW" dirty="0"/>
              <a:t>(0/1)</a:t>
            </a:r>
          </a:p>
          <a:p>
            <a:pPr marL="0" lvl="0" indent="0" algn="l" rtl="0">
              <a:spcBef>
                <a:spcPts val="0"/>
              </a:spcBef>
              <a:spcAft>
                <a:spcPts val="0"/>
              </a:spcAft>
              <a:buNone/>
            </a:pPr>
            <a:r>
              <a:rPr lang="en-US" altLang="zh-TW" dirty="0"/>
              <a:t>- **`</a:t>
            </a:r>
            <a:r>
              <a:rPr lang="en-US" dirty="0"/>
              <a:t>AQI_pollutant_4`**: </a:t>
            </a:r>
            <a:r>
              <a:rPr lang="zh-TW" altLang="en-US" dirty="0"/>
              <a:t>二氧化氮為主要污染物 </a:t>
            </a:r>
            <a:r>
              <a:rPr lang="en-US" altLang="zh-TW" dirty="0"/>
              <a:t>(0/1)</a:t>
            </a:r>
          </a:p>
          <a:p>
            <a:pPr marL="0" lvl="0" indent="0" algn="l" rtl="0">
              <a:spcBef>
                <a:spcPts val="0"/>
              </a:spcBef>
              <a:spcAft>
                <a:spcPts val="0"/>
              </a:spcAft>
              <a:buNone/>
            </a:pPr>
            <a:r>
              <a:rPr lang="en-US" altLang="zh-TW" dirty="0"/>
              <a:t>- **`</a:t>
            </a:r>
            <a:r>
              <a:rPr lang="en-US" dirty="0"/>
              <a:t>AQI_pollutant_5`**: </a:t>
            </a:r>
            <a:r>
              <a:rPr lang="zh-TW" altLang="en-US" dirty="0"/>
              <a:t>二氧化硫為主要污染物 </a:t>
            </a:r>
            <a:r>
              <a:rPr lang="en-US" altLang="zh-TW" dirty="0"/>
              <a:t>(0/1)</a:t>
            </a:r>
          </a:p>
          <a:p>
            <a:pPr marL="0" lvl="0" indent="0" algn="l" rtl="0">
              <a:spcBef>
                <a:spcPts val="0"/>
              </a:spcBef>
              <a:spcAft>
                <a:spcPts val="0"/>
              </a:spcAft>
              <a:buNone/>
            </a:pPr>
            <a:endParaRPr lang="en-US" altLang="zh-TW" dirty="0"/>
          </a:p>
          <a:p>
            <a:pPr marL="0" lvl="0" indent="0" algn="l" rtl="0">
              <a:spcBef>
                <a:spcPts val="0"/>
              </a:spcBef>
              <a:spcAft>
                <a:spcPts val="0"/>
              </a:spcAft>
              <a:buNone/>
            </a:pPr>
            <a:r>
              <a:rPr lang="en-US" altLang="zh-TW" dirty="0"/>
              <a:t>#### </a:t>
            </a:r>
            <a:r>
              <a:rPr lang="zh-TW" altLang="en-US" dirty="0"/>
              <a:t>時間特徵 </a:t>
            </a:r>
            <a:r>
              <a:rPr lang="en-US" altLang="zh-TW" dirty="0"/>
              <a:t>(</a:t>
            </a:r>
            <a:r>
              <a:rPr lang="zh-TW" altLang="en-US" dirty="0"/>
              <a:t>正弦轉換</a:t>
            </a:r>
            <a:r>
              <a:rPr lang="en-US" altLang="zh-TW" dirty="0"/>
              <a:t>)</a:t>
            </a:r>
          </a:p>
          <a:p>
            <a:pPr marL="0" lvl="0" indent="0" algn="l" rtl="0">
              <a:spcBef>
                <a:spcPts val="0"/>
              </a:spcBef>
              <a:spcAft>
                <a:spcPts val="0"/>
              </a:spcAft>
              <a:buNone/>
            </a:pPr>
            <a:r>
              <a:rPr lang="en-US" altLang="zh-TW" dirty="0"/>
              <a:t>- **`</a:t>
            </a:r>
            <a:r>
              <a:rPr lang="en-US" dirty="0" err="1"/>
              <a:t>month_sin</a:t>
            </a:r>
            <a:r>
              <a:rPr lang="en-US" dirty="0"/>
              <a:t>`**: </a:t>
            </a:r>
            <a:r>
              <a:rPr lang="zh-TW" altLang="en-US" dirty="0"/>
              <a:t>月份正弦值 </a:t>
            </a:r>
            <a:r>
              <a:rPr lang="en-US" altLang="zh-TW" dirty="0"/>
              <a:t>(-1~1)</a:t>
            </a:r>
          </a:p>
          <a:p>
            <a:pPr marL="0" lvl="0" indent="0" algn="l" rtl="0">
              <a:spcBef>
                <a:spcPts val="0"/>
              </a:spcBef>
              <a:spcAft>
                <a:spcPts val="0"/>
              </a:spcAft>
              <a:buNone/>
            </a:pPr>
            <a:r>
              <a:rPr lang="en-US" altLang="zh-TW" dirty="0"/>
              <a:t>- **`</a:t>
            </a:r>
            <a:r>
              <a:rPr lang="en-US" dirty="0" err="1"/>
              <a:t>hour_sin</a:t>
            </a:r>
            <a:r>
              <a:rPr lang="en-US" dirty="0"/>
              <a:t>`**: </a:t>
            </a:r>
            <a:r>
              <a:rPr lang="zh-TW" altLang="en-US" dirty="0"/>
              <a:t>小時正弦值 </a:t>
            </a:r>
            <a:r>
              <a:rPr lang="en-US" altLang="zh-TW" dirty="0"/>
              <a:t>(-1~1)  </a:t>
            </a:r>
          </a:p>
          <a:p>
            <a:pPr marL="0" lvl="0" indent="0" algn="l" rtl="0">
              <a:spcBef>
                <a:spcPts val="0"/>
              </a:spcBef>
              <a:spcAft>
                <a:spcPts val="0"/>
              </a:spcAft>
              <a:buNone/>
            </a:pPr>
            <a:r>
              <a:rPr lang="en-US" altLang="zh-TW" dirty="0"/>
              <a:t>- **`</a:t>
            </a:r>
            <a:r>
              <a:rPr lang="en-US" dirty="0" err="1"/>
              <a:t>day_sin</a:t>
            </a:r>
            <a:r>
              <a:rPr lang="en-US" dirty="0"/>
              <a:t>`**: </a:t>
            </a:r>
            <a:r>
              <a:rPr lang="zh-TW" altLang="en-US" dirty="0"/>
              <a:t>日期正弦值 </a:t>
            </a:r>
            <a:r>
              <a:rPr lang="en-US" altLang="zh-TW" dirty="0"/>
              <a:t>(-1~1)</a:t>
            </a:r>
          </a:p>
          <a:p>
            <a:pPr marL="0" lvl="0" indent="0" algn="l" rtl="0">
              <a:spcBef>
                <a:spcPts val="0"/>
              </a:spcBef>
              <a:spcAft>
                <a:spcPts val="0"/>
              </a:spcAft>
              <a:buNone/>
            </a:pP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來源</a:t>
            </a:r>
            <a:r>
              <a:rPr lang="en-US" altLang="zh-TW" dirty="0"/>
              <a:t>: </a:t>
            </a:r>
            <a:r>
              <a:rPr lang="zh-TW" altLang="en-US" dirty="0"/>
              <a:t>「空氣品質指標</a:t>
            </a:r>
            <a:r>
              <a:rPr lang="en-US" altLang="zh-TW" dirty="0"/>
              <a:t>(</a:t>
            </a:r>
            <a:r>
              <a:rPr lang="en-US" dirty="0"/>
              <a:t>AQI)</a:t>
            </a:r>
            <a:r>
              <a:rPr lang="zh-TW" altLang="en-US" dirty="0"/>
              <a:t>歷史資料」</a:t>
            </a:r>
            <a:r>
              <a:rPr lang="en-US" altLang="zh-TW" dirty="0"/>
              <a:t>(</a:t>
            </a:r>
            <a:r>
              <a:rPr lang="zh-TW" altLang="en-US" dirty="0"/>
              <a:t>資料集代碼</a:t>
            </a:r>
            <a:r>
              <a:rPr lang="en-US" dirty="0"/>
              <a:t>AQX_P_488) </a:t>
            </a:r>
            <a:r>
              <a:rPr lang="zh-TW" altLang="en-US" dirty="0"/>
              <a:t>環境資料開放平臺 </a:t>
            </a:r>
            <a:r>
              <a:rPr lang="en-US" dirty="0" err="1"/>
              <a:t>data.moenv.gov.tw</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2.2 </a:t>
            </a:r>
            <a:r>
              <a:rPr lang="zh-TW" altLang="en-US" dirty="0"/>
              <a:t>藉由模型找出不同測站的汙染物與空氣品質及時間的關係</a:t>
            </a:r>
          </a:p>
          <a:p>
            <a:pPr marL="0" lvl="0" indent="0" algn="l" rtl="0">
              <a:spcBef>
                <a:spcPts val="0"/>
              </a:spcBef>
              <a:spcAft>
                <a:spcPts val="0"/>
              </a:spcAft>
              <a:buNone/>
            </a:pPr>
            <a:endParaRPr lang="zh-TW" altLang="en-US" dirty="0"/>
          </a:p>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8">
          <a:extLst>
            <a:ext uri="{FF2B5EF4-FFF2-40B4-BE49-F238E27FC236}">
              <a16:creationId xmlns:a16="http://schemas.microsoft.com/office/drawing/2014/main" id="{E1B32E0B-EB09-0F63-4D79-41D543B2A4D6}"/>
            </a:ext>
          </a:extLst>
        </p:cNvPr>
        <p:cNvGrpSpPr/>
        <p:nvPr/>
      </p:nvGrpSpPr>
      <p:grpSpPr>
        <a:xfrm>
          <a:off x="0" y="0"/>
          <a:ext cx="0" cy="0"/>
          <a:chOff x="0" y="0"/>
          <a:chExt cx="0" cy="0"/>
        </a:xfrm>
      </p:grpSpPr>
      <p:sp>
        <p:nvSpPr>
          <p:cNvPr id="2689" name="Google Shape;2689;g1f2e6270ebd_0_4180:notes">
            <a:extLst>
              <a:ext uri="{FF2B5EF4-FFF2-40B4-BE49-F238E27FC236}">
                <a16:creationId xmlns:a16="http://schemas.microsoft.com/office/drawing/2014/main" id="{CCCA1E3B-D0C2-D5E9-9D90-1FD20298DEA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0" name="Google Shape;2690;g1f2e6270ebd_0_4180:notes">
            <a:extLst>
              <a:ext uri="{FF2B5EF4-FFF2-40B4-BE49-F238E27FC236}">
                <a16:creationId xmlns:a16="http://schemas.microsoft.com/office/drawing/2014/main" id="{3D6D5765-3F20-8B84-7895-6573E5E6110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97704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0"/>
            <a:ext cx="9143995" cy="5143491"/>
            <a:chOff x="0" y="0"/>
            <a:chExt cx="9143995" cy="5143491"/>
          </a:xfrm>
        </p:grpSpPr>
        <p:sp>
          <p:nvSpPr>
            <p:cNvPr id="10" name="Google Shape;10;p2"/>
            <p:cNvSpPr/>
            <p:nvPr/>
          </p:nvSpPr>
          <p:spPr>
            <a:xfrm>
              <a:off x="0" y="19319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 name="Google Shape;11;p2"/>
            <p:cNvSpPr/>
            <p:nvPr/>
          </p:nvSpPr>
          <p:spPr>
            <a:xfrm>
              <a:off x="0" y="401120"/>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 name="Google Shape;12;p2"/>
            <p:cNvSpPr/>
            <p:nvPr/>
          </p:nvSpPr>
          <p:spPr>
            <a:xfrm>
              <a:off x="0" y="60904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 name="Google Shape;13;p2"/>
            <p:cNvSpPr/>
            <p:nvPr/>
          </p:nvSpPr>
          <p:spPr>
            <a:xfrm>
              <a:off x="0" y="81697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 name="Google Shape;14;p2"/>
            <p:cNvSpPr/>
            <p:nvPr/>
          </p:nvSpPr>
          <p:spPr>
            <a:xfrm>
              <a:off x="0" y="102408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 name="Google Shape;15;p2"/>
            <p:cNvSpPr/>
            <p:nvPr/>
          </p:nvSpPr>
          <p:spPr>
            <a:xfrm>
              <a:off x="0" y="123201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 name="Google Shape;16;p2"/>
            <p:cNvSpPr/>
            <p:nvPr/>
          </p:nvSpPr>
          <p:spPr>
            <a:xfrm>
              <a:off x="0" y="143994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 name="Google Shape;17;p2"/>
            <p:cNvSpPr/>
            <p:nvPr/>
          </p:nvSpPr>
          <p:spPr>
            <a:xfrm>
              <a:off x="0" y="164786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 name="Google Shape;18;p2"/>
            <p:cNvSpPr/>
            <p:nvPr/>
          </p:nvSpPr>
          <p:spPr>
            <a:xfrm>
              <a:off x="0" y="1854977"/>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 name="Google Shape;19;p2"/>
            <p:cNvSpPr/>
            <p:nvPr/>
          </p:nvSpPr>
          <p:spPr>
            <a:xfrm>
              <a:off x="0" y="206290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 name="Google Shape;20;p2"/>
            <p:cNvSpPr/>
            <p:nvPr/>
          </p:nvSpPr>
          <p:spPr>
            <a:xfrm>
              <a:off x="0" y="227083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 name="Google Shape;21;p2"/>
            <p:cNvSpPr/>
            <p:nvPr/>
          </p:nvSpPr>
          <p:spPr>
            <a:xfrm>
              <a:off x="0" y="247876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 name="Google Shape;22;p2"/>
            <p:cNvSpPr/>
            <p:nvPr/>
          </p:nvSpPr>
          <p:spPr>
            <a:xfrm>
              <a:off x="0" y="268668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 name="Google Shape;23;p2"/>
            <p:cNvSpPr/>
            <p:nvPr/>
          </p:nvSpPr>
          <p:spPr>
            <a:xfrm>
              <a:off x="0" y="289461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 name="Google Shape;24;p2"/>
            <p:cNvSpPr/>
            <p:nvPr/>
          </p:nvSpPr>
          <p:spPr>
            <a:xfrm>
              <a:off x="0" y="3102544"/>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 name="Google Shape;25;p2"/>
            <p:cNvSpPr/>
            <p:nvPr/>
          </p:nvSpPr>
          <p:spPr>
            <a:xfrm>
              <a:off x="0" y="330965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6" name="Google Shape;26;p2"/>
            <p:cNvSpPr/>
            <p:nvPr/>
          </p:nvSpPr>
          <p:spPr>
            <a:xfrm>
              <a:off x="0" y="351758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7" name="Google Shape;27;p2"/>
            <p:cNvSpPr/>
            <p:nvPr/>
          </p:nvSpPr>
          <p:spPr>
            <a:xfrm>
              <a:off x="0" y="372550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8" name="Google Shape;28;p2"/>
            <p:cNvSpPr/>
            <p:nvPr/>
          </p:nvSpPr>
          <p:spPr>
            <a:xfrm>
              <a:off x="0" y="393343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9" name="Google Shape;29;p2"/>
            <p:cNvSpPr/>
            <p:nvPr/>
          </p:nvSpPr>
          <p:spPr>
            <a:xfrm>
              <a:off x="0" y="414054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0" name="Google Shape;30;p2"/>
            <p:cNvSpPr/>
            <p:nvPr/>
          </p:nvSpPr>
          <p:spPr>
            <a:xfrm>
              <a:off x="0" y="434847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1" name="Google Shape;31;p2"/>
            <p:cNvSpPr/>
            <p:nvPr/>
          </p:nvSpPr>
          <p:spPr>
            <a:xfrm>
              <a:off x="0" y="455640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2" name="Google Shape;32;p2"/>
            <p:cNvSpPr/>
            <p:nvPr/>
          </p:nvSpPr>
          <p:spPr>
            <a:xfrm>
              <a:off x="0" y="476432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3" name="Google Shape;33;p2"/>
            <p:cNvSpPr/>
            <p:nvPr/>
          </p:nvSpPr>
          <p:spPr>
            <a:xfrm>
              <a:off x="0" y="497225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4" name="Google Shape;34;p2"/>
            <p:cNvSpPr/>
            <p:nvPr/>
          </p:nvSpPr>
          <p:spPr>
            <a:xfrm>
              <a:off x="86768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 name="Google Shape;35;p2"/>
            <p:cNvSpPr/>
            <p:nvPr/>
          </p:nvSpPr>
          <p:spPr>
            <a:xfrm>
              <a:off x="847046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 name="Google Shape;36;p2"/>
            <p:cNvSpPr/>
            <p:nvPr/>
          </p:nvSpPr>
          <p:spPr>
            <a:xfrm>
              <a:off x="826327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7" name="Google Shape;37;p2"/>
            <p:cNvSpPr/>
            <p:nvPr/>
          </p:nvSpPr>
          <p:spPr>
            <a:xfrm>
              <a:off x="805608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8" name="Google Shape;38;p2"/>
            <p:cNvSpPr/>
            <p:nvPr/>
          </p:nvSpPr>
          <p:spPr>
            <a:xfrm>
              <a:off x="78488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9" name="Google Shape;39;p2"/>
            <p:cNvSpPr/>
            <p:nvPr/>
          </p:nvSpPr>
          <p:spPr>
            <a:xfrm>
              <a:off x="764169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0" name="Google Shape;40;p2"/>
            <p:cNvSpPr/>
            <p:nvPr/>
          </p:nvSpPr>
          <p:spPr>
            <a:xfrm>
              <a:off x="74345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1" name="Google Shape;41;p2"/>
            <p:cNvSpPr/>
            <p:nvPr/>
          </p:nvSpPr>
          <p:spPr>
            <a:xfrm>
              <a:off x="722730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2" name="Google Shape;42;p2"/>
            <p:cNvSpPr/>
            <p:nvPr/>
          </p:nvSpPr>
          <p:spPr>
            <a:xfrm>
              <a:off x="702093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3" name="Google Shape;43;p2"/>
            <p:cNvSpPr/>
            <p:nvPr/>
          </p:nvSpPr>
          <p:spPr>
            <a:xfrm>
              <a:off x="68137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4" name="Google Shape;44;p2"/>
            <p:cNvSpPr/>
            <p:nvPr/>
          </p:nvSpPr>
          <p:spPr>
            <a:xfrm>
              <a:off x="66065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5" name="Google Shape;45;p2"/>
            <p:cNvSpPr/>
            <p:nvPr/>
          </p:nvSpPr>
          <p:spPr>
            <a:xfrm>
              <a:off x="639934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6" name="Google Shape;46;p2"/>
            <p:cNvSpPr/>
            <p:nvPr/>
          </p:nvSpPr>
          <p:spPr>
            <a:xfrm>
              <a:off x="619297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7" name="Google Shape;47;p2"/>
            <p:cNvSpPr/>
            <p:nvPr/>
          </p:nvSpPr>
          <p:spPr>
            <a:xfrm>
              <a:off x="598577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8" name="Google Shape;48;p2"/>
            <p:cNvSpPr/>
            <p:nvPr/>
          </p:nvSpPr>
          <p:spPr>
            <a:xfrm>
              <a:off x="577858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9" name="Google Shape;49;p2"/>
            <p:cNvSpPr/>
            <p:nvPr/>
          </p:nvSpPr>
          <p:spPr>
            <a:xfrm>
              <a:off x="55713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0" name="Google Shape;50;p2"/>
            <p:cNvSpPr/>
            <p:nvPr/>
          </p:nvSpPr>
          <p:spPr>
            <a:xfrm>
              <a:off x="536501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1" name="Google Shape;51;p2"/>
            <p:cNvSpPr/>
            <p:nvPr/>
          </p:nvSpPr>
          <p:spPr>
            <a:xfrm>
              <a:off x="515863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2" name="Google Shape;52;p2"/>
            <p:cNvSpPr/>
            <p:nvPr/>
          </p:nvSpPr>
          <p:spPr>
            <a:xfrm>
              <a:off x="495144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3" name="Google Shape;53;p2"/>
            <p:cNvSpPr/>
            <p:nvPr/>
          </p:nvSpPr>
          <p:spPr>
            <a:xfrm>
              <a:off x="47442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4" name="Google Shape;54;p2"/>
            <p:cNvSpPr/>
            <p:nvPr/>
          </p:nvSpPr>
          <p:spPr>
            <a:xfrm>
              <a:off x="453705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5" name="Google Shape;55;p2"/>
            <p:cNvSpPr/>
            <p:nvPr/>
          </p:nvSpPr>
          <p:spPr>
            <a:xfrm>
              <a:off x="432986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6" name="Google Shape;56;p2"/>
            <p:cNvSpPr/>
            <p:nvPr/>
          </p:nvSpPr>
          <p:spPr>
            <a:xfrm>
              <a:off x="412266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7" name="Google Shape;57;p2"/>
            <p:cNvSpPr/>
            <p:nvPr/>
          </p:nvSpPr>
          <p:spPr>
            <a:xfrm>
              <a:off x="39162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8" name="Google Shape;58;p2"/>
            <p:cNvSpPr/>
            <p:nvPr/>
          </p:nvSpPr>
          <p:spPr>
            <a:xfrm>
              <a:off x="370909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9" name="Google Shape;59;p2"/>
            <p:cNvSpPr/>
            <p:nvPr/>
          </p:nvSpPr>
          <p:spPr>
            <a:xfrm>
              <a:off x="35019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0" name="Google Shape;60;p2"/>
            <p:cNvSpPr/>
            <p:nvPr/>
          </p:nvSpPr>
          <p:spPr>
            <a:xfrm>
              <a:off x="329470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1" name="Google Shape;61;p2"/>
            <p:cNvSpPr/>
            <p:nvPr/>
          </p:nvSpPr>
          <p:spPr>
            <a:xfrm>
              <a:off x="308751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2" name="Google Shape;62;p2"/>
            <p:cNvSpPr/>
            <p:nvPr/>
          </p:nvSpPr>
          <p:spPr>
            <a:xfrm>
              <a:off x="28811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3" name="Google Shape;63;p2"/>
            <p:cNvSpPr/>
            <p:nvPr/>
          </p:nvSpPr>
          <p:spPr>
            <a:xfrm>
              <a:off x="26739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4" name="Google Shape;64;p2"/>
            <p:cNvSpPr/>
            <p:nvPr/>
          </p:nvSpPr>
          <p:spPr>
            <a:xfrm>
              <a:off x="246674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5" name="Google Shape;65;p2"/>
            <p:cNvSpPr/>
            <p:nvPr/>
          </p:nvSpPr>
          <p:spPr>
            <a:xfrm>
              <a:off x="225955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6" name="Google Shape;66;p2"/>
            <p:cNvSpPr/>
            <p:nvPr/>
          </p:nvSpPr>
          <p:spPr>
            <a:xfrm>
              <a:off x="205236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7" name="Google Shape;67;p2"/>
            <p:cNvSpPr/>
            <p:nvPr/>
          </p:nvSpPr>
          <p:spPr>
            <a:xfrm>
              <a:off x="184598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8" name="Google Shape;68;p2"/>
            <p:cNvSpPr/>
            <p:nvPr/>
          </p:nvSpPr>
          <p:spPr>
            <a:xfrm>
              <a:off x="16387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9" name="Google Shape;69;p2"/>
            <p:cNvSpPr/>
            <p:nvPr/>
          </p:nvSpPr>
          <p:spPr>
            <a:xfrm>
              <a:off x="143159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0" name="Google Shape;70;p2"/>
            <p:cNvSpPr/>
            <p:nvPr/>
          </p:nvSpPr>
          <p:spPr>
            <a:xfrm>
              <a:off x="122440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1" name="Google Shape;71;p2"/>
            <p:cNvSpPr/>
            <p:nvPr/>
          </p:nvSpPr>
          <p:spPr>
            <a:xfrm>
              <a:off x="101720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2" name="Google Shape;72;p2"/>
            <p:cNvSpPr/>
            <p:nvPr/>
          </p:nvSpPr>
          <p:spPr>
            <a:xfrm>
              <a:off x="81001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3" name="Google Shape;73;p2"/>
            <p:cNvSpPr/>
            <p:nvPr/>
          </p:nvSpPr>
          <p:spPr>
            <a:xfrm>
              <a:off x="60363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4" name="Google Shape;74;p2"/>
            <p:cNvSpPr/>
            <p:nvPr/>
          </p:nvSpPr>
          <p:spPr>
            <a:xfrm>
              <a:off x="39644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5" name="Google Shape;75;p2"/>
            <p:cNvSpPr/>
            <p:nvPr/>
          </p:nvSpPr>
          <p:spPr>
            <a:xfrm>
              <a:off x="18925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6" name="Google Shape;76;p2"/>
            <p:cNvSpPr/>
            <p:nvPr/>
          </p:nvSpPr>
          <p:spPr>
            <a:xfrm>
              <a:off x="8716176" y="19320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7" name="Google Shape;77;p2"/>
            <p:cNvSpPr/>
            <p:nvPr/>
          </p:nvSpPr>
          <p:spPr>
            <a:xfrm>
              <a:off x="8716176" y="40112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8" name="Google Shape;78;p2"/>
            <p:cNvSpPr/>
            <p:nvPr/>
          </p:nvSpPr>
          <p:spPr>
            <a:xfrm>
              <a:off x="8716176" y="60905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9" name="Google Shape;79;p2"/>
            <p:cNvSpPr/>
            <p:nvPr/>
          </p:nvSpPr>
          <p:spPr>
            <a:xfrm>
              <a:off x="8716176" y="81698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0" name="Google Shape;80;p2"/>
            <p:cNvSpPr/>
            <p:nvPr/>
          </p:nvSpPr>
          <p:spPr>
            <a:xfrm>
              <a:off x="8716176" y="102409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1" name="Google Shape;81;p2"/>
            <p:cNvSpPr/>
            <p:nvPr/>
          </p:nvSpPr>
          <p:spPr>
            <a:xfrm>
              <a:off x="8716176" y="123201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2" name="Google Shape;82;p2"/>
            <p:cNvSpPr/>
            <p:nvPr/>
          </p:nvSpPr>
          <p:spPr>
            <a:xfrm>
              <a:off x="8716176" y="143994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3" name="Google Shape;83;p2"/>
            <p:cNvSpPr/>
            <p:nvPr/>
          </p:nvSpPr>
          <p:spPr>
            <a:xfrm>
              <a:off x="8716176" y="164787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4" name="Google Shape;84;p2"/>
            <p:cNvSpPr/>
            <p:nvPr/>
          </p:nvSpPr>
          <p:spPr>
            <a:xfrm>
              <a:off x="8716176" y="185498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5" name="Google Shape;85;p2"/>
            <p:cNvSpPr/>
            <p:nvPr/>
          </p:nvSpPr>
          <p:spPr>
            <a:xfrm>
              <a:off x="8716176" y="206290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6" name="Google Shape;86;p2"/>
            <p:cNvSpPr/>
            <p:nvPr/>
          </p:nvSpPr>
          <p:spPr>
            <a:xfrm>
              <a:off x="8716176" y="227083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7" name="Google Shape;87;p2"/>
            <p:cNvSpPr/>
            <p:nvPr/>
          </p:nvSpPr>
          <p:spPr>
            <a:xfrm>
              <a:off x="8716176" y="247876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8" name="Google Shape;88;p2"/>
            <p:cNvSpPr/>
            <p:nvPr/>
          </p:nvSpPr>
          <p:spPr>
            <a:xfrm>
              <a:off x="8716176" y="268668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9" name="Google Shape;89;p2"/>
            <p:cNvSpPr/>
            <p:nvPr/>
          </p:nvSpPr>
          <p:spPr>
            <a:xfrm>
              <a:off x="8716176" y="289461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0" name="Google Shape;90;p2"/>
            <p:cNvSpPr/>
            <p:nvPr/>
          </p:nvSpPr>
          <p:spPr>
            <a:xfrm>
              <a:off x="8716176" y="310254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1" name="Google Shape;91;p2"/>
            <p:cNvSpPr/>
            <p:nvPr/>
          </p:nvSpPr>
          <p:spPr>
            <a:xfrm>
              <a:off x="8716176" y="330965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2" name="Google Shape;92;p2"/>
            <p:cNvSpPr/>
            <p:nvPr/>
          </p:nvSpPr>
          <p:spPr>
            <a:xfrm>
              <a:off x="8716176" y="351757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3" name="Google Shape;93;p2"/>
            <p:cNvSpPr/>
            <p:nvPr/>
          </p:nvSpPr>
          <p:spPr>
            <a:xfrm>
              <a:off x="8716176" y="372550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4" name="Google Shape;94;p2"/>
            <p:cNvSpPr/>
            <p:nvPr/>
          </p:nvSpPr>
          <p:spPr>
            <a:xfrm>
              <a:off x="8716176" y="393343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5" name="Google Shape;95;p2"/>
            <p:cNvSpPr/>
            <p:nvPr/>
          </p:nvSpPr>
          <p:spPr>
            <a:xfrm>
              <a:off x="8716176" y="414054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6" name="Google Shape;96;p2"/>
            <p:cNvSpPr/>
            <p:nvPr/>
          </p:nvSpPr>
          <p:spPr>
            <a:xfrm>
              <a:off x="8716176" y="434846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7" name="Google Shape;97;p2"/>
            <p:cNvSpPr/>
            <p:nvPr/>
          </p:nvSpPr>
          <p:spPr>
            <a:xfrm>
              <a:off x="8716176" y="455639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8" name="Google Shape;98;p2"/>
            <p:cNvSpPr/>
            <p:nvPr/>
          </p:nvSpPr>
          <p:spPr>
            <a:xfrm>
              <a:off x="8716176" y="476432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9" name="Google Shape;99;p2"/>
            <p:cNvSpPr/>
            <p:nvPr/>
          </p:nvSpPr>
          <p:spPr>
            <a:xfrm>
              <a:off x="8716176" y="497225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0" name="Google Shape;100;p2"/>
            <p:cNvSpPr/>
            <p:nvPr/>
          </p:nvSpPr>
          <p:spPr>
            <a:xfrm>
              <a:off x="907150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1" name="Google Shape;101;p2"/>
            <p:cNvSpPr/>
            <p:nvPr/>
          </p:nvSpPr>
          <p:spPr>
            <a:xfrm>
              <a:off x="886430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grpSp>
      <p:grpSp>
        <p:nvGrpSpPr>
          <p:cNvPr id="102" name="Google Shape;102;p2"/>
          <p:cNvGrpSpPr/>
          <p:nvPr/>
        </p:nvGrpSpPr>
        <p:grpSpPr>
          <a:xfrm rot="10800000">
            <a:off x="711299" y="4"/>
            <a:ext cx="7721361" cy="453231"/>
            <a:chOff x="713261" y="4150779"/>
            <a:chExt cx="7721361" cy="453231"/>
          </a:xfrm>
        </p:grpSpPr>
        <p:grpSp>
          <p:nvGrpSpPr>
            <p:cNvPr id="103" name="Google Shape;103;p2"/>
            <p:cNvGrpSpPr/>
            <p:nvPr/>
          </p:nvGrpSpPr>
          <p:grpSpPr>
            <a:xfrm>
              <a:off x="713261" y="4150779"/>
              <a:ext cx="4528741" cy="453231"/>
              <a:chOff x="2226811" y="890954"/>
              <a:chExt cx="4528741" cy="453231"/>
            </a:xfrm>
          </p:grpSpPr>
          <p:sp>
            <p:nvSpPr>
              <p:cNvPr id="104" name="Google Shape;104;p2"/>
              <p:cNvSpPr/>
              <p:nvPr/>
            </p:nvSpPr>
            <p:spPr>
              <a:xfrm>
                <a:off x="3450556" y="1155076"/>
                <a:ext cx="92574"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 name="Google Shape;105;p2"/>
              <p:cNvSpPr/>
              <p:nvPr/>
            </p:nvSpPr>
            <p:spPr>
              <a:xfrm>
                <a:off x="3909737" y="1006185"/>
                <a:ext cx="92205"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 name="Google Shape;106;p2"/>
              <p:cNvSpPr/>
              <p:nvPr/>
            </p:nvSpPr>
            <p:spPr>
              <a:xfrm>
                <a:off x="4521241" y="890954"/>
                <a:ext cx="92574"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 name="Google Shape;107;p2"/>
              <p:cNvSpPr/>
              <p:nvPr/>
            </p:nvSpPr>
            <p:spPr>
              <a:xfrm>
                <a:off x="5439602" y="960042"/>
                <a:ext cx="92205" cy="384143"/>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 name="Google Shape;108;p2"/>
              <p:cNvSpPr/>
              <p:nvPr/>
            </p:nvSpPr>
            <p:spPr>
              <a:xfrm>
                <a:off x="4827361" y="1080063"/>
                <a:ext cx="92205"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 name="Google Shape;109;p2"/>
              <p:cNvSpPr/>
              <p:nvPr/>
            </p:nvSpPr>
            <p:spPr>
              <a:xfrm>
                <a:off x="3297865" y="1196806"/>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 name="Google Shape;110;p2"/>
              <p:cNvSpPr/>
              <p:nvPr/>
            </p:nvSpPr>
            <p:spPr>
              <a:xfrm>
                <a:off x="3756677" y="1196932"/>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 name="Google Shape;111;p2"/>
              <p:cNvSpPr/>
              <p:nvPr/>
            </p:nvSpPr>
            <p:spPr>
              <a:xfrm>
                <a:off x="4368549" y="1066573"/>
                <a:ext cx="92574"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 name="Google Shape;112;p2"/>
              <p:cNvSpPr/>
              <p:nvPr/>
            </p:nvSpPr>
            <p:spPr>
              <a:xfrm>
                <a:off x="5133482" y="1222651"/>
                <a:ext cx="92205"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 name="Google Shape;113;p2"/>
              <p:cNvSpPr/>
              <p:nvPr/>
            </p:nvSpPr>
            <p:spPr>
              <a:xfrm>
                <a:off x="5898415" y="1283418"/>
                <a:ext cx="92205" cy="60767"/>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4" name="Google Shape;114;p2"/>
              <p:cNvSpPr/>
              <p:nvPr/>
            </p:nvSpPr>
            <p:spPr>
              <a:xfrm>
                <a:off x="5745354" y="1188738"/>
                <a:ext cx="92205" cy="155447"/>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 name="Google Shape;115;p2"/>
              <p:cNvSpPr/>
              <p:nvPr/>
            </p:nvSpPr>
            <p:spPr>
              <a:xfrm>
                <a:off x="6510287" y="1215213"/>
                <a:ext cx="92574"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6" name="Google Shape;116;p2"/>
              <p:cNvSpPr/>
              <p:nvPr/>
            </p:nvSpPr>
            <p:spPr>
              <a:xfrm>
                <a:off x="6357595" y="1255556"/>
                <a:ext cx="92205"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 name="Google Shape;117;p2"/>
              <p:cNvSpPr/>
              <p:nvPr/>
            </p:nvSpPr>
            <p:spPr>
              <a:xfrm>
                <a:off x="6663347" y="1236897"/>
                <a:ext cx="92205"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 name="Google Shape;118;p2"/>
              <p:cNvSpPr/>
              <p:nvPr/>
            </p:nvSpPr>
            <p:spPr>
              <a:xfrm>
                <a:off x="6204535" y="1126710"/>
                <a:ext cx="92205"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 name="Google Shape;119;p2"/>
              <p:cNvSpPr/>
              <p:nvPr/>
            </p:nvSpPr>
            <p:spPr>
              <a:xfrm>
                <a:off x="5286542" y="1168692"/>
                <a:ext cx="92205"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 name="Google Shape;120;p2"/>
              <p:cNvSpPr/>
              <p:nvPr/>
            </p:nvSpPr>
            <p:spPr>
              <a:xfrm>
                <a:off x="4062797" y="1196806"/>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 name="Google Shape;121;p2"/>
              <p:cNvSpPr/>
              <p:nvPr/>
            </p:nvSpPr>
            <p:spPr>
              <a:xfrm>
                <a:off x="2991744" y="1196932"/>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 name="Google Shape;122;p2"/>
              <p:cNvSpPr/>
              <p:nvPr/>
            </p:nvSpPr>
            <p:spPr>
              <a:xfrm>
                <a:off x="2685624" y="1247992"/>
                <a:ext cx="92205"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3" name="Google Shape;123;p2"/>
              <p:cNvSpPr/>
              <p:nvPr/>
            </p:nvSpPr>
            <p:spPr>
              <a:xfrm>
                <a:off x="2379503" y="1248118"/>
                <a:ext cx="92574"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 name="Google Shape;124;p2"/>
              <p:cNvSpPr/>
              <p:nvPr/>
            </p:nvSpPr>
            <p:spPr>
              <a:xfrm>
                <a:off x="2532563" y="1183569"/>
                <a:ext cx="92205"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5" name="Google Shape;125;p2"/>
              <p:cNvSpPr/>
              <p:nvPr/>
            </p:nvSpPr>
            <p:spPr>
              <a:xfrm>
                <a:off x="3144804" y="1283040"/>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6" name="Google Shape;126;p2"/>
              <p:cNvSpPr/>
              <p:nvPr/>
            </p:nvSpPr>
            <p:spPr>
              <a:xfrm>
                <a:off x="3603617" y="1283040"/>
                <a:ext cx="92574"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 name="Google Shape;127;p2"/>
              <p:cNvSpPr/>
              <p:nvPr/>
            </p:nvSpPr>
            <p:spPr>
              <a:xfrm>
                <a:off x="4215858" y="1283040"/>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8" name="Google Shape;128;p2"/>
              <p:cNvSpPr/>
              <p:nvPr/>
            </p:nvSpPr>
            <p:spPr>
              <a:xfrm>
                <a:off x="4980422" y="1114481"/>
                <a:ext cx="92205"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9" name="Google Shape;129;p2"/>
              <p:cNvSpPr/>
              <p:nvPr/>
            </p:nvSpPr>
            <p:spPr>
              <a:xfrm>
                <a:off x="4674301" y="1306111"/>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0" name="Google Shape;130;p2"/>
              <p:cNvSpPr/>
              <p:nvPr/>
            </p:nvSpPr>
            <p:spPr>
              <a:xfrm>
                <a:off x="5592294" y="1306111"/>
                <a:ext cx="92574" cy="38074"/>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1" name="Google Shape;131;p2"/>
              <p:cNvSpPr/>
              <p:nvPr/>
            </p:nvSpPr>
            <p:spPr>
              <a:xfrm>
                <a:off x="6051475" y="1306111"/>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 name="Google Shape;132;p2"/>
              <p:cNvSpPr/>
              <p:nvPr/>
            </p:nvSpPr>
            <p:spPr>
              <a:xfrm>
                <a:off x="2838684" y="1313676"/>
                <a:ext cx="92205"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lt2"/>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 name="Google Shape;133;p2"/>
              <p:cNvSpPr/>
              <p:nvPr/>
            </p:nvSpPr>
            <p:spPr>
              <a:xfrm>
                <a:off x="2226811" y="1105404"/>
                <a:ext cx="92205"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34" name="Google Shape;134;p2"/>
            <p:cNvGrpSpPr/>
            <p:nvPr/>
          </p:nvGrpSpPr>
          <p:grpSpPr>
            <a:xfrm>
              <a:off x="5301739" y="4150779"/>
              <a:ext cx="3132883" cy="453231"/>
              <a:chOff x="5301739" y="4150779"/>
              <a:chExt cx="3132883" cy="453231"/>
            </a:xfrm>
          </p:grpSpPr>
          <p:sp>
            <p:nvSpPr>
              <p:cNvPr id="135" name="Google Shape;135;p2"/>
              <p:cNvSpPr/>
              <p:nvPr/>
            </p:nvSpPr>
            <p:spPr>
              <a:xfrm>
                <a:off x="6517641" y="4414901"/>
                <a:ext cx="92574"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 name="Google Shape;136;p2"/>
              <p:cNvSpPr/>
              <p:nvPr/>
            </p:nvSpPr>
            <p:spPr>
              <a:xfrm>
                <a:off x="6974204" y="4266010"/>
                <a:ext cx="92205"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 name="Google Shape;137;p2"/>
              <p:cNvSpPr/>
              <p:nvPr/>
            </p:nvSpPr>
            <p:spPr>
              <a:xfrm>
                <a:off x="7582340" y="4150779"/>
                <a:ext cx="92574"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8" name="Google Shape;138;p2"/>
              <p:cNvSpPr/>
              <p:nvPr/>
            </p:nvSpPr>
            <p:spPr>
              <a:xfrm>
                <a:off x="7886592" y="4339888"/>
                <a:ext cx="92205"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9" name="Google Shape;139;p2"/>
              <p:cNvSpPr/>
              <p:nvPr/>
            </p:nvSpPr>
            <p:spPr>
              <a:xfrm>
                <a:off x="6365700" y="4456631"/>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 name="Google Shape;140;p2"/>
              <p:cNvSpPr/>
              <p:nvPr/>
            </p:nvSpPr>
            <p:spPr>
              <a:xfrm>
                <a:off x="6822262" y="4456757"/>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 name="Google Shape;141;p2"/>
              <p:cNvSpPr/>
              <p:nvPr/>
            </p:nvSpPr>
            <p:spPr>
              <a:xfrm>
                <a:off x="7430029" y="4326398"/>
                <a:ext cx="92574"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2" name="Google Shape;142;p2"/>
              <p:cNvSpPr/>
              <p:nvPr/>
            </p:nvSpPr>
            <p:spPr>
              <a:xfrm>
                <a:off x="8190475" y="4482476"/>
                <a:ext cx="92205"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 name="Google Shape;143;p2"/>
              <p:cNvSpPr/>
              <p:nvPr/>
            </p:nvSpPr>
            <p:spPr>
              <a:xfrm>
                <a:off x="8342417" y="4428517"/>
                <a:ext cx="92205"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 name="Google Shape;144;p2"/>
              <p:cNvSpPr/>
              <p:nvPr/>
            </p:nvSpPr>
            <p:spPr>
              <a:xfrm>
                <a:off x="7126146" y="4456631"/>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 name="Google Shape;145;p2"/>
              <p:cNvSpPr/>
              <p:nvPr/>
            </p:nvSpPr>
            <p:spPr>
              <a:xfrm>
                <a:off x="6061816" y="4456757"/>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6" name="Google Shape;146;p2"/>
              <p:cNvSpPr/>
              <p:nvPr/>
            </p:nvSpPr>
            <p:spPr>
              <a:xfrm>
                <a:off x="5757933" y="4507817"/>
                <a:ext cx="92205"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 name="Google Shape;147;p2"/>
              <p:cNvSpPr/>
              <p:nvPr/>
            </p:nvSpPr>
            <p:spPr>
              <a:xfrm>
                <a:off x="5453681" y="4507943"/>
                <a:ext cx="92574"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 name="Google Shape;148;p2"/>
              <p:cNvSpPr/>
              <p:nvPr/>
            </p:nvSpPr>
            <p:spPr>
              <a:xfrm>
                <a:off x="5605991" y="4443394"/>
                <a:ext cx="92205"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 name="Google Shape;149;p2"/>
              <p:cNvSpPr/>
              <p:nvPr/>
            </p:nvSpPr>
            <p:spPr>
              <a:xfrm>
                <a:off x="6213758" y="4542865"/>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0" name="Google Shape;150;p2"/>
              <p:cNvSpPr/>
              <p:nvPr/>
            </p:nvSpPr>
            <p:spPr>
              <a:xfrm>
                <a:off x="6669952" y="4542865"/>
                <a:ext cx="92574"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1" name="Google Shape;151;p2"/>
              <p:cNvSpPr/>
              <p:nvPr/>
            </p:nvSpPr>
            <p:spPr>
              <a:xfrm>
                <a:off x="7278088" y="4542865"/>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2" name="Google Shape;152;p2"/>
              <p:cNvSpPr/>
              <p:nvPr/>
            </p:nvSpPr>
            <p:spPr>
              <a:xfrm>
                <a:off x="8038534" y="4374306"/>
                <a:ext cx="92205"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3" name="Google Shape;153;p2"/>
              <p:cNvSpPr/>
              <p:nvPr/>
            </p:nvSpPr>
            <p:spPr>
              <a:xfrm>
                <a:off x="7734650" y="4565936"/>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4" name="Google Shape;154;p2"/>
              <p:cNvSpPr/>
              <p:nvPr/>
            </p:nvSpPr>
            <p:spPr>
              <a:xfrm>
                <a:off x="5909875" y="4573501"/>
                <a:ext cx="92205"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lt2"/>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5" name="Google Shape;155;p2"/>
              <p:cNvSpPr/>
              <p:nvPr/>
            </p:nvSpPr>
            <p:spPr>
              <a:xfrm>
                <a:off x="5301739" y="4365229"/>
                <a:ext cx="92205"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156" name="Google Shape;156;p2"/>
          <p:cNvGrpSpPr/>
          <p:nvPr/>
        </p:nvGrpSpPr>
        <p:grpSpPr>
          <a:xfrm>
            <a:off x="711324" y="4690279"/>
            <a:ext cx="7721361" cy="453231"/>
            <a:chOff x="713261" y="4150779"/>
            <a:chExt cx="7721361" cy="453231"/>
          </a:xfrm>
        </p:grpSpPr>
        <p:grpSp>
          <p:nvGrpSpPr>
            <p:cNvPr id="157" name="Google Shape;157;p2"/>
            <p:cNvGrpSpPr/>
            <p:nvPr/>
          </p:nvGrpSpPr>
          <p:grpSpPr>
            <a:xfrm>
              <a:off x="713261" y="4150779"/>
              <a:ext cx="4528741" cy="453231"/>
              <a:chOff x="2226811" y="890954"/>
              <a:chExt cx="4528741" cy="453231"/>
            </a:xfrm>
          </p:grpSpPr>
          <p:sp>
            <p:nvSpPr>
              <p:cNvPr id="158" name="Google Shape;158;p2"/>
              <p:cNvSpPr/>
              <p:nvPr/>
            </p:nvSpPr>
            <p:spPr>
              <a:xfrm>
                <a:off x="3450556" y="1155076"/>
                <a:ext cx="92574"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9" name="Google Shape;159;p2"/>
              <p:cNvSpPr/>
              <p:nvPr/>
            </p:nvSpPr>
            <p:spPr>
              <a:xfrm>
                <a:off x="3909737" y="1006185"/>
                <a:ext cx="92205"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0" name="Google Shape;160;p2"/>
              <p:cNvSpPr/>
              <p:nvPr/>
            </p:nvSpPr>
            <p:spPr>
              <a:xfrm>
                <a:off x="4521241" y="890954"/>
                <a:ext cx="92574"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1" name="Google Shape;161;p2"/>
              <p:cNvSpPr/>
              <p:nvPr/>
            </p:nvSpPr>
            <p:spPr>
              <a:xfrm>
                <a:off x="5439602" y="960042"/>
                <a:ext cx="92205" cy="384143"/>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2" name="Google Shape;162;p2"/>
              <p:cNvSpPr/>
              <p:nvPr/>
            </p:nvSpPr>
            <p:spPr>
              <a:xfrm>
                <a:off x="4827361" y="1080063"/>
                <a:ext cx="92205"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 name="Google Shape;163;p2"/>
              <p:cNvSpPr/>
              <p:nvPr/>
            </p:nvSpPr>
            <p:spPr>
              <a:xfrm>
                <a:off x="3297865" y="1196806"/>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4" name="Google Shape;164;p2"/>
              <p:cNvSpPr/>
              <p:nvPr/>
            </p:nvSpPr>
            <p:spPr>
              <a:xfrm>
                <a:off x="3756677" y="1196932"/>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5" name="Google Shape;165;p2"/>
              <p:cNvSpPr/>
              <p:nvPr/>
            </p:nvSpPr>
            <p:spPr>
              <a:xfrm>
                <a:off x="4368549" y="1066573"/>
                <a:ext cx="92574"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6" name="Google Shape;166;p2"/>
              <p:cNvSpPr/>
              <p:nvPr/>
            </p:nvSpPr>
            <p:spPr>
              <a:xfrm>
                <a:off x="5133482" y="1222651"/>
                <a:ext cx="92205"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7" name="Google Shape;167;p2"/>
              <p:cNvSpPr/>
              <p:nvPr/>
            </p:nvSpPr>
            <p:spPr>
              <a:xfrm>
                <a:off x="5898415" y="1283418"/>
                <a:ext cx="92205" cy="60767"/>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8" name="Google Shape;168;p2"/>
              <p:cNvSpPr/>
              <p:nvPr/>
            </p:nvSpPr>
            <p:spPr>
              <a:xfrm>
                <a:off x="5745354" y="1188738"/>
                <a:ext cx="92205" cy="155447"/>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 name="Google Shape;169;p2"/>
              <p:cNvSpPr/>
              <p:nvPr/>
            </p:nvSpPr>
            <p:spPr>
              <a:xfrm>
                <a:off x="6510287" y="1215213"/>
                <a:ext cx="92574"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 name="Google Shape;170;p2"/>
              <p:cNvSpPr/>
              <p:nvPr/>
            </p:nvSpPr>
            <p:spPr>
              <a:xfrm>
                <a:off x="6357595" y="1255556"/>
                <a:ext cx="92205"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1" name="Google Shape;171;p2"/>
              <p:cNvSpPr/>
              <p:nvPr/>
            </p:nvSpPr>
            <p:spPr>
              <a:xfrm>
                <a:off x="6663347" y="1236897"/>
                <a:ext cx="92205"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 name="Google Shape;172;p2"/>
              <p:cNvSpPr/>
              <p:nvPr/>
            </p:nvSpPr>
            <p:spPr>
              <a:xfrm>
                <a:off x="6204535" y="1126710"/>
                <a:ext cx="92205"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 name="Google Shape;173;p2"/>
              <p:cNvSpPr/>
              <p:nvPr/>
            </p:nvSpPr>
            <p:spPr>
              <a:xfrm>
                <a:off x="5286542" y="1168692"/>
                <a:ext cx="92205"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 name="Google Shape;174;p2"/>
              <p:cNvSpPr/>
              <p:nvPr/>
            </p:nvSpPr>
            <p:spPr>
              <a:xfrm>
                <a:off x="4062797" y="1196806"/>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5" name="Google Shape;175;p2"/>
              <p:cNvSpPr/>
              <p:nvPr/>
            </p:nvSpPr>
            <p:spPr>
              <a:xfrm>
                <a:off x="2991744" y="1196932"/>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6" name="Google Shape;176;p2"/>
              <p:cNvSpPr/>
              <p:nvPr/>
            </p:nvSpPr>
            <p:spPr>
              <a:xfrm>
                <a:off x="2685624" y="1247992"/>
                <a:ext cx="92205"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 name="Google Shape;177;p2"/>
              <p:cNvSpPr/>
              <p:nvPr/>
            </p:nvSpPr>
            <p:spPr>
              <a:xfrm>
                <a:off x="2379503" y="1248118"/>
                <a:ext cx="92574"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 name="Google Shape;178;p2"/>
              <p:cNvSpPr/>
              <p:nvPr/>
            </p:nvSpPr>
            <p:spPr>
              <a:xfrm>
                <a:off x="2532563" y="1183569"/>
                <a:ext cx="92205"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9" name="Google Shape;179;p2"/>
              <p:cNvSpPr/>
              <p:nvPr/>
            </p:nvSpPr>
            <p:spPr>
              <a:xfrm>
                <a:off x="3144804" y="1283040"/>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 name="Google Shape;180;p2"/>
              <p:cNvSpPr/>
              <p:nvPr/>
            </p:nvSpPr>
            <p:spPr>
              <a:xfrm>
                <a:off x="3603617" y="1283040"/>
                <a:ext cx="92574"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1" name="Google Shape;181;p2"/>
              <p:cNvSpPr/>
              <p:nvPr/>
            </p:nvSpPr>
            <p:spPr>
              <a:xfrm>
                <a:off x="4215858" y="1283040"/>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2" name="Google Shape;182;p2"/>
              <p:cNvSpPr/>
              <p:nvPr/>
            </p:nvSpPr>
            <p:spPr>
              <a:xfrm>
                <a:off x="4980422" y="1114481"/>
                <a:ext cx="92205"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 name="Google Shape;183;p2"/>
              <p:cNvSpPr/>
              <p:nvPr/>
            </p:nvSpPr>
            <p:spPr>
              <a:xfrm>
                <a:off x="4674301" y="1306111"/>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 name="Google Shape;184;p2"/>
              <p:cNvSpPr/>
              <p:nvPr/>
            </p:nvSpPr>
            <p:spPr>
              <a:xfrm>
                <a:off x="5592294" y="1306111"/>
                <a:ext cx="92574" cy="38074"/>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 name="Google Shape;185;p2"/>
              <p:cNvSpPr/>
              <p:nvPr/>
            </p:nvSpPr>
            <p:spPr>
              <a:xfrm>
                <a:off x="6051475" y="1306111"/>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 name="Google Shape;186;p2"/>
              <p:cNvSpPr/>
              <p:nvPr/>
            </p:nvSpPr>
            <p:spPr>
              <a:xfrm>
                <a:off x="2838684" y="1313676"/>
                <a:ext cx="92205"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accent1"/>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 name="Google Shape;187;p2"/>
              <p:cNvSpPr/>
              <p:nvPr/>
            </p:nvSpPr>
            <p:spPr>
              <a:xfrm>
                <a:off x="2226811" y="1105404"/>
                <a:ext cx="92205"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88" name="Google Shape;188;p2"/>
            <p:cNvGrpSpPr/>
            <p:nvPr/>
          </p:nvGrpSpPr>
          <p:grpSpPr>
            <a:xfrm>
              <a:off x="5301739" y="4150779"/>
              <a:ext cx="3132883" cy="453231"/>
              <a:chOff x="5301739" y="4150779"/>
              <a:chExt cx="3132883" cy="453231"/>
            </a:xfrm>
          </p:grpSpPr>
          <p:sp>
            <p:nvSpPr>
              <p:cNvPr id="189" name="Google Shape;189;p2"/>
              <p:cNvSpPr/>
              <p:nvPr/>
            </p:nvSpPr>
            <p:spPr>
              <a:xfrm>
                <a:off x="6517641" y="4414901"/>
                <a:ext cx="92574"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0" name="Google Shape;190;p2"/>
              <p:cNvSpPr/>
              <p:nvPr/>
            </p:nvSpPr>
            <p:spPr>
              <a:xfrm>
                <a:off x="6974204" y="4266010"/>
                <a:ext cx="92205"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1" name="Google Shape;191;p2"/>
              <p:cNvSpPr/>
              <p:nvPr/>
            </p:nvSpPr>
            <p:spPr>
              <a:xfrm>
                <a:off x="7582340" y="4150779"/>
                <a:ext cx="92574"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 name="Google Shape;192;p2"/>
              <p:cNvSpPr/>
              <p:nvPr/>
            </p:nvSpPr>
            <p:spPr>
              <a:xfrm>
                <a:off x="7886592" y="4339888"/>
                <a:ext cx="92205"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3" name="Google Shape;193;p2"/>
              <p:cNvSpPr/>
              <p:nvPr/>
            </p:nvSpPr>
            <p:spPr>
              <a:xfrm>
                <a:off x="6365700" y="4456631"/>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4" name="Google Shape;194;p2"/>
              <p:cNvSpPr/>
              <p:nvPr/>
            </p:nvSpPr>
            <p:spPr>
              <a:xfrm>
                <a:off x="6822262" y="4456757"/>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5" name="Google Shape;195;p2"/>
              <p:cNvSpPr/>
              <p:nvPr/>
            </p:nvSpPr>
            <p:spPr>
              <a:xfrm>
                <a:off x="7430029" y="4326398"/>
                <a:ext cx="92574"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 name="Google Shape;196;p2"/>
              <p:cNvSpPr/>
              <p:nvPr/>
            </p:nvSpPr>
            <p:spPr>
              <a:xfrm>
                <a:off x="8190475" y="4482476"/>
                <a:ext cx="92205"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 name="Google Shape;197;p2"/>
              <p:cNvSpPr/>
              <p:nvPr/>
            </p:nvSpPr>
            <p:spPr>
              <a:xfrm>
                <a:off x="8342417" y="4428517"/>
                <a:ext cx="92205"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 name="Google Shape;198;p2"/>
              <p:cNvSpPr/>
              <p:nvPr/>
            </p:nvSpPr>
            <p:spPr>
              <a:xfrm>
                <a:off x="7126146" y="4456631"/>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 name="Google Shape;199;p2"/>
              <p:cNvSpPr/>
              <p:nvPr/>
            </p:nvSpPr>
            <p:spPr>
              <a:xfrm>
                <a:off x="6061816" y="4456757"/>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 name="Google Shape;200;p2"/>
              <p:cNvSpPr/>
              <p:nvPr/>
            </p:nvSpPr>
            <p:spPr>
              <a:xfrm>
                <a:off x="5757933" y="4507817"/>
                <a:ext cx="92205"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 name="Google Shape;201;p2"/>
              <p:cNvSpPr/>
              <p:nvPr/>
            </p:nvSpPr>
            <p:spPr>
              <a:xfrm>
                <a:off x="5453681" y="4507943"/>
                <a:ext cx="92574"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2" name="Google Shape;202;p2"/>
              <p:cNvSpPr/>
              <p:nvPr/>
            </p:nvSpPr>
            <p:spPr>
              <a:xfrm>
                <a:off x="5605991" y="4443394"/>
                <a:ext cx="92205"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3" name="Google Shape;203;p2"/>
              <p:cNvSpPr/>
              <p:nvPr/>
            </p:nvSpPr>
            <p:spPr>
              <a:xfrm>
                <a:off x="6213758" y="4542865"/>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 name="Google Shape;204;p2"/>
              <p:cNvSpPr/>
              <p:nvPr/>
            </p:nvSpPr>
            <p:spPr>
              <a:xfrm>
                <a:off x="6669952" y="4542865"/>
                <a:ext cx="92574"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 name="Google Shape;205;p2"/>
              <p:cNvSpPr/>
              <p:nvPr/>
            </p:nvSpPr>
            <p:spPr>
              <a:xfrm>
                <a:off x="7278088" y="4542865"/>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 name="Google Shape;206;p2"/>
              <p:cNvSpPr/>
              <p:nvPr/>
            </p:nvSpPr>
            <p:spPr>
              <a:xfrm>
                <a:off x="8038534" y="4374306"/>
                <a:ext cx="92205"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 name="Google Shape;207;p2"/>
              <p:cNvSpPr/>
              <p:nvPr/>
            </p:nvSpPr>
            <p:spPr>
              <a:xfrm>
                <a:off x="7734650" y="4565936"/>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 name="Google Shape;208;p2"/>
              <p:cNvSpPr/>
              <p:nvPr/>
            </p:nvSpPr>
            <p:spPr>
              <a:xfrm>
                <a:off x="5909875" y="4573501"/>
                <a:ext cx="92205"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accent1"/>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9" name="Google Shape;209;p2"/>
              <p:cNvSpPr/>
              <p:nvPr/>
            </p:nvSpPr>
            <p:spPr>
              <a:xfrm>
                <a:off x="5301739" y="4365229"/>
                <a:ext cx="92205"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210" name="Google Shape;210;p2"/>
          <p:cNvSpPr txBox="1">
            <a:spLocks noGrp="1"/>
          </p:cNvSpPr>
          <p:nvPr>
            <p:ph type="ctrTitle"/>
          </p:nvPr>
        </p:nvSpPr>
        <p:spPr>
          <a:xfrm>
            <a:off x="713225" y="1570400"/>
            <a:ext cx="7717500" cy="1610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91919"/>
              </a:buClr>
              <a:buSzPts val="5200"/>
              <a:buNone/>
              <a:defRPr sz="7000"/>
            </a:lvl1pPr>
            <a:lvl2pPr lvl="1" rtl="0">
              <a:spcBef>
                <a:spcPts val="0"/>
              </a:spcBef>
              <a:spcAft>
                <a:spcPts val="0"/>
              </a:spcAft>
              <a:buClr>
                <a:srgbClr val="191919"/>
              </a:buClr>
              <a:buSzPts val="5200"/>
              <a:buNone/>
              <a:defRPr sz="5200">
                <a:solidFill>
                  <a:srgbClr val="191919"/>
                </a:solidFill>
              </a:defRPr>
            </a:lvl2pPr>
            <a:lvl3pPr lvl="2" rtl="0">
              <a:spcBef>
                <a:spcPts val="0"/>
              </a:spcBef>
              <a:spcAft>
                <a:spcPts val="0"/>
              </a:spcAft>
              <a:buClr>
                <a:srgbClr val="191919"/>
              </a:buClr>
              <a:buSzPts val="5200"/>
              <a:buNone/>
              <a:defRPr sz="5200">
                <a:solidFill>
                  <a:srgbClr val="191919"/>
                </a:solidFill>
              </a:defRPr>
            </a:lvl3pPr>
            <a:lvl4pPr lvl="3" rtl="0">
              <a:spcBef>
                <a:spcPts val="0"/>
              </a:spcBef>
              <a:spcAft>
                <a:spcPts val="0"/>
              </a:spcAft>
              <a:buClr>
                <a:srgbClr val="191919"/>
              </a:buClr>
              <a:buSzPts val="5200"/>
              <a:buNone/>
              <a:defRPr sz="5200">
                <a:solidFill>
                  <a:srgbClr val="191919"/>
                </a:solidFill>
              </a:defRPr>
            </a:lvl4pPr>
            <a:lvl5pPr lvl="4" rtl="0">
              <a:spcBef>
                <a:spcPts val="0"/>
              </a:spcBef>
              <a:spcAft>
                <a:spcPts val="0"/>
              </a:spcAft>
              <a:buClr>
                <a:srgbClr val="191919"/>
              </a:buClr>
              <a:buSzPts val="5200"/>
              <a:buNone/>
              <a:defRPr sz="5200">
                <a:solidFill>
                  <a:srgbClr val="191919"/>
                </a:solidFill>
              </a:defRPr>
            </a:lvl5pPr>
            <a:lvl6pPr lvl="5" rtl="0">
              <a:spcBef>
                <a:spcPts val="0"/>
              </a:spcBef>
              <a:spcAft>
                <a:spcPts val="0"/>
              </a:spcAft>
              <a:buClr>
                <a:srgbClr val="191919"/>
              </a:buClr>
              <a:buSzPts val="5200"/>
              <a:buNone/>
              <a:defRPr sz="5200">
                <a:solidFill>
                  <a:srgbClr val="191919"/>
                </a:solidFill>
              </a:defRPr>
            </a:lvl6pPr>
            <a:lvl7pPr lvl="6" rtl="0">
              <a:spcBef>
                <a:spcPts val="0"/>
              </a:spcBef>
              <a:spcAft>
                <a:spcPts val="0"/>
              </a:spcAft>
              <a:buClr>
                <a:srgbClr val="191919"/>
              </a:buClr>
              <a:buSzPts val="5200"/>
              <a:buNone/>
              <a:defRPr sz="5200">
                <a:solidFill>
                  <a:srgbClr val="191919"/>
                </a:solidFill>
              </a:defRPr>
            </a:lvl7pPr>
            <a:lvl8pPr lvl="7" rtl="0">
              <a:spcBef>
                <a:spcPts val="0"/>
              </a:spcBef>
              <a:spcAft>
                <a:spcPts val="0"/>
              </a:spcAft>
              <a:buClr>
                <a:srgbClr val="191919"/>
              </a:buClr>
              <a:buSzPts val="5200"/>
              <a:buNone/>
              <a:defRPr sz="5200">
                <a:solidFill>
                  <a:srgbClr val="191919"/>
                </a:solidFill>
              </a:defRPr>
            </a:lvl8pPr>
            <a:lvl9pPr lvl="8" rtl="0">
              <a:spcBef>
                <a:spcPts val="0"/>
              </a:spcBef>
              <a:spcAft>
                <a:spcPts val="0"/>
              </a:spcAft>
              <a:buClr>
                <a:srgbClr val="191919"/>
              </a:buClr>
              <a:buSzPts val="5200"/>
              <a:buNone/>
              <a:defRPr sz="5200">
                <a:solidFill>
                  <a:srgbClr val="191919"/>
                </a:solidFill>
              </a:defRPr>
            </a:lvl9pPr>
          </a:lstStyle>
          <a:p>
            <a:endParaRPr/>
          </a:p>
        </p:txBody>
      </p:sp>
      <p:sp>
        <p:nvSpPr>
          <p:cNvPr id="211" name="Google Shape;211;p2"/>
          <p:cNvSpPr txBox="1">
            <a:spLocks noGrp="1"/>
          </p:cNvSpPr>
          <p:nvPr>
            <p:ph type="subTitle" idx="1"/>
          </p:nvPr>
        </p:nvSpPr>
        <p:spPr>
          <a:xfrm>
            <a:off x="713225" y="3180500"/>
            <a:ext cx="7721400" cy="475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sz="1600"/>
            </a:lvl1pPr>
            <a:lvl2pPr lvl="1" rtl="0">
              <a:lnSpc>
                <a:spcPct val="100000"/>
              </a:lnSpc>
              <a:spcBef>
                <a:spcPts val="0"/>
              </a:spcBef>
              <a:spcAft>
                <a:spcPts val="0"/>
              </a:spcAft>
              <a:buClr>
                <a:schemeClr val="dk2"/>
              </a:buClr>
              <a:buSzPts val="1800"/>
              <a:buNone/>
              <a:defRPr sz="1800">
                <a:solidFill>
                  <a:schemeClr val="dk2"/>
                </a:solidFill>
              </a:defRPr>
            </a:lvl2pPr>
            <a:lvl3pPr lvl="2" rtl="0">
              <a:lnSpc>
                <a:spcPct val="100000"/>
              </a:lnSpc>
              <a:spcBef>
                <a:spcPts val="0"/>
              </a:spcBef>
              <a:spcAft>
                <a:spcPts val="0"/>
              </a:spcAft>
              <a:buClr>
                <a:schemeClr val="dk2"/>
              </a:buClr>
              <a:buSzPts val="1800"/>
              <a:buNone/>
              <a:defRPr sz="1800">
                <a:solidFill>
                  <a:schemeClr val="dk2"/>
                </a:solidFill>
              </a:defRPr>
            </a:lvl3pPr>
            <a:lvl4pPr lvl="3" rtl="0">
              <a:lnSpc>
                <a:spcPct val="100000"/>
              </a:lnSpc>
              <a:spcBef>
                <a:spcPts val="0"/>
              </a:spcBef>
              <a:spcAft>
                <a:spcPts val="0"/>
              </a:spcAft>
              <a:buClr>
                <a:schemeClr val="dk2"/>
              </a:buClr>
              <a:buSzPts val="1800"/>
              <a:buNone/>
              <a:defRPr sz="1800">
                <a:solidFill>
                  <a:schemeClr val="dk2"/>
                </a:solidFill>
              </a:defRPr>
            </a:lvl4pPr>
            <a:lvl5pPr lvl="4" rtl="0">
              <a:lnSpc>
                <a:spcPct val="100000"/>
              </a:lnSpc>
              <a:spcBef>
                <a:spcPts val="0"/>
              </a:spcBef>
              <a:spcAft>
                <a:spcPts val="0"/>
              </a:spcAft>
              <a:buClr>
                <a:schemeClr val="dk2"/>
              </a:buClr>
              <a:buSzPts val="1800"/>
              <a:buNone/>
              <a:defRPr sz="1800">
                <a:solidFill>
                  <a:schemeClr val="dk2"/>
                </a:solidFill>
              </a:defRPr>
            </a:lvl5pPr>
            <a:lvl6pPr lvl="5" rtl="0">
              <a:lnSpc>
                <a:spcPct val="100000"/>
              </a:lnSpc>
              <a:spcBef>
                <a:spcPts val="0"/>
              </a:spcBef>
              <a:spcAft>
                <a:spcPts val="0"/>
              </a:spcAft>
              <a:buClr>
                <a:schemeClr val="dk2"/>
              </a:buClr>
              <a:buSzPts val="1800"/>
              <a:buNone/>
              <a:defRPr sz="1800">
                <a:solidFill>
                  <a:schemeClr val="dk2"/>
                </a:solidFill>
              </a:defRPr>
            </a:lvl6pPr>
            <a:lvl7pPr lvl="6" rtl="0">
              <a:lnSpc>
                <a:spcPct val="100000"/>
              </a:lnSpc>
              <a:spcBef>
                <a:spcPts val="0"/>
              </a:spcBef>
              <a:spcAft>
                <a:spcPts val="0"/>
              </a:spcAft>
              <a:buClr>
                <a:schemeClr val="dk2"/>
              </a:buClr>
              <a:buSzPts val="1800"/>
              <a:buNone/>
              <a:defRPr sz="1800">
                <a:solidFill>
                  <a:schemeClr val="dk2"/>
                </a:solidFill>
              </a:defRPr>
            </a:lvl7pPr>
            <a:lvl8pPr lvl="7" rtl="0">
              <a:lnSpc>
                <a:spcPct val="100000"/>
              </a:lnSpc>
              <a:spcBef>
                <a:spcPts val="0"/>
              </a:spcBef>
              <a:spcAft>
                <a:spcPts val="0"/>
              </a:spcAft>
              <a:buClr>
                <a:schemeClr val="dk2"/>
              </a:buClr>
              <a:buSzPts val="1800"/>
              <a:buNone/>
              <a:defRPr sz="1800">
                <a:solidFill>
                  <a:schemeClr val="dk2"/>
                </a:solidFill>
              </a:defRPr>
            </a:lvl8pPr>
            <a:lvl9pPr lvl="8" rtl="0">
              <a:lnSpc>
                <a:spcPct val="100000"/>
              </a:lnSpc>
              <a:spcBef>
                <a:spcPts val="0"/>
              </a:spcBef>
              <a:spcAft>
                <a:spcPts val="0"/>
              </a:spcAft>
              <a:buClr>
                <a:schemeClr val="dk2"/>
              </a:buClr>
              <a:buSzPts val="1800"/>
              <a:buNone/>
              <a:defRPr sz="1800">
                <a:solidFill>
                  <a:schemeClr val="dk2"/>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79"/>
        <p:cNvGrpSpPr/>
        <p:nvPr/>
      </p:nvGrpSpPr>
      <p:grpSpPr>
        <a:xfrm>
          <a:off x="0" y="0"/>
          <a:ext cx="0" cy="0"/>
          <a:chOff x="0" y="0"/>
          <a:chExt cx="0" cy="0"/>
        </a:xfrm>
      </p:grpSpPr>
      <p:grpSp>
        <p:nvGrpSpPr>
          <p:cNvPr id="980" name="Google Shape;980;p11"/>
          <p:cNvGrpSpPr/>
          <p:nvPr/>
        </p:nvGrpSpPr>
        <p:grpSpPr>
          <a:xfrm>
            <a:off x="0" y="0"/>
            <a:ext cx="9143995" cy="5143491"/>
            <a:chOff x="0" y="0"/>
            <a:chExt cx="9143995" cy="5143491"/>
          </a:xfrm>
        </p:grpSpPr>
        <p:sp>
          <p:nvSpPr>
            <p:cNvPr id="981" name="Google Shape;981;p11"/>
            <p:cNvSpPr/>
            <p:nvPr/>
          </p:nvSpPr>
          <p:spPr>
            <a:xfrm>
              <a:off x="0" y="19319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82" name="Google Shape;982;p11"/>
            <p:cNvSpPr/>
            <p:nvPr/>
          </p:nvSpPr>
          <p:spPr>
            <a:xfrm>
              <a:off x="0" y="401120"/>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83" name="Google Shape;983;p11"/>
            <p:cNvSpPr/>
            <p:nvPr/>
          </p:nvSpPr>
          <p:spPr>
            <a:xfrm>
              <a:off x="0" y="60904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84" name="Google Shape;984;p11"/>
            <p:cNvSpPr/>
            <p:nvPr/>
          </p:nvSpPr>
          <p:spPr>
            <a:xfrm>
              <a:off x="0" y="81697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85" name="Google Shape;985;p11"/>
            <p:cNvSpPr/>
            <p:nvPr/>
          </p:nvSpPr>
          <p:spPr>
            <a:xfrm>
              <a:off x="0" y="102408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86" name="Google Shape;986;p11"/>
            <p:cNvSpPr/>
            <p:nvPr/>
          </p:nvSpPr>
          <p:spPr>
            <a:xfrm>
              <a:off x="0" y="123201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87" name="Google Shape;987;p11"/>
            <p:cNvSpPr/>
            <p:nvPr/>
          </p:nvSpPr>
          <p:spPr>
            <a:xfrm>
              <a:off x="0" y="143994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88" name="Google Shape;988;p11"/>
            <p:cNvSpPr/>
            <p:nvPr/>
          </p:nvSpPr>
          <p:spPr>
            <a:xfrm>
              <a:off x="0" y="164786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89" name="Google Shape;989;p11"/>
            <p:cNvSpPr/>
            <p:nvPr/>
          </p:nvSpPr>
          <p:spPr>
            <a:xfrm>
              <a:off x="0" y="1854977"/>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90" name="Google Shape;990;p11"/>
            <p:cNvSpPr/>
            <p:nvPr/>
          </p:nvSpPr>
          <p:spPr>
            <a:xfrm>
              <a:off x="0" y="206290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91" name="Google Shape;991;p11"/>
            <p:cNvSpPr/>
            <p:nvPr/>
          </p:nvSpPr>
          <p:spPr>
            <a:xfrm>
              <a:off x="0" y="227083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92" name="Google Shape;992;p11"/>
            <p:cNvSpPr/>
            <p:nvPr/>
          </p:nvSpPr>
          <p:spPr>
            <a:xfrm>
              <a:off x="0" y="247876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93" name="Google Shape;993;p11"/>
            <p:cNvSpPr/>
            <p:nvPr/>
          </p:nvSpPr>
          <p:spPr>
            <a:xfrm>
              <a:off x="0" y="268668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94" name="Google Shape;994;p11"/>
            <p:cNvSpPr/>
            <p:nvPr/>
          </p:nvSpPr>
          <p:spPr>
            <a:xfrm>
              <a:off x="0" y="289461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95" name="Google Shape;995;p11"/>
            <p:cNvSpPr/>
            <p:nvPr/>
          </p:nvSpPr>
          <p:spPr>
            <a:xfrm>
              <a:off x="0" y="3102544"/>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96" name="Google Shape;996;p11"/>
            <p:cNvSpPr/>
            <p:nvPr/>
          </p:nvSpPr>
          <p:spPr>
            <a:xfrm>
              <a:off x="0" y="330965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97" name="Google Shape;997;p11"/>
            <p:cNvSpPr/>
            <p:nvPr/>
          </p:nvSpPr>
          <p:spPr>
            <a:xfrm>
              <a:off x="0" y="351758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98" name="Google Shape;998;p11"/>
            <p:cNvSpPr/>
            <p:nvPr/>
          </p:nvSpPr>
          <p:spPr>
            <a:xfrm>
              <a:off x="0" y="372550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99" name="Google Shape;999;p11"/>
            <p:cNvSpPr/>
            <p:nvPr/>
          </p:nvSpPr>
          <p:spPr>
            <a:xfrm>
              <a:off x="0" y="393343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00" name="Google Shape;1000;p11"/>
            <p:cNvSpPr/>
            <p:nvPr/>
          </p:nvSpPr>
          <p:spPr>
            <a:xfrm>
              <a:off x="0" y="414054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01" name="Google Shape;1001;p11"/>
            <p:cNvSpPr/>
            <p:nvPr/>
          </p:nvSpPr>
          <p:spPr>
            <a:xfrm>
              <a:off x="0" y="434847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02" name="Google Shape;1002;p11"/>
            <p:cNvSpPr/>
            <p:nvPr/>
          </p:nvSpPr>
          <p:spPr>
            <a:xfrm>
              <a:off x="0" y="455640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03" name="Google Shape;1003;p11"/>
            <p:cNvSpPr/>
            <p:nvPr/>
          </p:nvSpPr>
          <p:spPr>
            <a:xfrm>
              <a:off x="0" y="476432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04" name="Google Shape;1004;p11"/>
            <p:cNvSpPr/>
            <p:nvPr/>
          </p:nvSpPr>
          <p:spPr>
            <a:xfrm>
              <a:off x="0" y="497225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05" name="Google Shape;1005;p11"/>
            <p:cNvSpPr/>
            <p:nvPr/>
          </p:nvSpPr>
          <p:spPr>
            <a:xfrm>
              <a:off x="86768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06" name="Google Shape;1006;p11"/>
            <p:cNvSpPr/>
            <p:nvPr/>
          </p:nvSpPr>
          <p:spPr>
            <a:xfrm>
              <a:off x="847046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07" name="Google Shape;1007;p11"/>
            <p:cNvSpPr/>
            <p:nvPr/>
          </p:nvSpPr>
          <p:spPr>
            <a:xfrm>
              <a:off x="826327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08" name="Google Shape;1008;p11"/>
            <p:cNvSpPr/>
            <p:nvPr/>
          </p:nvSpPr>
          <p:spPr>
            <a:xfrm>
              <a:off x="805608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09" name="Google Shape;1009;p11"/>
            <p:cNvSpPr/>
            <p:nvPr/>
          </p:nvSpPr>
          <p:spPr>
            <a:xfrm>
              <a:off x="78488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10" name="Google Shape;1010;p11"/>
            <p:cNvSpPr/>
            <p:nvPr/>
          </p:nvSpPr>
          <p:spPr>
            <a:xfrm>
              <a:off x="764169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11" name="Google Shape;1011;p11"/>
            <p:cNvSpPr/>
            <p:nvPr/>
          </p:nvSpPr>
          <p:spPr>
            <a:xfrm>
              <a:off x="74345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12" name="Google Shape;1012;p11"/>
            <p:cNvSpPr/>
            <p:nvPr/>
          </p:nvSpPr>
          <p:spPr>
            <a:xfrm>
              <a:off x="722730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13" name="Google Shape;1013;p11"/>
            <p:cNvSpPr/>
            <p:nvPr/>
          </p:nvSpPr>
          <p:spPr>
            <a:xfrm>
              <a:off x="702093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14" name="Google Shape;1014;p11"/>
            <p:cNvSpPr/>
            <p:nvPr/>
          </p:nvSpPr>
          <p:spPr>
            <a:xfrm>
              <a:off x="68137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15" name="Google Shape;1015;p11"/>
            <p:cNvSpPr/>
            <p:nvPr/>
          </p:nvSpPr>
          <p:spPr>
            <a:xfrm>
              <a:off x="66065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16" name="Google Shape;1016;p11"/>
            <p:cNvSpPr/>
            <p:nvPr/>
          </p:nvSpPr>
          <p:spPr>
            <a:xfrm>
              <a:off x="639934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17" name="Google Shape;1017;p11"/>
            <p:cNvSpPr/>
            <p:nvPr/>
          </p:nvSpPr>
          <p:spPr>
            <a:xfrm>
              <a:off x="619297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18" name="Google Shape;1018;p11"/>
            <p:cNvSpPr/>
            <p:nvPr/>
          </p:nvSpPr>
          <p:spPr>
            <a:xfrm>
              <a:off x="598577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19" name="Google Shape;1019;p11"/>
            <p:cNvSpPr/>
            <p:nvPr/>
          </p:nvSpPr>
          <p:spPr>
            <a:xfrm>
              <a:off x="577858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20" name="Google Shape;1020;p11"/>
            <p:cNvSpPr/>
            <p:nvPr/>
          </p:nvSpPr>
          <p:spPr>
            <a:xfrm>
              <a:off x="55713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21" name="Google Shape;1021;p11"/>
            <p:cNvSpPr/>
            <p:nvPr/>
          </p:nvSpPr>
          <p:spPr>
            <a:xfrm>
              <a:off x="536501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22" name="Google Shape;1022;p11"/>
            <p:cNvSpPr/>
            <p:nvPr/>
          </p:nvSpPr>
          <p:spPr>
            <a:xfrm>
              <a:off x="515863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23" name="Google Shape;1023;p11"/>
            <p:cNvSpPr/>
            <p:nvPr/>
          </p:nvSpPr>
          <p:spPr>
            <a:xfrm>
              <a:off x="495144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24" name="Google Shape;1024;p11"/>
            <p:cNvSpPr/>
            <p:nvPr/>
          </p:nvSpPr>
          <p:spPr>
            <a:xfrm>
              <a:off x="47442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25" name="Google Shape;1025;p11"/>
            <p:cNvSpPr/>
            <p:nvPr/>
          </p:nvSpPr>
          <p:spPr>
            <a:xfrm>
              <a:off x="453705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26" name="Google Shape;1026;p11"/>
            <p:cNvSpPr/>
            <p:nvPr/>
          </p:nvSpPr>
          <p:spPr>
            <a:xfrm>
              <a:off x="432986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27" name="Google Shape;1027;p11"/>
            <p:cNvSpPr/>
            <p:nvPr/>
          </p:nvSpPr>
          <p:spPr>
            <a:xfrm>
              <a:off x="412266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28" name="Google Shape;1028;p11"/>
            <p:cNvSpPr/>
            <p:nvPr/>
          </p:nvSpPr>
          <p:spPr>
            <a:xfrm>
              <a:off x="39162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29" name="Google Shape;1029;p11"/>
            <p:cNvSpPr/>
            <p:nvPr/>
          </p:nvSpPr>
          <p:spPr>
            <a:xfrm>
              <a:off x="370909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30" name="Google Shape;1030;p11"/>
            <p:cNvSpPr/>
            <p:nvPr/>
          </p:nvSpPr>
          <p:spPr>
            <a:xfrm>
              <a:off x="35019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31" name="Google Shape;1031;p11"/>
            <p:cNvSpPr/>
            <p:nvPr/>
          </p:nvSpPr>
          <p:spPr>
            <a:xfrm>
              <a:off x="329470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32" name="Google Shape;1032;p11"/>
            <p:cNvSpPr/>
            <p:nvPr/>
          </p:nvSpPr>
          <p:spPr>
            <a:xfrm>
              <a:off x="308751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33" name="Google Shape;1033;p11"/>
            <p:cNvSpPr/>
            <p:nvPr/>
          </p:nvSpPr>
          <p:spPr>
            <a:xfrm>
              <a:off x="28811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34" name="Google Shape;1034;p11"/>
            <p:cNvSpPr/>
            <p:nvPr/>
          </p:nvSpPr>
          <p:spPr>
            <a:xfrm>
              <a:off x="26739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35" name="Google Shape;1035;p11"/>
            <p:cNvSpPr/>
            <p:nvPr/>
          </p:nvSpPr>
          <p:spPr>
            <a:xfrm>
              <a:off x="246674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36" name="Google Shape;1036;p11"/>
            <p:cNvSpPr/>
            <p:nvPr/>
          </p:nvSpPr>
          <p:spPr>
            <a:xfrm>
              <a:off x="225955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37" name="Google Shape;1037;p11"/>
            <p:cNvSpPr/>
            <p:nvPr/>
          </p:nvSpPr>
          <p:spPr>
            <a:xfrm>
              <a:off x="205236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38" name="Google Shape;1038;p11"/>
            <p:cNvSpPr/>
            <p:nvPr/>
          </p:nvSpPr>
          <p:spPr>
            <a:xfrm>
              <a:off x="184598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39" name="Google Shape;1039;p11"/>
            <p:cNvSpPr/>
            <p:nvPr/>
          </p:nvSpPr>
          <p:spPr>
            <a:xfrm>
              <a:off x="16387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40" name="Google Shape;1040;p11"/>
            <p:cNvSpPr/>
            <p:nvPr/>
          </p:nvSpPr>
          <p:spPr>
            <a:xfrm>
              <a:off x="143159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41" name="Google Shape;1041;p11"/>
            <p:cNvSpPr/>
            <p:nvPr/>
          </p:nvSpPr>
          <p:spPr>
            <a:xfrm>
              <a:off x="122440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42" name="Google Shape;1042;p11"/>
            <p:cNvSpPr/>
            <p:nvPr/>
          </p:nvSpPr>
          <p:spPr>
            <a:xfrm>
              <a:off x="101720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43" name="Google Shape;1043;p11"/>
            <p:cNvSpPr/>
            <p:nvPr/>
          </p:nvSpPr>
          <p:spPr>
            <a:xfrm>
              <a:off x="81001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44" name="Google Shape;1044;p11"/>
            <p:cNvSpPr/>
            <p:nvPr/>
          </p:nvSpPr>
          <p:spPr>
            <a:xfrm>
              <a:off x="60363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45" name="Google Shape;1045;p11"/>
            <p:cNvSpPr/>
            <p:nvPr/>
          </p:nvSpPr>
          <p:spPr>
            <a:xfrm>
              <a:off x="39644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46" name="Google Shape;1046;p11"/>
            <p:cNvSpPr/>
            <p:nvPr/>
          </p:nvSpPr>
          <p:spPr>
            <a:xfrm>
              <a:off x="18925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47" name="Google Shape;1047;p11"/>
            <p:cNvSpPr/>
            <p:nvPr/>
          </p:nvSpPr>
          <p:spPr>
            <a:xfrm>
              <a:off x="8716176" y="19320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48" name="Google Shape;1048;p11"/>
            <p:cNvSpPr/>
            <p:nvPr/>
          </p:nvSpPr>
          <p:spPr>
            <a:xfrm>
              <a:off x="8716176" y="40112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49" name="Google Shape;1049;p11"/>
            <p:cNvSpPr/>
            <p:nvPr/>
          </p:nvSpPr>
          <p:spPr>
            <a:xfrm>
              <a:off x="8716176" y="60905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50" name="Google Shape;1050;p11"/>
            <p:cNvSpPr/>
            <p:nvPr/>
          </p:nvSpPr>
          <p:spPr>
            <a:xfrm>
              <a:off x="8716176" y="81698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51" name="Google Shape;1051;p11"/>
            <p:cNvSpPr/>
            <p:nvPr/>
          </p:nvSpPr>
          <p:spPr>
            <a:xfrm>
              <a:off x="8716176" y="102409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52" name="Google Shape;1052;p11"/>
            <p:cNvSpPr/>
            <p:nvPr/>
          </p:nvSpPr>
          <p:spPr>
            <a:xfrm>
              <a:off x="8716176" y="123201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53" name="Google Shape;1053;p11"/>
            <p:cNvSpPr/>
            <p:nvPr/>
          </p:nvSpPr>
          <p:spPr>
            <a:xfrm>
              <a:off x="8716176" y="143994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54" name="Google Shape;1054;p11"/>
            <p:cNvSpPr/>
            <p:nvPr/>
          </p:nvSpPr>
          <p:spPr>
            <a:xfrm>
              <a:off x="8716176" y="164787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55" name="Google Shape;1055;p11"/>
            <p:cNvSpPr/>
            <p:nvPr/>
          </p:nvSpPr>
          <p:spPr>
            <a:xfrm>
              <a:off x="8716176" y="185498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56" name="Google Shape;1056;p11"/>
            <p:cNvSpPr/>
            <p:nvPr/>
          </p:nvSpPr>
          <p:spPr>
            <a:xfrm>
              <a:off x="8716176" y="206290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57" name="Google Shape;1057;p11"/>
            <p:cNvSpPr/>
            <p:nvPr/>
          </p:nvSpPr>
          <p:spPr>
            <a:xfrm>
              <a:off x="8716176" y="227083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58" name="Google Shape;1058;p11"/>
            <p:cNvSpPr/>
            <p:nvPr/>
          </p:nvSpPr>
          <p:spPr>
            <a:xfrm>
              <a:off x="8716176" y="247876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59" name="Google Shape;1059;p11"/>
            <p:cNvSpPr/>
            <p:nvPr/>
          </p:nvSpPr>
          <p:spPr>
            <a:xfrm>
              <a:off x="8716176" y="268668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60" name="Google Shape;1060;p11"/>
            <p:cNvSpPr/>
            <p:nvPr/>
          </p:nvSpPr>
          <p:spPr>
            <a:xfrm>
              <a:off x="8716176" y="289461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61" name="Google Shape;1061;p11"/>
            <p:cNvSpPr/>
            <p:nvPr/>
          </p:nvSpPr>
          <p:spPr>
            <a:xfrm>
              <a:off x="8716176" y="310254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62" name="Google Shape;1062;p11"/>
            <p:cNvSpPr/>
            <p:nvPr/>
          </p:nvSpPr>
          <p:spPr>
            <a:xfrm>
              <a:off x="8716176" y="330965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63" name="Google Shape;1063;p11"/>
            <p:cNvSpPr/>
            <p:nvPr/>
          </p:nvSpPr>
          <p:spPr>
            <a:xfrm>
              <a:off x="8716176" y="351757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64" name="Google Shape;1064;p11"/>
            <p:cNvSpPr/>
            <p:nvPr/>
          </p:nvSpPr>
          <p:spPr>
            <a:xfrm>
              <a:off x="8716176" y="372550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65" name="Google Shape;1065;p11"/>
            <p:cNvSpPr/>
            <p:nvPr/>
          </p:nvSpPr>
          <p:spPr>
            <a:xfrm>
              <a:off x="8716176" y="393343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66" name="Google Shape;1066;p11"/>
            <p:cNvSpPr/>
            <p:nvPr/>
          </p:nvSpPr>
          <p:spPr>
            <a:xfrm>
              <a:off x="8716176" y="414054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67" name="Google Shape;1067;p11"/>
            <p:cNvSpPr/>
            <p:nvPr/>
          </p:nvSpPr>
          <p:spPr>
            <a:xfrm>
              <a:off x="8716176" y="434846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68" name="Google Shape;1068;p11"/>
            <p:cNvSpPr/>
            <p:nvPr/>
          </p:nvSpPr>
          <p:spPr>
            <a:xfrm>
              <a:off x="8716176" y="455639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69" name="Google Shape;1069;p11"/>
            <p:cNvSpPr/>
            <p:nvPr/>
          </p:nvSpPr>
          <p:spPr>
            <a:xfrm>
              <a:off x="8716176" y="476432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70" name="Google Shape;1070;p11"/>
            <p:cNvSpPr/>
            <p:nvPr/>
          </p:nvSpPr>
          <p:spPr>
            <a:xfrm>
              <a:off x="8716176" y="497225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71" name="Google Shape;1071;p11"/>
            <p:cNvSpPr/>
            <p:nvPr/>
          </p:nvSpPr>
          <p:spPr>
            <a:xfrm>
              <a:off x="907150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72" name="Google Shape;1072;p11"/>
            <p:cNvSpPr/>
            <p:nvPr/>
          </p:nvSpPr>
          <p:spPr>
            <a:xfrm>
              <a:off x="886430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grpSp>
      <p:sp>
        <p:nvSpPr>
          <p:cNvPr id="1073" name="Google Shape;1073;p11"/>
          <p:cNvSpPr txBox="1">
            <a:spLocks noGrp="1"/>
          </p:cNvSpPr>
          <p:nvPr>
            <p:ph type="title" hasCustomPrompt="1"/>
          </p:nvPr>
        </p:nvSpPr>
        <p:spPr>
          <a:xfrm>
            <a:off x="1284000" y="1057549"/>
            <a:ext cx="6576000" cy="171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Font typeface="Outfit ExtraBold"/>
              <a:buNone/>
              <a:defRPr sz="6000" b="0">
                <a:solidFill>
                  <a:schemeClr val="accent1"/>
                </a:solidFill>
                <a:latin typeface="Outfit ExtraBold"/>
                <a:ea typeface="Outfit ExtraBold"/>
                <a:cs typeface="Outfit ExtraBold"/>
                <a:sym typeface="Outfit ExtraBold"/>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074" name="Google Shape;1074;p11"/>
          <p:cNvSpPr txBox="1">
            <a:spLocks noGrp="1"/>
          </p:cNvSpPr>
          <p:nvPr>
            <p:ph type="subTitle" idx="1"/>
          </p:nvPr>
        </p:nvSpPr>
        <p:spPr>
          <a:xfrm>
            <a:off x="1284000" y="2774099"/>
            <a:ext cx="6576000" cy="49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107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076"/>
        <p:cNvGrpSpPr/>
        <p:nvPr/>
      </p:nvGrpSpPr>
      <p:grpSpPr>
        <a:xfrm>
          <a:off x="0" y="0"/>
          <a:ext cx="0" cy="0"/>
          <a:chOff x="0" y="0"/>
          <a:chExt cx="0" cy="0"/>
        </a:xfrm>
      </p:grpSpPr>
      <p:grpSp>
        <p:nvGrpSpPr>
          <p:cNvPr id="1077" name="Google Shape;1077;p13"/>
          <p:cNvGrpSpPr/>
          <p:nvPr/>
        </p:nvGrpSpPr>
        <p:grpSpPr>
          <a:xfrm>
            <a:off x="0" y="0"/>
            <a:ext cx="9143995" cy="5143491"/>
            <a:chOff x="0" y="0"/>
            <a:chExt cx="9143995" cy="5143491"/>
          </a:xfrm>
        </p:grpSpPr>
        <p:sp>
          <p:nvSpPr>
            <p:cNvPr id="1078" name="Google Shape;1078;p13"/>
            <p:cNvSpPr/>
            <p:nvPr/>
          </p:nvSpPr>
          <p:spPr>
            <a:xfrm>
              <a:off x="0" y="19319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79" name="Google Shape;1079;p13"/>
            <p:cNvSpPr/>
            <p:nvPr/>
          </p:nvSpPr>
          <p:spPr>
            <a:xfrm>
              <a:off x="0" y="401120"/>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80" name="Google Shape;1080;p13"/>
            <p:cNvSpPr/>
            <p:nvPr/>
          </p:nvSpPr>
          <p:spPr>
            <a:xfrm>
              <a:off x="0" y="60904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81" name="Google Shape;1081;p13"/>
            <p:cNvSpPr/>
            <p:nvPr/>
          </p:nvSpPr>
          <p:spPr>
            <a:xfrm>
              <a:off x="0" y="81697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82" name="Google Shape;1082;p13"/>
            <p:cNvSpPr/>
            <p:nvPr/>
          </p:nvSpPr>
          <p:spPr>
            <a:xfrm>
              <a:off x="0" y="102408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83" name="Google Shape;1083;p13"/>
            <p:cNvSpPr/>
            <p:nvPr/>
          </p:nvSpPr>
          <p:spPr>
            <a:xfrm>
              <a:off x="0" y="123201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84" name="Google Shape;1084;p13"/>
            <p:cNvSpPr/>
            <p:nvPr/>
          </p:nvSpPr>
          <p:spPr>
            <a:xfrm>
              <a:off x="0" y="143994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85" name="Google Shape;1085;p13"/>
            <p:cNvSpPr/>
            <p:nvPr/>
          </p:nvSpPr>
          <p:spPr>
            <a:xfrm>
              <a:off x="0" y="164786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86" name="Google Shape;1086;p13"/>
            <p:cNvSpPr/>
            <p:nvPr/>
          </p:nvSpPr>
          <p:spPr>
            <a:xfrm>
              <a:off x="0" y="1854977"/>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87" name="Google Shape;1087;p13"/>
            <p:cNvSpPr/>
            <p:nvPr/>
          </p:nvSpPr>
          <p:spPr>
            <a:xfrm>
              <a:off x="0" y="206290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88" name="Google Shape;1088;p13"/>
            <p:cNvSpPr/>
            <p:nvPr/>
          </p:nvSpPr>
          <p:spPr>
            <a:xfrm>
              <a:off x="0" y="227083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89" name="Google Shape;1089;p13"/>
            <p:cNvSpPr/>
            <p:nvPr/>
          </p:nvSpPr>
          <p:spPr>
            <a:xfrm>
              <a:off x="0" y="247876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90" name="Google Shape;1090;p13"/>
            <p:cNvSpPr/>
            <p:nvPr/>
          </p:nvSpPr>
          <p:spPr>
            <a:xfrm>
              <a:off x="0" y="268668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91" name="Google Shape;1091;p13"/>
            <p:cNvSpPr/>
            <p:nvPr/>
          </p:nvSpPr>
          <p:spPr>
            <a:xfrm>
              <a:off x="0" y="289461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92" name="Google Shape;1092;p13"/>
            <p:cNvSpPr/>
            <p:nvPr/>
          </p:nvSpPr>
          <p:spPr>
            <a:xfrm>
              <a:off x="0" y="3102544"/>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93" name="Google Shape;1093;p13"/>
            <p:cNvSpPr/>
            <p:nvPr/>
          </p:nvSpPr>
          <p:spPr>
            <a:xfrm>
              <a:off x="0" y="330965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94" name="Google Shape;1094;p13"/>
            <p:cNvSpPr/>
            <p:nvPr/>
          </p:nvSpPr>
          <p:spPr>
            <a:xfrm>
              <a:off x="0" y="351758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95" name="Google Shape;1095;p13"/>
            <p:cNvSpPr/>
            <p:nvPr/>
          </p:nvSpPr>
          <p:spPr>
            <a:xfrm>
              <a:off x="0" y="372550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96" name="Google Shape;1096;p13"/>
            <p:cNvSpPr/>
            <p:nvPr/>
          </p:nvSpPr>
          <p:spPr>
            <a:xfrm>
              <a:off x="0" y="393343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97" name="Google Shape;1097;p13"/>
            <p:cNvSpPr/>
            <p:nvPr/>
          </p:nvSpPr>
          <p:spPr>
            <a:xfrm>
              <a:off x="0" y="414054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98" name="Google Shape;1098;p13"/>
            <p:cNvSpPr/>
            <p:nvPr/>
          </p:nvSpPr>
          <p:spPr>
            <a:xfrm>
              <a:off x="0" y="434847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099" name="Google Shape;1099;p13"/>
            <p:cNvSpPr/>
            <p:nvPr/>
          </p:nvSpPr>
          <p:spPr>
            <a:xfrm>
              <a:off x="0" y="455640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00" name="Google Shape;1100;p13"/>
            <p:cNvSpPr/>
            <p:nvPr/>
          </p:nvSpPr>
          <p:spPr>
            <a:xfrm>
              <a:off x="0" y="476432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01" name="Google Shape;1101;p13"/>
            <p:cNvSpPr/>
            <p:nvPr/>
          </p:nvSpPr>
          <p:spPr>
            <a:xfrm>
              <a:off x="0" y="497225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02" name="Google Shape;1102;p13"/>
            <p:cNvSpPr/>
            <p:nvPr/>
          </p:nvSpPr>
          <p:spPr>
            <a:xfrm>
              <a:off x="86768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03" name="Google Shape;1103;p13"/>
            <p:cNvSpPr/>
            <p:nvPr/>
          </p:nvSpPr>
          <p:spPr>
            <a:xfrm>
              <a:off x="847046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04" name="Google Shape;1104;p13"/>
            <p:cNvSpPr/>
            <p:nvPr/>
          </p:nvSpPr>
          <p:spPr>
            <a:xfrm>
              <a:off x="826327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05" name="Google Shape;1105;p13"/>
            <p:cNvSpPr/>
            <p:nvPr/>
          </p:nvSpPr>
          <p:spPr>
            <a:xfrm>
              <a:off x="805608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06" name="Google Shape;1106;p13"/>
            <p:cNvSpPr/>
            <p:nvPr/>
          </p:nvSpPr>
          <p:spPr>
            <a:xfrm>
              <a:off x="78488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07" name="Google Shape;1107;p13"/>
            <p:cNvSpPr/>
            <p:nvPr/>
          </p:nvSpPr>
          <p:spPr>
            <a:xfrm>
              <a:off x="764169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08" name="Google Shape;1108;p13"/>
            <p:cNvSpPr/>
            <p:nvPr/>
          </p:nvSpPr>
          <p:spPr>
            <a:xfrm>
              <a:off x="74345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09" name="Google Shape;1109;p13"/>
            <p:cNvSpPr/>
            <p:nvPr/>
          </p:nvSpPr>
          <p:spPr>
            <a:xfrm>
              <a:off x="722730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10" name="Google Shape;1110;p13"/>
            <p:cNvSpPr/>
            <p:nvPr/>
          </p:nvSpPr>
          <p:spPr>
            <a:xfrm>
              <a:off x="702093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11" name="Google Shape;1111;p13"/>
            <p:cNvSpPr/>
            <p:nvPr/>
          </p:nvSpPr>
          <p:spPr>
            <a:xfrm>
              <a:off x="68137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12" name="Google Shape;1112;p13"/>
            <p:cNvSpPr/>
            <p:nvPr/>
          </p:nvSpPr>
          <p:spPr>
            <a:xfrm>
              <a:off x="66065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13" name="Google Shape;1113;p13"/>
            <p:cNvSpPr/>
            <p:nvPr/>
          </p:nvSpPr>
          <p:spPr>
            <a:xfrm>
              <a:off x="639934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14" name="Google Shape;1114;p13"/>
            <p:cNvSpPr/>
            <p:nvPr/>
          </p:nvSpPr>
          <p:spPr>
            <a:xfrm>
              <a:off x="619297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15" name="Google Shape;1115;p13"/>
            <p:cNvSpPr/>
            <p:nvPr/>
          </p:nvSpPr>
          <p:spPr>
            <a:xfrm>
              <a:off x="598577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16" name="Google Shape;1116;p13"/>
            <p:cNvSpPr/>
            <p:nvPr/>
          </p:nvSpPr>
          <p:spPr>
            <a:xfrm>
              <a:off x="577858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17" name="Google Shape;1117;p13"/>
            <p:cNvSpPr/>
            <p:nvPr/>
          </p:nvSpPr>
          <p:spPr>
            <a:xfrm>
              <a:off x="55713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18" name="Google Shape;1118;p13"/>
            <p:cNvSpPr/>
            <p:nvPr/>
          </p:nvSpPr>
          <p:spPr>
            <a:xfrm>
              <a:off x="536501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19" name="Google Shape;1119;p13"/>
            <p:cNvSpPr/>
            <p:nvPr/>
          </p:nvSpPr>
          <p:spPr>
            <a:xfrm>
              <a:off x="515863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20" name="Google Shape;1120;p13"/>
            <p:cNvSpPr/>
            <p:nvPr/>
          </p:nvSpPr>
          <p:spPr>
            <a:xfrm>
              <a:off x="495144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21" name="Google Shape;1121;p13"/>
            <p:cNvSpPr/>
            <p:nvPr/>
          </p:nvSpPr>
          <p:spPr>
            <a:xfrm>
              <a:off x="47442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22" name="Google Shape;1122;p13"/>
            <p:cNvSpPr/>
            <p:nvPr/>
          </p:nvSpPr>
          <p:spPr>
            <a:xfrm>
              <a:off x="453705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23" name="Google Shape;1123;p13"/>
            <p:cNvSpPr/>
            <p:nvPr/>
          </p:nvSpPr>
          <p:spPr>
            <a:xfrm>
              <a:off x="432986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24" name="Google Shape;1124;p13"/>
            <p:cNvSpPr/>
            <p:nvPr/>
          </p:nvSpPr>
          <p:spPr>
            <a:xfrm>
              <a:off x="412266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25" name="Google Shape;1125;p13"/>
            <p:cNvSpPr/>
            <p:nvPr/>
          </p:nvSpPr>
          <p:spPr>
            <a:xfrm>
              <a:off x="39162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26" name="Google Shape;1126;p13"/>
            <p:cNvSpPr/>
            <p:nvPr/>
          </p:nvSpPr>
          <p:spPr>
            <a:xfrm>
              <a:off x="370909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27" name="Google Shape;1127;p13"/>
            <p:cNvSpPr/>
            <p:nvPr/>
          </p:nvSpPr>
          <p:spPr>
            <a:xfrm>
              <a:off x="35019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28" name="Google Shape;1128;p13"/>
            <p:cNvSpPr/>
            <p:nvPr/>
          </p:nvSpPr>
          <p:spPr>
            <a:xfrm>
              <a:off x="329470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29" name="Google Shape;1129;p13"/>
            <p:cNvSpPr/>
            <p:nvPr/>
          </p:nvSpPr>
          <p:spPr>
            <a:xfrm>
              <a:off x="308751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30" name="Google Shape;1130;p13"/>
            <p:cNvSpPr/>
            <p:nvPr/>
          </p:nvSpPr>
          <p:spPr>
            <a:xfrm>
              <a:off x="28811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31" name="Google Shape;1131;p13"/>
            <p:cNvSpPr/>
            <p:nvPr/>
          </p:nvSpPr>
          <p:spPr>
            <a:xfrm>
              <a:off x="26739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32" name="Google Shape;1132;p13"/>
            <p:cNvSpPr/>
            <p:nvPr/>
          </p:nvSpPr>
          <p:spPr>
            <a:xfrm>
              <a:off x="246674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33" name="Google Shape;1133;p13"/>
            <p:cNvSpPr/>
            <p:nvPr/>
          </p:nvSpPr>
          <p:spPr>
            <a:xfrm>
              <a:off x="225955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34" name="Google Shape;1134;p13"/>
            <p:cNvSpPr/>
            <p:nvPr/>
          </p:nvSpPr>
          <p:spPr>
            <a:xfrm>
              <a:off x="205236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35" name="Google Shape;1135;p13"/>
            <p:cNvSpPr/>
            <p:nvPr/>
          </p:nvSpPr>
          <p:spPr>
            <a:xfrm>
              <a:off x="184598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36" name="Google Shape;1136;p13"/>
            <p:cNvSpPr/>
            <p:nvPr/>
          </p:nvSpPr>
          <p:spPr>
            <a:xfrm>
              <a:off x="16387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37" name="Google Shape;1137;p13"/>
            <p:cNvSpPr/>
            <p:nvPr/>
          </p:nvSpPr>
          <p:spPr>
            <a:xfrm>
              <a:off x="143159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38" name="Google Shape;1138;p13"/>
            <p:cNvSpPr/>
            <p:nvPr/>
          </p:nvSpPr>
          <p:spPr>
            <a:xfrm>
              <a:off x="122440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39" name="Google Shape;1139;p13"/>
            <p:cNvSpPr/>
            <p:nvPr/>
          </p:nvSpPr>
          <p:spPr>
            <a:xfrm>
              <a:off x="101720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40" name="Google Shape;1140;p13"/>
            <p:cNvSpPr/>
            <p:nvPr/>
          </p:nvSpPr>
          <p:spPr>
            <a:xfrm>
              <a:off x="81001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41" name="Google Shape;1141;p13"/>
            <p:cNvSpPr/>
            <p:nvPr/>
          </p:nvSpPr>
          <p:spPr>
            <a:xfrm>
              <a:off x="60363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42" name="Google Shape;1142;p13"/>
            <p:cNvSpPr/>
            <p:nvPr/>
          </p:nvSpPr>
          <p:spPr>
            <a:xfrm>
              <a:off x="39644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43" name="Google Shape;1143;p13"/>
            <p:cNvSpPr/>
            <p:nvPr/>
          </p:nvSpPr>
          <p:spPr>
            <a:xfrm>
              <a:off x="18925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44" name="Google Shape;1144;p13"/>
            <p:cNvSpPr/>
            <p:nvPr/>
          </p:nvSpPr>
          <p:spPr>
            <a:xfrm>
              <a:off x="8716176" y="19320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45" name="Google Shape;1145;p13"/>
            <p:cNvSpPr/>
            <p:nvPr/>
          </p:nvSpPr>
          <p:spPr>
            <a:xfrm>
              <a:off x="8716176" y="40112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46" name="Google Shape;1146;p13"/>
            <p:cNvSpPr/>
            <p:nvPr/>
          </p:nvSpPr>
          <p:spPr>
            <a:xfrm>
              <a:off x="8716176" y="60905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47" name="Google Shape;1147;p13"/>
            <p:cNvSpPr/>
            <p:nvPr/>
          </p:nvSpPr>
          <p:spPr>
            <a:xfrm>
              <a:off x="8716176" y="81698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48" name="Google Shape;1148;p13"/>
            <p:cNvSpPr/>
            <p:nvPr/>
          </p:nvSpPr>
          <p:spPr>
            <a:xfrm>
              <a:off x="8716176" y="102409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49" name="Google Shape;1149;p13"/>
            <p:cNvSpPr/>
            <p:nvPr/>
          </p:nvSpPr>
          <p:spPr>
            <a:xfrm>
              <a:off x="8716176" y="123201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50" name="Google Shape;1150;p13"/>
            <p:cNvSpPr/>
            <p:nvPr/>
          </p:nvSpPr>
          <p:spPr>
            <a:xfrm>
              <a:off x="8716176" y="143994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51" name="Google Shape;1151;p13"/>
            <p:cNvSpPr/>
            <p:nvPr/>
          </p:nvSpPr>
          <p:spPr>
            <a:xfrm>
              <a:off x="8716176" y="164787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52" name="Google Shape;1152;p13"/>
            <p:cNvSpPr/>
            <p:nvPr/>
          </p:nvSpPr>
          <p:spPr>
            <a:xfrm>
              <a:off x="8716176" y="185498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53" name="Google Shape;1153;p13"/>
            <p:cNvSpPr/>
            <p:nvPr/>
          </p:nvSpPr>
          <p:spPr>
            <a:xfrm>
              <a:off x="8716176" y="206290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54" name="Google Shape;1154;p13"/>
            <p:cNvSpPr/>
            <p:nvPr/>
          </p:nvSpPr>
          <p:spPr>
            <a:xfrm>
              <a:off x="8716176" y="227083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55" name="Google Shape;1155;p13"/>
            <p:cNvSpPr/>
            <p:nvPr/>
          </p:nvSpPr>
          <p:spPr>
            <a:xfrm>
              <a:off x="8716176" y="247876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56" name="Google Shape;1156;p13"/>
            <p:cNvSpPr/>
            <p:nvPr/>
          </p:nvSpPr>
          <p:spPr>
            <a:xfrm>
              <a:off x="8716176" y="268668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57" name="Google Shape;1157;p13"/>
            <p:cNvSpPr/>
            <p:nvPr/>
          </p:nvSpPr>
          <p:spPr>
            <a:xfrm>
              <a:off x="8716176" y="289461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58" name="Google Shape;1158;p13"/>
            <p:cNvSpPr/>
            <p:nvPr/>
          </p:nvSpPr>
          <p:spPr>
            <a:xfrm>
              <a:off x="8716176" y="310254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59" name="Google Shape;1159;p13"/>
            <p:cNvSpPr/>
            <p:nvPr/>
          </p:nvSpPr>
          <p:spPr>
            <a:xfrm>
              <a:off x="8716176" y="330965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60" name="Google Shape;1160;p13"/>
            <p:cNvSpPr/>
            <p:nvPr/>
          </p:nvSpPr>
          <p:spPr>
            <a:xfrm>
              <a:off x="8716176" y="351757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61" name="Google Shape;1161;p13"/>
            <p:cNvSpPr/>
            <p:nvPr/>
          </p:nvSpPr>
          <p:spPr>
            <a:xfrm>
              <a:off x="8716176" y="372550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62" name="Google Shape;1162;p13"/>
            <p:cNvSpPr/>
            <p:nvPr/>
          </p:nvSpPr>
          <p:spPr>
            <a:xfrm>
              <a:off x="8716176" y="393343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63" name="Google Shape;1163;p13"/>
            <p:cNvSpPr/>
            <p:nvPr/>
          </p:nvSpPr>
          <p:spPr>
            <a:xfrm>
              <a:off x="8716176" y="414054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64" name="Google Shape;1164;p13"/>
            <p:cNvSpPr/>
            <p:nvPr/>
          </p:nvSpPr>
          <p:spPr>
            <a:xfrm>
              <a:off x="8716176" y="434846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65" name="Google Shape;1165;p13"/>
            <p:cNvSpPr/>
            <p:nvPr/>
          </p:nvSpPr>
          <p:spPr>
            <a:xfrm>
              <a:off x="8716176" y="455639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66" name="Google Shape;1166;p13"/>
            <p:cNvSpPr/>
            <p:nvPr/>
          </p:nvSpPr>
          <p:spPr>
            <a:xfrm>
              <a:off x="8716176" y="476432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67" name="Google Shape;1167;p13"/>
            <p:cNvSpPr/>
            <p:nvPr/>
          </p:nvSpPr>
          <p:spPr>
            <a:xfrm>
              <a:off x="8716176" y="497225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68" name="Google Shape;1168;p13"/>
            <p:cNvSpPr/>
            <p:nvPr/>
          </p:nvSpPr>
          <p:spPr>
            <a:xfrm>
              <a:off x="907150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169" name="Google Shape;1169;p13"/>
            <p:cNvSpPr/>
            <p:nvPr/>
          </p:nvSpPr>
          <p:spPr>
            <a:xfrm>
              <a:off x="886430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grpSp>
      <p:sp>
        <p:nvSpPr>
          <p:cNvPr id="1170" name="Google Shape;1170;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171" name="Google Shape;1171;p13"/>
          <p:cNvGrpSpPr/>
          <p:nvPr/>
        </p:nvGrpSpPr>
        <p:grpSpPr>
          <a:xfrm rot="10800000">
            <a:off x="8690758" y="539499"/>
            <a:ext cx="453231" cy="4057299"/>
            <a:chOff x="-17" y="539499"/>
            <a:chExt cx="453231" cy="4057299"/>
          </a:xfrm>
        </p:grpSpPr>
        <p:sp>
          <p:nvSpPr>
            <p:cNvPr id="1172" name="Google Shape;1172;p13"/>
            <p:cNvSpPr/>
            <p:nvPr/>
          </p:nvSpPr>
          <p:spPr>
            <a:xfrm rot="5400000">
              <a:off x="53069" y="1582766"/>
              <a:ext cx="82937"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3" name="Google Shape;1173;p13"/>
            <p:cNvSpPr/>
            <p:nvPr/>
          </p:nvSpPr>
          <p:spPr>
            <a:xfrm rot="5400000">
              <a:off x="127680" y="1919535"/>
              <a:ext cx="82606"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4" name="Google Shape;1174;p13"/>
            <p:cNvSpPr/>
            <p:nvPr/>
          </p:nvSpPr>
          <p:spPr>
            <a:xfrm rot="5400000">
              <a:off x="185130" y="2409932"/>
              <a:ext cx="82937"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5" name="Google Shape;1175;p13"/>
            <p:cNvSpPr/>
            <p:nvPr/>
          </p:nvSpPr>
          <p:spPr>
            <a:xfrm rot="5400000">
              <a:off x="150752" y="3267071"/>
              <a:ext cx="82606" cy="384143"/>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6" name="Google Shape;1176;p13"/>
            <p:cNvSpPr/>
            <p:nvPr/>
          </p:nvSpPr>
          <p:spPr>
            <a:xfrm rot="5400000">
              <a:off x="90741" y="2778574"/>
              <a:ext cx="82606"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7" name="Google Shape;1177;p13"/>
            <p:cNvSpPr/>
            <p:nvPr/>
          </p:nvSpPr>
          <p:spPr>
            <a:xfrm rot="5400000">
              <a:off x="32370" y="1466670"/>
              <a:ext cx="82606"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8" name="Google Shape;1178;p13"/>
            <p:cNvSpPr/>
            <p:nvPr/>
          </p:nvSpPr>
          <p:spPr>
            <a:xfrm rot="5400000">
              <a:off x="32306" y="1877783"/>
              <a:ext cx="82606"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9" name="Google Shape;1179;p13"/>
            <p:cNvSpPr/>
            <p:nvPr/>
          </p:nvSpPr>
          <p:spPr>
            <a:xfrm rot="5400000">
              <a:off x="97321" y="2360945"/>
              <a:ext cx="82937"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0" name="Google Shape;1180;p13"/>
            <p:cNvSpPr/>
            <p:nvPr/>
          </p:nvSpPr>
          <p:spPr>
            <a:xfrm rot="5400000">
              <a:off x="19447" y="3124122"/>
              <a:ext cx="82606"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1" name="Google Shape;1181;p13"/>
            <p:cNvSpPr/>
            <p:nvPr/>
          </p:nvSpPr>
          <p:spPr>
            <a:xfrm rot="5400000">
              <a:off x="-10936" y="3839808"/>
              <a:ext cx="82606" cy="60767"/>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2" name="Google Shape;1182;p13"/>
            <p:cNvSpPr/>
            <p:nvPr/>
          </p:nvSpPr>
          <p:spPr>
            <a:xfrm rot="5400000">
              <a:off x="36404" y="3655341"/>
              <a:ext cx="82606" cy="155447"/>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3" name="Google Shape;1183;p13"/>
            <p:cNvSpPr/>
            <p:nvPr/>
          </p:nvSpPr>
          <p:spPr>
            <a:xfrm rot="5400000">
              <a:off x="23001" y="4354047"/>
              <a:ext cx="82937"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4" name="Google Shape;1184;p13"/>
            <p:cNvSpPr/>
            <p:nvPr/>
          </p:nvSpPr>
          <p:spPr>
            <a:xfrm rot="5400000">
              <a:off x="2995" y="4237257"/>
              <a:ext cx="82606"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5" name="Google Shape;1185;p13"/>
            <p:cNvSpPr/>
            <p:nvPr/>
          </p:nvSpPr>
          <p:spPr>
            <a:xfrm rot="5400000">
              <a:off x="12324" y="4501851"/>
              <a:ext cx="82606"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6" name="Google Shape;1186;p13"/>
            <p:cNvSpPr/>
            <p:nvPr/>
          </p:nvSpPr>
          <p:spPr>
            <a:xfrm rot="5400000">
              <a:off x="67418" y="4035708"/>
              <a:ext cx="82606"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7" name="Google Shape;1187;p13"/>
            <p:cNvSpPr/>
            <p:nvPr/>
          </p:nvSpPr>
          <p:spPr>
            <a:xfrm rot="5400000">
              <a:off x="46427" y="3234269"/>
              <a:ext cx="82606"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8" name="Google Shape;1188;p13"/>
            <p:cNvSpPr/>
            <p:nvPr/>
          </p:nvSpPr>
          <p:spPr>
            <a:xfrm rot="5400000">
              <a:off x="32370" y="2151973"/>
              <a:ext cx="82606"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9" name="Google Shape;1189;p13"/>
            <p:cNvSpPr/>
            <p:nvPr/>
          </p:nvSpPr>
          <p:spPr>
            <a:xfrm rot="5400000">
              <a:off x="32306" y="1192479"/>
              <a:ext cx="82606"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0" name="Google Shape;1190;p13"/>
            <p:cNvSpPr/>
            <p:nvPr/>
          </p:nvSpPr>
          <p:spPr>
            <a:xfrm rot="5400000">
              <a:off x="6777" y="943756"/>
              <a:ext cx="82606"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1" name="Google Shape;1191;p13"/>
            <p:cNvSpPr/>
            <p:nvPr/>
          </p:nvSpPr>
          <p:spPr>
            <a:xfrm rot="5400000">
              <a:off x="6549" y="669730"/>
              <a:ext cx="82937"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2" name="Google Shape;1192;p13"/>
            <p:cNvSpPr/>
            <p:nvPr/>
          </p:nvSpPr>
          <p:spPr>
            <a:xfrm rot="5400000">
              <a:off x="38988" y="774417"/>
              <a:ext cx="82606"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3" name="Google Shape;1193;p13"/>
            <p:cNvSpPr/>
            <p:nvPr/>
          </p:nvSpPr>
          <p:spPr>
            <a:xfrm rot="5400000">
              <a:off x="-10747" y="1372660"/>
              <a:ext cx="82606"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4" name="Google Shape;1194;p13"/>
            <p:cNvSpPr/>
            <p:nvPr/>
          </p:nvSpPr>
          <p:spPr>
            <a:xfrm rot="5400000">
              <a:off x="-10912" y="1783875"/>
              <a:ext cx="82937"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5" name="Google Shape;1195;p13"/>
            <p:cNvSpPr/>
            <p:nvPr/>
          </p:nvSpPr>
          <p:spPr>
            <a:xfrm rot="5400000">
              <a:off x="-10747" y="2332216"/>
              <a:ext cx="82606"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6" name="Google Shape;1196;p13"/>
            <p:cNvSpPr/>
            <p:nvPr/>
          </p:nvSpPr>
          <p:spPr>
            <a:xfrm rot="5400000">
              <a:off x="73532" y="2932910"/>
              <a:ext cx="82606"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7" name="Google Shape;1197;p13"/>
            <p:cNvSpPr/>
            <p:nvPr/>
          </p:nvSpPr>
          <p:spPr>
            <a:xfrm rot="5400000">
              <a:off x="-22283" y="2754471"/>
              <a:ext cx="82606"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8" name="Google Shape;1198;p13"/>
            <p:cNvSpPr/>
            <p:nvPr/>
          </p:nvSpPr>
          <p:spPr>
            <a:xfrm rot="5400000">
              <a:off x="-22448" y="3577067"/>
              <a:ext cx="82937" cy="38074"/>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9" name="Google Shape;1199;p13"/>
            <p:cNvSpPr/>
            <p:nvPr/>
          </p:nvSpPr>
          <p:spPr>
            <a:xfrm rot="5400000">
              <a:off x="-22283" y="3988282"/>
              <a:ext cx="82606"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0" name="Google Shape;1200;p13"/>
            <p:cNvSpPr/>
            <p:nvPr/>
          </p:nvSpPr>
          <p:spPr>
            <a:xfrm rot="5400000">
              <a:off x="-26065" y="1113724"/>
              <a:ext cx="82606"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lt2"/>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1" name="Google Shape;1201;p13"/>
            <p:cNvSpPr/>
            <p:nvPr/>
          </p:nvSpPr>
          <p:spPr>
            <a:xfrm rot="5400000">
              <a:off x="78071" y="461412"/>
              <a:ext cx="82606"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1202"/>
        <p:cNvGrpSpPr/>
        <p:nvPr/>
      </p:nvGrpSpPr>
      <p:grpSpPr>
        <a:xfrm>
          <a:off x="0" y="0"/>
          <a:ext cx="0" cy="0"/>
          <a:chOff x="0" y="0"/>
          <a:chExt cx="0" cy="0"/>
        </a:xfrm>
      </p:grpSpPr>
      <p:grpSp>
        <p:nvGrpSpPr>
          <p:cNvPr id="1203" name="Google Shape;1203;p14"/>
          <p:cNvGrpSpPr/>
          <p:nvPr/>
        </p:nvGrpSpPr>
        <p:grpSpPr>
          <a:xfrm>
            <a:off x="0" y="0"/>
            <a:ext cx="9143995" cy="5143491"/>
            <a:chOff x="0" y="0"/>
            <a:chExt cx="9143995" cy="5143491"/>
          </a:xfrm>
        </p:grpSpPr>
        <p:sp>
          <p:nvSpPr>
            <p:cNvPr id="1204" name="Google Shape;1204;p14"/>
            <p:cNvSpPr/>
            <p:nvPr/>
          </p:nvSpPr>
          <p:spPr>
            <a:xfrm>
              <a:off x="0" y="19319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05" name="Google Shape;1205;p14"/>
            <p:cNvSpPr/>
            <p:nvPr/>
          </p:nvSpPr>
          <p:spPr>
            <a:xfrm>
              <a:off x="0" y="401120"/>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06" name="Google Shape;1206;p14"/>
            <p:cNvSpPr/>
            <p:nvPr/>
          </p:nvSpPr>
          <p:spPr>
            <a:xfrm>
              <a:off x="0" y="60904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07" name="Google Shape;1207;p14"/>
            <p:cNvSpPr/>
            <p:nvPr/>
          </p:nvSpPr>
          <p:spPr>
            <a:xfrm>
              <a:off x="0" y="81697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08" name="Google Shape;1208;p14"/>
            <p:cNvSpPr/>
            <p:nvPr/>
          </p:nvSpPr>
          <p:spPr>
            <a:xfrm>
              <a:off x="0" y="102408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09" name="Google Shape;1209;p14"/>
            <p:cNvSpPr/>
            <p:nvPr/>
          </p:nvSpPr>
          <p:spPr>
            <a:xfrm>
              <a:off x="0" y="123201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10" name="Google Shape;1210;p14"/>
            <p:cNvSpPr/>
            <p:nvPr/>
          </p:nvSpPr>
          <p:spPr>
            <a:xfrm>
              <a:off x="0" y="143994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11" name="Google Shape;1211;p14"/>
            <p:cNvSpPr/>
            <p:nvPr/>
          </p:nvSpPr>
          <p:spPr>
            <a:xfrm>
              <a:off x="0" y="164786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12" name="Google Shape;1212;p14"/>
            <p:cNvSpPr/>
            <p:nvPr/>
          </p:nvSpPr>
          <p:spPr>
            <a:xfrm>
              <a:off x="0" y="1854977"/>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13" name="Google Shape;1213;p14"/>
            <p:cNvSpPr/>
            <p:nvPr/>
          </p:nvSpPr>
          <p:spPr>
            <a:xfrm>
              <a:off x="0" y="206290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14" name="Google Shape;1214;p14"/>
            <p:cNvSpPr/>
            <p:nvPr/>
          </p:nvSpPr>
          <p:spPr>
            <a:xfrm>
              <a:off x="0" y="227083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15" name="Google Shape;1215;p14"/>
            <p:cNvSpPr/>
            <p:nvPr/>
          </p:nvSpPr>
          <p:spPr>
            <a:xfrm>
              <a:off x="0" y="247876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16" name="Google Shape;1216;p14"/>
            <p:cNvSpPr/>
            <p:nvPr/>
          </p:nvSpPr>
          <p:spPr>
            <a:xfrm>
              <a:off x="0" y="268668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17" name="Google Shape;1217;p14"/>
            <p:cNvSpPr/>
            <p:nvPr/>
          </p:nvSpPr>
          <p:spPr>
            <a:xfrm>
              <a:off x="0" y="289461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18" name="Google Shape;1218;p14"/>
            <p:cNvSpPr/>
            <p:nvPr/>
          </p:nvSpPr>
          <p:spPr>
            <a:xfrm>
              <a:off x="0" y="3102544"/>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19" name="Google Shape;1219;p14"/>
            <p:cNvSpPr/>
            <p:nvPr/>
          </p:nvSpPr>
          <p:spPr>
            <a:xfrm>
              <a:off x="0" y="330965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20" name="Google Shape;1220;p14"/>
            <p:cNvSpPr/>
            <p:nvPr/>
          </p:nvSpPr>
          <p:spPr>
            <a:xfrm>
              <a:off x="0" y="351758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21" name="Google Shape;1221;p14"/>
            <p:cNvSpPr/>
            <p:nvPr/>
          </p:nvSpPr>
          <p:spPr>
            <a:xfrm>
              <a:off x="0" y="372550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22" name="Google Shape;1222;p14"/>
            <p:cNvSpPr/>
            <p:nvPr/>
          </p:nvSpPr>
          <p:spPr>
            <a:xfrm>
              <a:off x="0" y="393343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23" name="Google Shape;1223;p14"/>
            <p:cNvSpPr/>
            <p:nvPr/>
          </p:nvSpPr>
          <p:spPr>
            <a:xfrm>
              <a:off x="0" y="414054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24" name="Google Shape;1224;p14"/>
            <p:cNvSpPr/>
            <p:nvPr/>
          </p:nvSpPr>
          <p:spPr>
            <a:xfrm>
              <a:off x="0" y="434847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25" name="Google Shape;1225;p14"/>
            <p:cNvSpPr/>
            <p:nvPr/>
          </p:nvSpPr>
          <p:spPr>
            <a:xfrm>
              <a:off x="0" y="455640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26" name="Google Shape;1226;p14"/>
            <p:cNvSpPr/>
            <p:nvPr/>
          </p:nvSpPr>
          <p:spPr>
            <a:xfrm>
              <a:off x="0" y="476432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27" name="Google Shape;1227;p14"/>
            <p:cNvSpPr/>
            <p:nvPr/>
          </p:nvSpPr>
          <p:spPr>
            <a:xfrm>
              <a:off x="0" y="497225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28" name="Google Shape;1228;p14"/>
            <p:cNvSpPr/>
            <p:nvPr/>
          </p:nvSpPr>
          <p:spPr>
            <a:xfrm>
              <a:off x="86768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29" name="Google Shape;1229;p14"/>
            <p:cNvSpPr/>
            <p:nvPr/>
          </p:nvSpPr>
          <p:spPr>
            <a:xfrm>
              <a:off x="847046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30" name="Google Shape;1230;p14"/>
            <p:cNvSpPr/>
            <p:nvPr/>
          </p:nvSpPr>
          <p:spPr>
            <a:xfrm>
              <a:off x="826327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31" name="Google Shape;1231;p14"/>
            <p:cNvSpPr/>
            <p:nvPr/>
          </p:nvSpPr>
          <p:spPr>
            <a:xfrm>
              <a:off x="805608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32" name="Google Shape;1232;p14"/>
            <p:cNvSpPr/>
            <p:nvPr/>
          </p:nvSpPr>
          <p:spPr>
            <a:xfrm>
              <a:off x="78488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33" name="Google Shape;1233;p14"/>
            <p:cNvSpPr/>
            <p:nvPr/>
          </p:nvSpPr>
          <p:spPr>
            <a:xfrm>
              <a:off x="764169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34" name="Google Shape;1234;p14"/>
            <p:cNvSpPr/>
            <p:nvPr/>
          </p:nvSpPr>
          <p:spPr>
            <a:xfrm>
              <a:off x="74345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35" name="Google Shape;1235;p14"/>
            <p:cNvSpPr/>
            <p:nvPr/>
          </p:nvSpPr>
          <p:spPr>
            <a:xfrm>
              <a:off x="722730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36" name="Google Shape;1236;p14"/>
            <p:cNvSpPr/>
            <p:nvPr/>
          </p:nvSpPr>
          <p:spPr>
            <a:xfrm>
              <a:off x="702093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37" name="Google Shape;1237;p14"/>
            <p:cNvSpPr/>
            <p:nvPr/>
          </p:nvSpPr>
          <p:spPr>
            <a:xfrm>
              <a:off x="68137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38" name="Google Shape;1238;p14"/>
            <p:cNvSpPr/>
            <p:nvPr/>
          </p:nvSpPr>
          <p:spPr>
            <a:xfrm>
              <a:off x="66065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39" name="Google Shape;1239;p14"/>
            <p:cNvSpPr/>
            <p:nvPr/>
          </p:nvSpPr>
          <p:spPr>
            <a:xfrm>
              <a:off x="639934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40" name="Google Shape;1240;p14"/>
            <p:cNvSpPr/>
            <p:nvPr/>
          </p:nvSpPr>
          <p:spPr>
            <a:xfrm>
              <a:off x="619297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41" name="Google Shape;1241;p14"/>
            <p:cNvSpPr/>
            <p:nvPr/>
          </p:nvSpPr>
          <p:spPr>
            <a:xfrm>
              <a:off x="598577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42" name="Google Shape;1242;p14"/>
            <p:cNvSpPr/>
            <p:nvPr/>
          </p:nvSpPr>
          <p:spPr>
            <a:xfrm>
              <a:off x="577858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43" name="Google Shape;1243;p14"/>
            <p:cNvSpPr/>
            <p:nvPr/>
          </p:nvSpPr>
          <p:spPr>
            <a:xfrm>
              <a:off x="55713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44" name="Google Shape;1244;p14"/>
            <p:cNvSpPr/>
            <p:nvPr/>
          </p:nvSpPr>
          <p:spPr>
            <a:xfrm>
              <a:off x="536501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45" name="Google Shape;1245;p14"/>
            <p:cNvSpPr/>
            <p:nvPr/>
          </p:nvSpPr>
          <p:spPr>
            <a:xfrm>
              <a:off x="515863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46" name="Google Shape;1246;p14"/>
            <p:cNvSpPr/>
            <p:nvPr/>
          </p:nvSpPr>
          <p:spPr>
            <a:xfrm>
              <a:off x="495144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47" name="Google Shape;1247;p14"/>
            <p:cNvSpPr/>
            <p:nvPr/>
          </p:nvSpPr>
          <p:spPr>
            <a:xfrm>
              <a:off x="47442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48" name="Google Shape;1248;p14"/>
            <p:cNvSpPr/>
            <p:nvPr/>
          </p:nvSpPr>
          <p:spPr>
            <a:xfrm>
              <a:off x="453705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49" name="Google Shape;1249;p14"/>
            <p:cNvSpPr/>
            <p:nvPr/>
          </p:nvSpPr>
          <p:spPr>
            <a:xfrm>
              <a:off x="432986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50" name="Google Shape;1250;p14"/>
            <p:cNvSpPr/>
            <p:nvPr/>
          </p:nvSpPr>
          <p:spPr>
            <a:xfrm>
              <a:off x="412266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51" name="Google Shape;1251;p14"/>
            <p:cNvSpPr/>
            <p:nvPr/>
          </p:nvSpPr>
          <p:spPr>
            <a:xfrm>
              <a:off x="39162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52" name="Google Shape;1252;p14"/>
            <p:cNvSpPr/>
            <p:nvPr/>
          </p:nvSpPr>
          <p:spPr>
            <a:xfrm>
              <a:off x="370909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53" name="Google Shape;1253;p14"/>
            <p:cNvSpPr/>
            <p:nvPr/>
          </p:nvSpPr>
          <p:spPr>
            <a:xfrm>
              <a:off x="35019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54" name="Google Shape;1254;p14"/>
            <p:cNvSpPr/>
            <p:nvPr/>
          </p:nvSpPr>
          <p:spPr>
            <a:xfrm>
              <a:off x="329470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55" name="Google Shape;1255;p14"/>
            <p:cNvSpPr/>
            <p:nvPr/>
          </p:nvSpPr>
          <p:spPr>
            <a:xfrm>
              <a:off x="308751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56" name="Google Shape;1256;p14"/>
            <p:cNvSpPr/>
            <p:nvPr/>
          </p:nvSpPr>
          <p:spPr>
            <a:xfrm>
              <a:off x="28811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57" name="Google Shape;1257;p14"/>
            <p:cNvSpPr/>
            <p:nvPr/>
          </p:nvSpPr>
          <p:spPr>
            <a:xfrm>
              <a:off x="26739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58" name="Google Shape;1258;p14"/>
            <p:cNvSpPr/>
            <p:nvPr/>
          </p:nvSpPr>
          <p:spPr>
            <a:xfrm>
              <a:off x="246674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59" name="Google Shape;1259;p14"/>
            <p:cNvSpPr/>
            <p:nvPr/>
          </p:nvSpPr>
          <p:spPr>
            <a:xfrm>
              <a:off x="225955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60" name="Google Shape;1260;p14"/>
            <p:cNvSpPr/>
            <p:nvPr/>
          </p:nvSpPr>
          <p:spPr>
            <a:xfrm>
              <a:off x="205236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61" name="Google Shape;1261;p14"/>
            <p:cNvSpPr/>
            <p:nvPr/>
          </p:nvSpPr>
          <p:spPr>
            <a:xfrm>
              <a:off x="184598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62" name="Google Shape;1262;p14"/>
            <p:cNvSpPr/>
            <p:nvPr/>
          </p:nvSpPr>
          <p:spPr>
            <a:xfrm>
              <a:off x="16387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63" name="Google Shape;1263;p14"/>
            <p:cNvSpPr/>
            <p:nvPr/>
          </p:nvSpPr>
          <p:spPr>
            <a:xfrm>
              <a:off x="143159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64" name="Google Shape;1264;p14"/>
            <p:cNvSpPr/>
            <p:nvPr/>
          </p:nvSpPr>
          <p:spPr>
            <a:xfrm>
              <a:off x="122440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65" name="Google Shape;1265;p14"/>
            <p:cNvSpPr/>
            <p:nvPr/>
          </p:nvSpPr>
          <p:spPr>
            <a:xfrm>
              <a:off x="101720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66" name="Google Shape;1266;p14"/>
            <p:cNvSpPr/>
            <p:nvPr/>
          </p:nvSpPr>
          <p:spPr>
            <a:xfrm>
              <a:off x="81001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67" name="Google Shape;1267;p14"/>
            <p:cNvSpPr/>
            <p:nvPr/>
          </p:nvSpPr>
          <p:spPr>
            <a:xfrm>
              <a:off x="60363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68" name="Google Shape;1268;p14"/>
            <p:cNvSpPr/>
            <p:nvPr/>
          </p:nvSpPr>
          <p:spPr>
            <a:xfrm>
              <a:off x="39644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69" name="Google Shape;1269;p14"/>
            <p:cNvSpPr/>
            <p:nvPr/>
          </p:nvSpPr>
          <p:spPr>
            <a:xfrm>
              <a:off x="18925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70" name="Google Shape;1270;p14"/>
            <p:cNvSpPr/>
            <p:nvPr/>
          </p:nvSpPr>
          <p:spPr>
            <a:xfrm>
              <a:off x="8716176" y="19320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71" name="Google Shape;1271;p14"/>
            <p:cNvSpPr/>
            <p:nvPr/>
          </p:nvSpPr>
          <p:spPr>
            <a:xfrm>
              <a:off x="8716176" y="40112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72" name="Google Shape;1272;p14"/>
            <p:cNvSpPr/>
            <p:nvPr/>
          </p:nvSpPr>
          <p:spPr>
            <a:xfrm>
              <a:off x="8716176" y="60905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73" name="Google Shape;1273;p14"/>
            <p:cNvSpPr/>
            <p:nvPr/>
          </p:nvSpPr>
          <p:spPr>
            <a:xfrm>
              <a:off x="8716176" y="81698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74" name="Google Shape;1274;p14"/>
            <p:cNvSpPr/>
            <p:nvPr/>
          </p:nvSpPr>
          <p:spPr>
            <a:xfrm>
              <a:off x="8716176" y="102409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75" name="Google Shape;1275;p14"/>
            <p:cNvSpPr/>
            <p:nvPr/>
          </p:nvSpPr>
          <p:spPr>
            <a:xfrm>
              <a:off x="8716176" y="123201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76" name="Google Shape;1276;p14"/>
            <p:cNvSpPr/>
            <p:nvPr/>
          </p:nvSpPr>
          <p:spPr>
            <a:xfrm>
              <a:off x="8716176" y="143994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77" name="Google Shape;1277;p14"/>
            <p:cNvSpPr/>
            <p:nvPr/>
          </p:nvSpPr>
          <p:spPr>
            <a:xfrm>
              <a:off x="8716176" y="164787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78" name="Google Shape;1278;p14"/>
            <p:cNvSpPr/>
            <p:nvPr/>
          </p:nvSpPr>
          <p:spPr>
            <a:xfrm>
              <a:off x="8716176" y="185498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79" name="Google Shape;1279;p14"/>
            <p:cNvSpPr/>
            <p:nvPr/>
          </p:nvSpPr>
          <p:spPr>
            <a:xfrm>
              <a:off x="8716176" y="206290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80" name="Google Shape;1280;p14"/>
            <p:cNvSpPr/>
            <p:nvPr/>
          </p:nvSpPr>
          <p:spPr>
            <a:xfrm>
              <a:off x="8716176" y="227083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81" name="Google Shape;1281;p14"/>
            <p:cNvSpPr/>
            <p:nvPr/>
          </p:nvSpPr>
          <p:spPr>
            <a:xfrm>
              <a:off x="8716176" y="247876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82" name="Google Shape;1282;p14"/>
            <p:cNvSpPr/>
            <p:nvPr/>
          </p:nvSpPr>
          <p:spPr>
            <a:xfrm>
              <a:off x="8716176" y="268668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83" name="Google Shape;1283;p14"/>
            <p:cNvSpPr/>
            <p:nvPr/>
          </p:nvSpPr>
          <p:spPr>
            <a:xfrm>
              <a:off x="8716176" y="289461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84" name="Google Shape;1284;p14"/>
            <p:cNvSpPr/>
            <p:nvPr/>
          </p:nvSpPr>
          <p:spPr>
            <a:xfrm>
              <a:off x="8716176" y="310254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85" name="Google Shape;1285;p14"/>
            <p:cNvSpPr/>
            <p:nvPr/>
          </p:nvSpPr>
          <p:spPr>
            <a:xfrm>
              <a:off x="8716176" y="330965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86" name="Google Shape;1286;p14"/>
            <p:cNvSpPr/>
            <p:nvPr/>
          </p:nvSpPr>
          <p:spPr>
            <a:xfrm>
              <a:off x="8716176" y="351757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87" name="Google Shape;1287;p14"/>
            <p:cNvSpPr/>
            <p:nvPr/>
          </p:nvSpPr>
          <p:spPr>
            <a:xfrm>
              <a:off x="8716176" y="372550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88" name="Google Shape;1288;p14"/>
            <p:cNvSpPr/>
            <p:nvPr/>
          </p:nvSpPr>
          <p:spPr>
            <a:xfrm>
              <a:off x="8716176" y="393343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89" name="Google Shape;1289;p14"/>
            <p:cNvSpPr/>
            <p:nvPr/>
          </p:nvSpPr>
          <p:spPr>
            <a:xfrm>
              <a:off x="8716176" y="414054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90" name="Google Shape;1290;p14"/>
            <p:cNvSpPr/>
            <p:nvPr/>
          </p:nvSpPr>
          <p:spPr>
            <a:xfrm>
              <a:off x="8716176" y="434846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91" name="Google Shape;1291;p14"/>
            <p:cNvSpPr/>
            <p:nvPr/>
          </p:nvSpPr>
          <p:spPr>
            <a:xfrm>
              <a:off x="8716176" y="455639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92" name="Google Shape;1292;p14"/>
            <p:cNvSpPr/>
            <p:nvPr/>
          </p:nvSpPr>
          <p:spPr>
            <a:xfrm>
              <a:off x="8716176" y="476432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93" name="Google Shape;1293;p14"/>
            <p:cNvSpPr/>
            <p:nvPr/>
          </p:nvSpPr>
          <p:spPr>
            <a:xfrm>
              <a:off x="8716176" y="497225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94" name="Google Shape;1294;p14"/>
            <p:cNvSpPr/>
            <p:nvPr/>
          </p:nvSpPr>
          <p:spPr>
            <a:xfrm>
              <a:off x="907150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295" name="Google Shape;1295;p14"/>
            <p:cNvSpPr/>
            <p:nvPr/>
          </p:nvSpPr>
          <p:spPr>
            <a:xfrm>
              <a:off x="886430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grpSp>
      <p:sp>
        <p:nvSpPr>
          <p:cNvPr id="1296" name="Google Shape;1296;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97" name="Google Shape;1297;p14"/>
          <p:cNvSpPr/>
          <p:nvPr/>
        </p:nvSpPr>
        <p:spPr>
          <a:xfrm>
            <a:off x="8563634" y="710541"/>
            <a:ext cx="63179" cy="41638"/>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98" name="Google Shape;1298;p14"/>
          <p:cNvSpPr/>
          <p:nvPr/>
        </p:nvSpPr>
        <p:spPr>
          <a:xfrm>
            <a:off x="8975951" y="687186"/>
            <a:ext cx="63431" cy="883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99" name="Google Shape;1299;p14"/>
          <p:cNvSpPr/>
          <p:nvPr/>
        </p:nvSpPr>
        <p:spPr>
          <a:xfrm>
            <a:off x="8871327" y="701008"/>
            <a:ext cx="63179" cy="607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00" name="Google Shape;1300;p14"/>
          <p:cNvSpPr/>
          <p:nvPr/>
        </p:nvSpPr>
        <p:spPr>
          <a:xfrm>
            <a:off x="9080828" y="694615"/>
            <a:ext cx="63179" cy="73514"/>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01" name="Google Shape;1301;p14"/>
          <p:cNvSpPr/>
          <p:nvPr/>
        </p:nvSpPr>
        <p:spPr>
          <a:xfrm>
            <a:off x="8766450" y="656865"/>
            <a:ext cx="63179" cy="149014"/>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02" name="Google Shape;1302;p14"/>
          <p:cNvSpPr/>
          <p:nvPr/>
        </p:nvSpPr>
        <p:spPr>
          <a:xfrm>
            <a:off x="524121" y="680926"/>
            <a:ext cx="63179" cy="100898"/>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03" name="Google Shape;1303;p14"/>
          <p:cNvSpPr/>
          <p:nvPr/>
        </p:nvSpPr>
        <p:spPr>
          <a:xfrm>
            <a:off x="314367" y="698419"/>
            <a:ext cx="63179" cy="65912"/>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04" name="Google Shape;1304;p14"/>
          <p:cNvSpPr/>
          <p:nvPr/>
        </p:nvSpPr>
        <p:spPr>
          <a:xfrm>
            <a:off x="104613" y="698462"/>
            <a:ext cx="63431" cy="65825"/>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05" name="Google Shape;1305;p14"/>
          <p:cNvSpPr/>
          <p:nvPr/>
        </p:nvSpPr>
        <p:spPr>
          <a:xfrm>
            <a:off x="209490" y="676348"/>
            <a:ext cx="63179" cy="110054"/>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06" name="Google Shape;1306;p14"/>
          <p:cNvSpPr/>
          <p:nvPr/>
        </p:nvSpPr>
        <p:spPr>
          <a:xfrm>
            <a:off x="8661573" y="718328"/>
            <a:ext cx="63179" cy="26088"/>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07" name="Google Shape;1307;p14"/>
          <p:cNvSpPr/>
          <p:nvPr/>
        </p:nvSpPr>
        <p:spPr>
          <a:xfrm>
            <a:off x="419244" y="720922"/>
            <a:ext cx="63179" cy="20905"/>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accent1"/>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08" name="Google Shape;1308;p14"/>
          <p:cNvSpPr/>
          <p:nvPr/>
        </p:nvSpPr>
        <p:spPr>
          <a:xfrm>
            <a:off x="-11" y="649568"/>
            <a:ext cx="63179" cy="163613"/>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1" name="Shape 1309"/>
        <p:cNvGrpSpPr/>
        <p:nvPr/>
      </p:nvGrpSpPr>
      <p:grpSpPr>
        <a:xfrm>
          <a:off x="0" y="0"/>
          <a:ext cx="0" cy="0"/>
          <a:chOff x="0" y="0"/>
          <a:chExt cx="0" cy="0"/>
        </a:xfrm>
      </p:grpSpPr>
      <p:grpSp>
        <p:nvGrpSpPr>
          <p:cNvPr id="1310" name="Google Shape;1310;p15"/>
          <p:cNvGrpSpPr/>
          <p:nvPr/>
        </p:nvGrpSpPr>
        <p:grpSpPr>
          <a:xfrm>
            <a:off x="0" y="0"/>
            <a:ext cx="9143995" cy="5143491"/>
            <a:chOff x="0" y="0"/>
            <a:chExt cx="9143995" cy="5143491"/>
          </a:xfrm>
        </p:grpSpPr>
        <p:sp>
          <p:nvSpPr>
            <p:cNvPr id="1311" name="Google Shape;1311;p15"/>
            <p:cNvSpPr/>
            <p:nvPr/>
          </p:nvSpPr>
          <p:spPr>
            <a:xfrm>
              <a:off x="0" y="19319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12" name="Google Shape;1312;p15"/>
            <p:cNvSpPr/>
            <p:nvPr/>
          </p:nvSpPr>
          <p:spPr>
            <a:xfrm>
              <a:off x="0" y="401120"/>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13" name="Google Shape;1313;p15"/>
            <p:cNvSpPr/>
            <p:nvPr/>
          </p:nvSpPr>
          <p:spPr>
            <a:xfrm>
              <a:off x="0" y="60904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14" name="Google Shape;1314;p15"/>
            <p:cNvSpPr/>
            <p:nvPr/>
          </p:nvSpPr>
          <p:spPr>
            <a:xfrm>
              <a:off x="0" y="81697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15" name="Google Shape;1315;p15"/>
            <p:cNvSpPr/>
            <p:nvPr/>
          </p:nvSpPr>
          <p:spPr>
            <a:xfrm>
              <a:off x="0" y="102408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16" name="Google Shape;1316;p15"/>
            <p:cNvSpPr/>
            <p:nvPr/>
          </p:nvSpPr>
          <p:spPr>
            <a:xfrm>
              <a:off x="0" y="123201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17" name="Google Shape;1317;p15"/>
            <p:cNvSpPr/>
            <p:nvPr/>
          </p:nvSpPr>
          <p:spPr>
            <a:xfrm>
              <a:off x="0" y="143994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18" name="Google Shape;1318;p15"/>
            <p:cNvSpPr/>
            <p:nvPr/>
          </p:nvSpPr>
          <p:spPr>
            <a:xfrm>
              <a:off x="0" y="164786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19" name="Google Shape;1319;p15"/>
            <p:cNvSpPr/>
            <p:nvPr/>
          </p:nvSpPr>
          <p:spPr>
            <a:xfrm>
              <a:off x="0" y="1854977"/>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20" name="Google Shape;1320;p15"/>
            <p:cNvSpPr/>
            <p:nvPr/>
          </p:nvSpPr>
          <p:spPr>
            <a:xfrm>
              <a:off x="0" y="206290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21" name="Google Shape;1321;p15"/>
            <p:cNvSpPr/>
            <p:nvPr/>
          </p:nvSpPr>
          <p:spPr>
            <a:xfrm>
              <a:off x="0" y="227083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22" name="Google Shape;1322;p15"/>
            <p:cNvSpPr/>
            <p:nvPr/>
          </p:nvSpPr>
          <p:spPr>
            <a:xfrm>
              <a:off x="0" y="247876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23" name="Google Shape;1323;p15"/>
            <p:cNvSpPr/>
            <p:nvPr/>
          </p:nvSpPr>
          <p:spPr>
            <a:xfrm>
              <a:off x="0" y="268668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24" name="Google Shape;1324;p15"/>
            <p:cNvSpPr/>
            <p:nvPr/>
          </p:nvSpPr>
          <p:spPr>
            <a:xfrm>
              <a:off x="0" y="289461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25" name="Google Shape;1325;p15"/>
            <p:cNvSpPr/>
            <p:nvPr/>
          </p:nvSpPr>
          <p:spPr>
            <a:xfrm>
              <a:off x="0" y="3102544"/>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26" name="Google Shape;1326;p15"/>
            <p:cNvSpPr/>
            <p:nvPr/>
          </p:nvSpPr>
          <p:spPr>
            <a:xfrm>
              <a:off x="0" y="330965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27" name="Google Shape;1327;p15"/>
            <p:cNvSpPr/>
            <p:nvPr/>
          </p:nvSpPr>
          <p:spPr>
            <a:xfrm>
              <a:off x="0" y="351758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28" name="Google Shape;1328;p15"/>
            <p:cNvSpPr/>
            <p:nvPr/>
          </p:nvSpPr>
          <p:spPr>
            <a:xfrm>
              <a:off x="0" y="372550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29" name="Google Shape;1329;p15"/>
            <p:cNvSpPr/>
            <p:nvPr/>
          </p:nvSpPr>
          <p:spPr>
            <a:xfrm>
              <a:off x="0" y="393343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30" name="Google Shape;1330;p15"/>
            <p:cNvSpPr/>
            <p:nvPr/>
          </p:nvSpPr>
          <p:spPr>
            <a:xfrm>
              <a:off x="0" y="414054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31" name="Google Shape;1331;p15"/>
            <p:cNvSpPr/>
            <p:nvPr/>
          </p:nvSpPr>
          <p:spPr>
            <a:xfrm>
              <a:off x="0" y="434847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32" name="Google Shape;1332;p15"/>
            <p:cNvSpPr/>
            <p:nvPr/>
          </p:nvSpPr>
          <p:spPr>
            <a:xfrm>
              <a:off x="0" y="455640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33" name="Google Shape;1333;p15"/>
            <p:cNvSpPr/>
            <p:nvPr/>
          </p:nvSpPr>
          <p:spPr>
            <a:xfrm>
              <a:off x="0" y="476432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34" name="Google Shape;1334;p15"/>
            <p:cNvSpPr/>
            <p:nvPr/>
          </p:nvSpPr>
          <p:spPr>
            <a:xfrm>
              <a:off x="0" y="497225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35" name="Google Shape;1335;p15"/>
            <p:cNvSpPr/>
            <p:nvPr/>
          </p:nvSpPr>
          <p:spPr>
            <a:xfrm>
              <a:off x="86768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36" name="Google Shape;1336;p15"/>
            <p:cNvSpPr/>
            <p:nvPr/>
          </p:nvSpPr>
          <p:spPr>
            <a:xfrm>
              <a:off x="847046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37" name="Google Shape;1337;p15"/>
            <p:cNvSpPr/>
            <p:nvPr/>
          </p:nvSpPr>
          <p:spPr>
            <a:xfrm>
              <a:off x="826327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38" name="Google Shape;1338;p15"/>
            <p:cNvSpPr/>
            <p:nvPr/>
          </p:nvSpPr>
          <p:spPr>
            <a:xfrm>
              <a:off x="805608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39" name="Google Shape;1339;p15"/>
            <p:cNvSpPr/>
            <p:nvPr/>
          </p:nvSpPr>
          <p:spPr>
            <a:xfrm>
              <a:off x="78488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40" name="Google Shape;1340;p15"/>
            <p:cNvSpPr/>
            <p:nvPr/>
          </p:nvSpPr>
          <p:spPr>
            <a:xfrm>
              <a:off x="764169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41" name="Google Shape;1341;p15"/>
            <p:cNvSpPr/>
            <p:nvPr/>
          </p:nvSpPr>
          <p:spPr>
            <a:xfrm>
              <a:off x="74345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42" name="Google Shape;1342;p15"/>
            <p:cNvSpPr/>
            <p:nvPr/>
          </p:nvSpPr>
          <p:spPr>
            <a:xfrm>
              <a:off x="722730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43" name="Google Shape;1343;p15"/>
            <p:cNvSpPr/>
            <p:nvPr/>
          </p:nvSpPr>
          <p:spPr>
            <a:xfrm>
              <a:off x="702093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44" name="Google Shape;1344;p15"/>
            <p:cNvSpPr/>
            <p:nvPr/>
          </p:nvSpPr>
          <p:spPr>
            <a:xfrm>
              <a:off x="68137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45" name="Google Shape;1345;p15"/>
            <p:cNvSpPr/>
            <p:nvPr/>
          </p:nvSpPr>
          <p:spPr>
            <a:xfrm>
              <a:off x="66065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46" name="Google Shape;1346;p15"/>
            <p:cNvSpPr/>
            <p:nvPr/>
          </p:nvSpPr>
          <p:spPr>
            <a:xfrm>
              <a:off x="639934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47" name="Google Shape;1347;p15"/>
            <p:cNvSpPr/>
            <p:nvPr/>
          </p:nvSpPr>
          <p:spPr>
            <a:xfrm>
              <a:off x="619297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48" name="Google Shape;1348;p15"/>
            <p:cNvSpPr/>
            <p:nvPr/>
          </p:nvSpPr>
          <p:spPr>
            <a:xfrm>
              <a:off x="598577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49" name="Google Shape;1349;p15"/>
            <p:cNvSpPr/>
            <p:nvPr/>
          </p:nvSpPr>
          <p:spPr>
            <a:xfrm>
              <a:off x="577858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50" name="Google Shape;1350;p15"/>
            <p:cNvSpPr/>
            <p:nvPr/>
          </p:nvSpPr>
          <p:spPr>
            <a:xfrm>
              <a:off x="55713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51" name="Google Shape;1351;p15"/>
            <p:cNvSpPr/>
            <p:nvPr/>
          </p:nvSpPr>
          <p:spPr>
            <a:xfrm>
              <a:off x="536501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52" name="Google Shape;1352;p15"/>
            <p:cNvSpPr/>
            <p:nvPr/>
          </p:nvSpPr>
          <p:spPr>
            <a:xfrm>
              <a:off x="515863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53" name="Google Shape;1353;p15"/>
            <p:cNvSpPr/>
            <p:nvPr/>
          </p:nvSpPr>
          <p:spPr>
            <a:xfrm>
              <a:off x="495144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54" name="Google Shape;1354;p15"/>
            <p:cNvSpPr/>
            <p:nvPr/>
          </p:nvSpPr>
          <p:spPr>
            <a:xfrm>
              <a:off x="47442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55" name="Google Shape;1355;p15"/>
            <p:cNvSpPr/>
            <p:nvPr/>
          </p:nvSpPr>
          <p:spPr>
            <a:xfrm>
              <a:off x="453705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56" name="Google Shape;1356;p15"/>
            <p:cNvSpPr/>
            <p:nvPr/>
          </p:nvSpPr>
          <p:spPr>
            <a:xfrm>
              <a:off x="432986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57" name="Google Shape;1357;p15"/>
            <p:cNvSpPr/>
            <p:nvPr/>
          </p:nvSpPr>
          <p:spPr>
            <a:xfrm>
              <a:off x="412266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58" name="Google Shape;1358;p15"/>
            <p:cNvSpPr/>
            <p:nvPr/>
          </p:nvSpPr>
          <p:spPr>
            <a:xfrm>
              <a:off x="39162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59" name="Google Shape;1359;p15"/>
            <p:cNvSpPr/>
            <p:nvPr/>
          </p:nvSpPr>
          <p:spPr>
            <a:xfrm>
              <a:off x="370909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60" name="Google Shape;1360;p15"/>
            <p:cNvSpPr/>
            <p:nvPr/>
          </p:nvSpPr>
          <p:spPr>
            <a:xfrm>
              <a:off x="35019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61" name="Google Shape;1361;p15"/>
            <p:cNvSpPr/>
            <p:nvPr/>
          </p:nvSpPr>
          <p:spPr>
            <a:xfrm>
              <a:off x="329470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62" name="Google Shape;1362;p15"/>
            <p:cNvSpPr/>
            <p:nvPr/>
          </p:nvSpPr>
          <p:spPr>
            <a:xfrm>
              <a:off x="308751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63" name="Google Shape;1363;p15"/>
            <p:cNvSpPr/>
            <p:nvPr/>
          </p:nvSpPr>
          <p:spPr>
            <a:xfrm>
              <a:off x="28811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64" name="Google Shape;1364;p15"/>
            <p:cNvSpPr/>
            <p:nvPr/>
          </p:nvSpPr>
          <p:spPr>
            <a:xfrm>
              <a:off x="26739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65" name="Google Shape;1365;p15"/>
            <p:cNvSpPr/>
            <p:nvPr/>
          </p:nvSpPr>
          <p:spPr>
            <a:xfrm>
              <a:off x="246674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66" name="Google Shape;1366;p15"/>
            <p:cNvSpPr/>
            <p:nvPr/>
          </p:nvSpPr>
          <p:spPr>
            <a:xfrm>
              <a:off x="225955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67" name="Google Shape;1367;p15"/>
            <p:cNvSpPr/>
            <p:nvPr/>
          </p:nvSpPr>
          <p:spPr>
            <a:xfrm>
              <a:off x="205236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68" name="Google Shape;1368;p15"/>
            <p:cNvSpPr/>
            <p:nvPr/>
          </p:nvSpPr>
          <p:spPr>
            <a:xfrm>
              <a:off x="184598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69" name="Google Shape;1369;p15"/>
            <p:cNvSpPr/>
            <p:nvPr/>
          </p:nvSpPr>
          <p:spPr>
            <a:xfrm>
              <a:off x="16387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70" name="Google Shape;1370;p15"/>
            <p:cNvSpPr/>
            <p:nvPr/>
          </p:nvSpPr>
          <p:spPr>
            <a:xfrm>
              <a:off x="143159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71" name="Google Shape;1371;p15"/>
            <p:cNvSpPr/>
            <p:nvPr/>
          </p:nvSpPr>
          <p:spPr>
            <a:xfrm>
              <a:off x="122440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72" name="Google Shape;1372;p15"/>
            <p:cNvSpPr/>
            <p:nvPr/>
          </p:nvSpPr>
          <p:spPr>
            <a:xfrm>
              <a:off x="101720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73" name="Google Shape;1373;p15"/>
            <p:cNvSpPr/>
            <p:nvPr/>
          </p:nvSpPr>
          <p:spPr>
            <a:xfrm>
              <a:off x="81001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74" name="Google Shape;1374;p15"/>
            <p:cNvSpPr/>
            <p:nvPr/>
          </p:nvSpPr>
          <p:spPr>
            <a:xfrm>
              <a:off x="60363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75" name="Google Shape;1375;p15"/>
            <p:cNvSpPr/>
            <p:nvPr/>
          </p:nvSpPr>
          <p:spPr>
            <a:xfrm>
              <a:off x="39644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76" name="Google Shape;1376;p15"/>
            <p:cNvSpPr/>
            <p:nvPr/>
          </p:nvSpPr>
          <p:spPr>
            <a:xfrm>
              <a:off x="18925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77" name="Google Shape;1377;p15"/>
            <p:cNvSpPr/>
            <p:nvPr/>
          </p:nvSpPr>
          <p:spPr>
            <a:xfrm>
              <a:off x="8716176" y="19320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78" name="Google Shape;1378;p15"/>
            <p:cNvSpPr/>
            <p:nvPr/>
          </p:nvSpPr>
          <p:spPr>
            <a:xfrm>
              <a:off x="8716176" y="40112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79" name="Google Shape;1379;p15"/>
            <p:cNvSpPr/>
            <p:nvPr/>
          </p:nvSpPr>
          <p:spPr>
            <a:xfrm>
              <a:off x="8716176" y="60905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80" name="Google Shape;1380;p15"/>
            <p:cNvSpPr/>
            <p:nvPr/>
          </p:nvSpPr>
          <p:spPr>
            <a:xfrm>
              <a:off x="8716176" y="81698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81" name="Google Shape;1381;p15"/>
            <p:cNvSpPr/>
            <p:nvPr/>
          </p:nvSpPr>
          <p:spPr>
            <a:xfrm>
              <a:off x="8716176" y="102409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82" name="Google Shape;1382;p15"/>
            <p:cNvSpPr/>
            <p:nvPr/>
          </p:nvSpPr>
          <p:spPr>
            <a:xfrm>
              <a:off x="8716176" y="123201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83" name="Google Shape;1383;p15"/>
            <p:cNvSpPr/>
            <p:nvPr/>
          </p:nvSpPr>
          <p:spPr>
            <a:xfrm>
              <a:off x="8716176" y="143994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84" name="Google Shape;1384;p15"/>
            <p:cNvSpPr/>
            <p:nvPr/>
          </p:nvSpPr>
          <p:spPr>
            <a:xfrm>
              <a:off x="8716176" y="164787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85" name="Google Shape;1385;p15"/>
            <p:cNvSpPr/>
            <p:nvPr/>
          </p:nvSpPr>
          <p:spPr>
            <a:xfrm>
              <a:off x="8716176" y="185498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86" name="Google Shape;1386;p15"/>
            <p:cNvSpPr/>
            <p:nvPr/>
          </p:nvSpPr>
          <p:spPr>
            <a:xfrm>
              <a:off x="8716176" y="206290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87" name="Google Shape;1387;p15"/>
            <p:cNvSpPr/>
            <p:nvPr/>
          </p:nvSpPr>
          <p:spPr>
            <a:xfrm>
              <a:off x="8716176" y="227083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88" name="Google Shape;1388;p15"/>
            <p:cNvSpPr/>
            <p:nvPr/>
          </p:nvSpPr>
          <p:spPr>
            <a:xfrm>
              <a:off x="8716176" y="247876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89" name="Google Shape;1389;p15"/>
            <p:cNvSpPr/>
            <p:nvPr/>
          </p:nvSpPr>
          <p:spPr>
            <a:xfrm>
              <a:off x="8716176" y="268668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90" name="Google Shape;1390;p15"/>
            <p:cNvSpPr/>
            <p:nvPr/>
          </p:nvSpPr>
          <p:spPr>
            <a:xfrm>
              <a:off x="8716176" y="289461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91" name="Google Shape;1391;p15"/>
            <p:cNvSpPr/>
            <p:nvPr/>
          </p:nvSpPr>
          <p:spPr>
            <a:xfrm>
              <a:off x="8716176" y="310254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92" name="Google Shape;1392;p15"/>
            <p:cNvSpPr/>
            <p:nvPr/>
          </p:nvSpPr>
          <p:spPr>
            <a:xfrm>
              <a:off x="8716176" y="330965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93" name="Google Shape;1393;p15"/>
            <p:cNvSpPr/>
            <p:nvPr/>
          </p:nvSpPr>
          <p:spPr>
            <a:xfrm>
              <a:off x="8716176" y="351757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94" name="Google Shape;1394;p15"/>
            <p:cNvSpPr/>
            <p:nvPr/>
          </p:nvSpPr>
          <p:spPr>
            <a:xfrm>
              <a:off x="8716176" y="372550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95" name="Google Shape;1395;p15"/>
            <p:cNvSpPr/>
            <p:nvPr/>
          </p:nvSpPr>
          <p:spPr>
            <a:xfrm>
              <a:off x="8716176" y="393343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96" name="Google Shape;1396;p15"/>
            <p:cNvSpPr/>
            <p:nvPr/>
          </p:nvSpPr>
          <p:spPr>
            <a:xfrm>
              <a:off x="8716176" y="414054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97" name="Google Shape;1397;p15"/>
            <p:cNvSpPr/>
            <p:nvPr/>
          </p:nvSpPr>
          <p:spPr>
            <a:xfrm>
              <a:off x="8716176" y="434846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98" name="Google Shape;1398;p15"/>
            <p:cNvSpPr/>
            <p:nvPr/>
          </p:nvSpPr>
          <p:spPr>
            <a:xfrm>
              <a:off x="8716176" y="455639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399" name="Google Shape;1399;p15"/>
            <p:cNvSpPr/>
            <p:nvPr/>
          </p:nvSpPr>
          <p:spPr>
            <a:xfrm>
              <a:off x="8716176" y="476432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00" name="Google Shape;1400;p15"/>
            <p:cNvSpPr/>
            <p:nvPr/>
          </p:nvSpPr>
          <p:spPr>
            <a:xfrm>
              <a:off x="8716176" y="497225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01" name="Google Shape;1401;p15"/>
            <p:cNvSpPr/>
            <p:nvPr/>
          </p:nvSpPr>
          <p:spPr>
            <a:xfrm>
              <a:off x="907150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02" name="Google Shape;1402;p15"/>
            <p:cNvSpPr/>
            <p:nvPr/>
          </p:nvSpPr>
          <p:spPr>
            <a:xfrm>
              <a:off x="886430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grpSp>
      <p:sp>
        <p:nvSpPr>
          <p:cNvPr id="1403" name="Google Shape;1403;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404" name="Google Shape;1404;p15"/>
          <p:cNvGrpSpPr/>
          <p:nvPr/>
        </p:nvGrpSpPr>
        <p:grpSpPr>
          <a:xfrm>
            <a:off x="2298156" y="4651367"/>
            <a:ext cx="4547874" cy="491789"/>
            <a:chOff x="122000" y="4884626"/>
            <a:chExt cx="8899950" cy="258877"/>
          </a:xfrm>
        </p:grpSpPr>
        <p:sp>
          <p:nvSpPr>
            <p:cNvPr id="1405" name="Google Shape;1405;p15"/>
            <p:cNvSpPr/>
            <p:nvPr/>
          </p:nvSpPr>
          <p:spPr>
            <a:xfrm>
              <a:off x="122000" y="5120767"/>
              <a:ext cx="239400" cy="22734"/>
            </a:xfrm>
            <a:custGeom>
              <a:avLst/>
              <a:gdLst/>
              <a:ahLst/>
              <a:cxnLst/>
              <a:rect l="l" t="t" r="r" b="b"/>
              <a:pathLst>
                <a:path w="665" h="389" extrusionOk="0">
                  <a:moveTo>
                    <a:pt x="0" y="0"/>
                  </a:moveTo>
                  <a:lnTo>
                    <a:pt x="665" y="0"/>
                  </a:lnTo>
                  <a:lnTo>
                    <a:pt x="665" y="389"/>
                  </a:lnTo>
                  <a:lnTo>
                    <a:pt x="0" y="38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6" name="Google Shape;1406;p15"/>
            <p:cNvSpPr/>
            <p:nvPr/>
          </p:nvSpPr>
          <p:spPr>
            <a:xfrm>
              <a:off x="420441" y="5093416"/>
              <a:ext cx="239400" cy="50085"/>
            </a:xfrm>
            <a:custGeom>
              <a:avLst/>
              <a:gdLst/>
              <a:ahLst/>
              <a:cxnLst/>
              <a:rect l="l" t="t" r="r" b="b"/>
              <a:pathLst>
                <a:path w="665" h="857" extrusionOk="0">
                  <a:moveTo>
                    <a:pt x="0" y="0"/>
                  </a:moveTo>
                  <a:lnTo>
                    <a:pt x="665" y="0"/>
                  </a:lnTo>
                  <a:lnTo>
                    <a:pt x="665" y="857"/>
                  </a:lnTo>
                  <a:lnTo>
                    <a:pt x="0" y="85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7" name="Google Shape;1407;p15"/>
            <p:cNvSpPr/>
            <p:nvPr/>
          </p:nvSpPr>
          <p:spPr>
            <a:xfrm>
              <a:off x="719241" y="5077403"/>
              <a:ext cx="239400" cy="66098"/>
            </a:xfrm>
            <a:custGeom>
              <a:avLst/>
              <a:gdLst/>
              <a:ahLst/>
              <a:cxnLst/>
              <a:rect l="l" t="t" r="r" b="b"/>
              <a:pathLst>
                <a:path w="665" h="1131" extrusionOk="0">
                  <a:moveTo>
                    <a:pt x="0" y="0"/>
                  </a:moveTo>
                  <a:lnTo>
                    <a:pt x="665" y="0"/>
                  </a:lnTo>
                  <a:lnTo>
                    <a:pt x="665" y="1131"/>
                  </a:lnTo>
                  <a:lnTo>
                    <a:pt x="0" y="113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8" name="Google Shape;1408;p15"/>
            <p:cNvSpPr/>
            <p:nvPr/>
          </p:nvSpPr>
          <p:spPr>
            <a:xfrm>
              <a:off x="1018042" y="5048825"/>
              <a:ext cx="239400" cy="94677"/>
            </a:xfrm>
            <a:custGeom>
              <a:avLst/>
              <a:gdLst/>
              <a:ahLst/>
              <a:cxnLst/>
              <a:rect l="l" t="t" r="r" b="b"/>
              <a:pathLst>
                <a:path w="665" h="1620" extrusionOk="0">
                  <a:moveTo>
                    <a:pt x="0" y="0"/>
                  </a:moveTo>
                  <a:lnTo>
                    <a:pt x="665" y="0"/>
                  </a:lnTo>
                  <a:lnTo>
                    <a:pt x="665" y="1620"/>
                  </a:lnTo>
                  <a:lnTo>
                    <a:pt x="0" y="162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9" name="Google Shape;1409;p15"/>
            <p:cNvSpPr/>
            <p:nvPr/>
          </p:nvSpPr>
          <p:spPr>
            <a:xfrm>
              <a:off x="1316483" y="5020539"/>
              <a:ext cx="239760" cy="122963"/>
            </a:xfrm>
            <a:custGeom>
              <a:avLst/>
              <a:gdLst/>
              <a:ahLst/>
              <a:cxnLst/>
              <a:rect l="l" t="t" r="r" b="b"/>
              <a:pathLst>
                <a:path w="666" h="2104" extrusionOk="0">
                  <a:moveTo>
                    <a:pt x="0" y="0"/>
                  </a:moveTo>
                  <a:lnTo>
                    <a:pt x="666" y="0"/>
                  </a:lnTo>
                  <a:lnTo>
                    <a:pt x="666" y="2104"/>
                  </a:lnTo>
                  <a:lnTo>
                    <a:pt x="0" y="210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0" name="Google Shape;1410;p15"/>
            <p:cNvSpPr/>
            <p:nvPr/>
          </p:nvSpPr>
          <p:spPr>
            <a:xfrm>
              <a:off x="1615283" y="5009493"/>
              <a:ext cx="239400" cy="134009"/>
            </a:xfrm>
            <a:custGeom>
              <a:avLst/>
              <a:gdLst/>
              <a:ahLst/>
              <a:cxnLst/>
              <a:rect l="l" t="t" r="r" b="b"/>
              <a:pathLst>
                <a:path w="665" h="2293" extrusionOk="0">
                  <a:moveTo>
                    <a:pt x="0" y="0"/>
                  </a:moveTo>
                  <a:lnTo>
                    <a:pt x="665" y="0"/>
                  </a:lnTo>
                  <a:lnTo>
                    <a:pt x="665" y="2293"/>
                  </a:lnTo>
                  <a:lnTo>
                    <a:pt x="0" y="229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1" name="Google Shape;1411;p15"/>
            <p:cNvSpPr/>
            <p:nvPr/>
          </p:nvSpPr>
          <p:spPr>
            <a:xfrm>
              <a:off x="2212525" y="4988980"/>
              <a:ext cx="239400" cy="154522"/>
            </a:xfrm>
            <a:custGeom>
              <a:avLst/>
              <a:gdLst/>
              <a:ahLst/>
              <a:cxnLst/>
              <a:rect l="l" t="t" r="r" b="b"/>
              <a:pathLst>
                <a:path w="665" h="2644" extrusionOk="0">
                  <a:moveTo>
                    <a:pt x="0" y="0"/>
                  </a:moveTo>
                  <a:lnTo>
                    <a:pt x="665" y="0"/>
                  </a:lnTo>
                  <a:lnTo>
                    <a:pt x="665" y="2644"/>
                  </a:lnTo>
                  <a:lnTo>
                    <a:pt x="0" y="264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2" name="Google Shape;1412;p15"/>
            <p:cNvSpPr/>
            <p:nvPr/>
          </p:nvSpPr>
          <p:spPr>
            <a:xfrm>
              <a:off x="2809766" y="4980623"/>
              <a:ext cx="239400" cy="162879"/>
            </a:xfrm>
            <a:custGeom>
              <a:avLst/>
              <a:gdLst/>
              <a:ahLst/>
              <a:cxnLst/>
              <a:rect l="l" t="t" r="r" b="b"/>
              <a:pathLst>
                <a:path w="665" h="2787" extrusionOk="0">
                  <a:moveTo>
                    <a:pt x="0" y="0"/>
                  </a:moveTo>
                  <a:lnTo>
                    <a:pt x="665" y="0"/>
                  </a:lnTo>
                  <a:lnTo>
                    <a:pt x="665" y="2787"/>
                  </a:lnTo>
                  <a:lnTo>
                    <a:pt x="0" y="278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3" name="Google Shape;1413;p15"/>
            <p:cNvSpPr/>
            <p:nvPr/>
          </p:nvSpPr>
          <p:spPr>
            <a:xfrm>
              <a:off x="3108567" y="4966948"/>
              <a:ext cx="239400" cy="176555"/>
            </a:xfrm>
            <a:custGeom>
              <a:avLst/>
              <a:gdLst/>
              <a:ahLst/>
              <a:cxnLst/>
              <a:rect l="l" t="t" r="r" b="b"/>
              <a:pathLst>
                <a:path w="665" h="3021" extrusionOk="0">
                  <a:moveTo>
                    <a:pt x="0" y="0"/>
                  </a:moveTo>
                  <a:lnTo>
                    <a:pt x="665" y="0"/>
                  </a:lnTo>
                  <a:lnTo>
                    <a:pt x="665" y="3021"/>
                  </a:lnTo>
                  <a:lnTo>
                    <a:pt x="0" y="302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4" name="Google Shape;1414;p15"/>
            <p:cNvSpPr/>
            <p:nvPr/>
          </p:nvSpPr>
          <p:spPr>
            <a:xfrm>
              <a:off x="3407008" y="4938486"/>
              <a:ext cx="239400" cy="205016"/>
            </a:xfrm>
            <a:custGeom>
              <a:avLst/>
              <a:gdLst/>
              <a:ahLst/>
              <a:cxnLst/>
              <a:rect l="l" t="t" r="r" b="b"/>
              <a:pathLst>
                <a:path w="665" h="3508" extrusionOk="0">
                  <a:moveTo>
                    <a:pt x="0" y="0"/>
                  </a:moveTo>
                  <a:lnTo>
                    <a:pt x="665" y="0"/>
                  </a:lnTo>
                  <a:lnTo>
                    <a:pt x="665" y="3508"/>
                  </a:lnTo>
                  <a:lnTo>
                    <a:pt x="0" y="350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5" name="Google Shape;1415;p15"/>
            <p:cNvSpPr/>
            <p:nvPr/>
          </p:nvSpPr>
          <p:spPr>
            <a:xfrm>
              <a:off x="3705808" y="4945207"/>
              <a:ext cx="239400" cy="198295"/>
            </a:xfrm>
            <a:custGeom>
              <a:avLst/>
              <a:gdLst/>
              <a:ahLst/>
              <a:cxnLst/>
              <a:rect l="l" t="t" r="r" b="b"/>
              <a:pathLst>
                <a:path w="665" h="3393" extrusionOk="0">
                  <a:moveTo>
                    <a:pt x="0" y="0"/>
                  </a:moveTo>
                  <a:lnTo>
                    <a:pt x="665" y="0"/>
                  </a:lnTo>
                  <a:lnTo>
                    <a:pt x="665" y="3393"/>
                  </a:lnTo>
                  <a:lnTo>
                    <a:pt x="0" y="339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6" name="Google Shape;1416;p15"/>
            <p:cNvSpPr/>
            <p:nvPr/>
          </p:nvSpPr>
          <p:spPr>
            <a:xfrm>
              <a:off x="4004609" y="4929545"/>
              <a:ext cx="239400" cy="213958"/>
            </a:xfrm>
            <a:custGeom>
              <a:avLst/>
              <a:gdLst/>
              <a:ahLst/>
              <a:cxnLst/>
              <a:rect l="l" t="t" r="r" b="b"/>
              <a:pathLst>
                <a:path w="665" h="3661" extrusionOk="0">
                  <a:moveTo>
                    <a:pt x="0" y="0"/>
                  </a:moveTo>
                  <a:lnTo>
                    <a:pt x="665" y="0"/>
                  </a:lnTo>
                  <a:lnTo>
                    <a:pt x="665" y="3661"/>
                  </a:lnTo>
                  <a:lnTo>
                    <a:pt x="0" y="366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7" name="Google Shape;1417;p15"/>
            <p:cNvSpPr/>
            <p:nvPr/>
          </p:nvSpPr>
          <p:spPr>
            <a:xfrm>
              <a:off x="4303050" y="4917447"/>
              <a:ext cx="239400" cy="226056"/>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8" name="Google Shape;1418;p15"/>
            <p:cNvSpPr/>
            <p:nvPr/>
          </p:nvSpPr>
          <p:spPr>
            <a:xfrm>
              <a:off x="1914084" y="5026208"/>
              <a:ext cx="239400" cy="117294"/>
            </a:xfrm>
            <a:custGeom>
              <a:avLst/>
              <a:gdLst/>
              <a:ahLst/>
              <a:cxnLst/>
              <a:rect l="l" t="t" r="r" b="b"/>
              <a:pathLst>
                <a:path w="665" h="2007" extrusionOk="0">
                  <a:moveTo>
                    <a:pt x="0" y="0"/>
                  </a:moveTo>
                  <a:lnTo>
                    <a:pt x="665" y="0"/>
                  </a:lnTo>
                  <a:lnTo>
                    <a:pt x="665" y="2007"/>
                  </a:lnTo>
                  <a:lnTo>
                    <a:pt x="0" y="200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9" name="Google Shape;1419;p15"/>
            <p:cNvSpPr/>
            <p:nvPr/>
          </p:nvSpPr>
          <p:spPr>
            <a:xfrm>
              <a:off x="2510966" y="5013584"/>
              <a:ext cx="239400" cy="129918"/>
            </a:xfrm>
            <a:custGeom>
              <a:avLst/>
              <a:gdLst/>
              <a:ahLst/>
              <a:cxnLst/>
              <a:rect l="l" t="t" r="r" b="b"/>
              <a:pathLst>
                <a:path w="665" h="2223" extrusionOk="0">
                  <a:moveTo>
                    <a:pt x="0" y="0"/>
                  </a:moveTo>
                  <a:lnTo>
                    <a:pt x="665" y="0"/>
                  </a:lnTo>
                  <a:lnTo>
                    <a:pt x="665" y="2223"/>
                  </a:lnTo>
                  <a:lnTo>
                    <a:pt x="0" y="222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20" name="Google Shape;1420;p15"/>
            <p:cNvSpPr/>
            <p:nvPr/>
          </p:nvSpPr>
          <p:spPr>
            <a:xfrm flipH="1">
              <a:off x="8782550" y="5120767"/>
              <a:ext cx="239400" cy="22734"/>
            </a:xfrm>
            <a:custGeom>
              <a:avLst/>
              <a:gdLst/>
              <a:ahLst/>
              <a:cxnLst/>
              <a:rect l="l" t="t" r="r" b="b"/>
              <a:pathLst>
                <a:path w="665" h="389" extrusionOk="0">
                  <a:moveTo>
                    <a:pt x="0" y="0"/>
                  </a:moveTo>
                  <a:lnTo>
                    <a:pt x="665" y="0"/>
                  </a:lnTo>
                  <a:lnTo>
                    <a:pt x="665" y="389"/>
                  </a:lnTo>
                  <a:lnTo>
                    <a:pt x="0" y="38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21" name="Google Shape;1421;p15"/>
            <p:cNvSpPr/>
            <p:nvPr/>
          </p:nvSpPr>
          <p:spPr>
            <a:xfrm flipH="1">
              <a:off x="8484109" y="5093416"/>
              <a:ext cx="239400" cy="50085"/>
            </a:xfrm>
            <a:custGeom>
              <a:avLst/>
              <a:gdLst/>
              <a:ahLst/>
              <a:cxnLst/>
              <a:rect l="l" t="t" r="r" b="b"/>
              <a:pathLst>
                <a:path w="665" h="857" extrusionOk="0">
                  <a:moveTo>
                    <a:pt x="0" y="0"/>
                  </a:moveTo>
                  <a:lnTo>
                    <a:pt x="665" y="0"/>
                  </a:lnTo>
                  <a:lnTo>
                    <a:pt x="665" y="857"/>
                  </a:lnTo>
                  <a:lnTo>
                    <a:pt x="0" y="85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22" name="Google Shape;1422;p15"/>
            <p:cNvSpPr/>
            <p:nvPr/>
          </p:nvSpPr>
          <p:spPr>
            <a:xfrm flipH="1">
              <a:off x="8185309" y="5077403"/>
              <a:ext cx="239400" cy="66098"/>
            </a:xfrm>
            <a:custGeom>
              <a:avLst/>
              <a:gdLst/>
              <a:ahLst/>
              <a:cxnLst/>
              <a:rect l="l" t="t" r="r" b="b"/>
              <a:pathLst>
                <a:path w="665" h="1131" extrusionOk="0">
                  <a:moveTo>
                    <a:pt x="0" y="0"/>
                  </a:moveTo>
                  <a:lnTo>
                    <a:pt x="665" y="0"/>
                  </a:lnTo>
                  <a:lnTo>
                    <a:pt x="665" y="1131"/>
                  </a:lnTo>
                  <a:lnTo>
                    <a:pt x="0" y="113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23" name="Google Shape;1423;p15"/>
            <p:cNvSpPr/>
            <p:nvPr/>
          </p:nvSpPr>
          <p:spPr>
            <a:xfrm flipH="1">
              <a:off x="7886508" y="5048825"/>
              <a:ext cx="239400" cy="94677"/>
            </a:xfrm>
            <a:custGeom>
              <a:avLst/>
              <a:gdLst/>
              <a:ahLst/>
              <a:cxnLst/>
              <a:rect l="l" t="t" r="r" b="b"/>
              <a:pathLst>
                <a:path w="665" h="1620" extrusionOk="0">
                  <a:moveTo>
                    <a:pt x="0" y="0"/>
                  </a:moveTo>
                  <a:lnTo>
                    <a:pt x="665" y="0"/>
                  </a:lnTo>
                  <a:lnTo>
                    <a:pt x="665" y="1620"/>
                  </a:lnTo>
                  <a:lnTo>
                    <a:pt x="0" y="162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24" name="Google Shape;1424;p15"/>
            <p:cNvSpPr/>
            <p:nvPr/>
          </p:nvSpPr>
          <p:spPr>
            <a:xfrm flipH="1">
              <a:off x="7587707" y="5020539"/>
              <a:ext cx="239760" cy="122963"/>
            </a:xfrm>
            <a:custGeom>
              <a:avLst/>
              <a:gdLst/>
              <a:ahLst/>
              <a:cxnLst/>
              <a:rect l="l" t="t" r="r" b="b"/>
              <a:pathLst>
                <a:path w="666" h="2104" extrusionOk="0">
                  <a:moveTo>
                    <a:pt x="0" y="0"/>
                  </a:moveTo>
                  <a:lnTo>
                    <a:pt x="666" y="0"/>
                  </a:lnTo>
                  <a:lnTo>
                    <a:pt x="666" y="2104"/>
                  </a:lnTo>
                  <a:lnTo>
                    <a:pt x="0" y="210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25" name="Google Shape;1425;p15"/>
            <p:cNvSpPr/>
            <p:nvPr/>
          </p:nvSpPr>
          <p:spPr>
            <a:xfrm flipH="1">
              <a:off x="7289267" y="5009493"/>
              <a:ext cx="239400" cy="134009"/>
            </a:xfrm>
            <a:custGeom>
              <a:avLst/>
              <a:gdLst/>
              <a:ahLst/>
              <a:cxnLst/>
              <a:rect l="l" t="t" r="r" b="b"/>
              <a:pathLst>
                <a:path w="665" h="2293" extrusionOk="0">
                  <a:moveTo>
                    <a:pt x="0" y="0"/>
                  </a:moveTo>
                  <a:lnTo>
                    <a:pt x="665" y="0"/>
                  </a:lnTo>
                  <a:lnTo>
                    <a:pt x="665" y="2293"/>
                  </a:lnTo>
                  <a:lnTo>
                    <a:pt x="0" y="229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26" name="Google Shape;1426;p15"/>
            <p:cNvSpPr/>
            <p:nvPr/>
          </p:nvSpPr>
          <p:spPr>
            <a:xfrm flipH="1">
              <a:off x="6692025" y="4988980"/>
              <a:ext cx="239400" cy="154522"/>
            </a:xfrm>
            <a:custGeom>
              <a:avLst/>
              <a:gdLst/>
              <a:ahLst/>
              <a:cxnLst/>
              <a:rect l="l" t="t" r="r" b="b"/>
              <a:pathLst>
                <a:path w="665" h="2644" extrusionOk="0">
                  <a:moveTo>
                    <a:pt x="0" y="0"/>
                  </a:moveTo>
                  <a:lnTo>
                    <a:pt x="665" y="0"/>
                  </a:lnTo>
                  <a:lnTo>
                    <a:pt x="665" y="2644"/>
                  </a:lnTo>
                  <a:lnTo>
                    <a:pt x="0" y="264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27" name="Google Shape;1427;p15"/>
            <p:cNvSpPr/>
            <p:nvPr/>
          </p:nvSpPr>
          <p:spPr>
            <a:xfrm flipH="1">
              <a:off x="6094784" y="4980623"/>
              <a:ext cx="239400" cy="162879"/>
            </a:xfrm>
            <a:custGeom>
              <a:avLst/>
              <a:gdLst/>
              <a:ahLst/>
              <a:cxnLst/>
              <a:rect l="l" t="t" r="r" b="b"/>
              <a:pathLst>
                <a:path w="665" h="2787" extrusionOk="0">
                  <a:moveTo>
                    <a:pt x="0" y="0"/>
                  </a:moveTo>
                  <a:lnTo>
                    <a:pt x="665" y="0"/>
                  </a:lnTo>
                  <a:lnTo>
                    <a:pt x="665" y="2787"/>
                  </a:lnTo>
                  <a:lnTo>
                    <a:pt x="0" y="278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28" name="Google Shape;1428;p15"/>
            <p:cNvSpPr/>
            <p:nvPr/>
          </p:nvSpPr>
          <p:spPr>
            <a:xfrm flipH="1">
              <a:off x="5795983" y="4966948"/>
              <a:ext cx="239400" cy="176555"/>
            </a:xfrm>
            <a:custGeom>
              <a:avLst/>
              <a:gdLst/>
              <a:ahLst/>
              <a:cxnLst/>
              <a:rect l="l" t="t" r="r" b="b"/>
              <a:pathLst>
                <a:path w="665" h="3021" extrusionOk="0">
                  <a:moveTo>
                    <a:pt x="0" y="0"/>
                  </a:moveTo>
                  <a:lnTo>
                    <a:pt x="665" y="0"/>
                  </a:lnTo>
                  <a:lnTo>
                    <a:pt x="665" y="3021"/>
                  </a:lnTo>
                  <a:lnTo>
                    <a:pt x="0" y="302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29" name="Google Shape;1429;p15"/>
            <p:cNvSpPr/>
            <p:nvPr/>
          </p:nvSpPr>
          <p:spPr>
            <a:xfrm flipH="1">
              <a:off x="5497542" y="4938486"/>
              <a:ext cx="239400" cy="205016"/>
            </a:xfrm>
            <a:custGeom>
              <a:avLst/>
              <a:gdLst/>
              <a:ahLst/>
              <a:cxnLst/>
              <a:rect l="l" t="t" r="r" b="b"/>
              <a:pathLst>
                <a:path w="665" h="3508" extrusionOk="0">
                  <a:moveTo>
                    <a:pt x="0" y="0"/>
                  </a:moveTo>
                  <a:lnTo>
                    <a:pt x="665" y="0"/>
                  </a:lnTo>
                  <a:lnTo>
                    <a:pt x="665" y="3508"/>
                  </a:lnTo>
                  <a:lnTo>
                    <a:pt x="0" y="350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0" name="Google Shape;1430;p15"/>
            <p:cNvSpPr/>
            <p:nvPr/>
          </p:nvSpPr>
          <p:spPr>
            <a:xfrm flipH="1">
              <a:off x="5198742" y="4945207"/>
              <a:ext cx="239400" cy="198295"/>
            </a:xfrm>
            <a:custGeom>
              <a:avLst/>
              <a:gdLst/>
              <a:ahLst/>
              <a:cxnLst/>
              <a:rect l="l" t="t" r="r" b="b"/>
              <a:pathLst>
                <a:path w="665" h="3393" extrusionOk="0">
                  <a:moveTo>
                    <a:pt x="0" y="0"/>
                  </a:moveTo>
                  <a:lnTo>
                    <a:pt x="665" y="0"/>
                  </a:lnTo>
                  <a:lnTo>
                    <a:pt x="665" y="3393"/>
                  </a:lnTo>
                  <a:lnTo>
                    <a:pt x="0" y="339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1" name="Google Shape;1431;p15"/>
            <p:cNvSpPr/>
            <p:nvPr/>
          </p:nvSpPr>
          <p:spPr>
            <a:xfrm flipH="1">
              <a:off x="4899941" y="4929545"/>
              <a:ext cx="239400" cy="213958"/>
            </a:xfrm>
            <a:custGeom>
              <a:avLst/>
              <a:gdLst/>
              <a:ahLst/>
              <a:cxnLst/>
              <a:rect l="l" t="t" r="r" b="b"/>
              <a:pathLst>
                <a:path w="665" h="3661" extrusionOk="0">
                  <a:moveTo>
                    <a:pt x="0" y="0"/>
                  </a:moveTo>
                  <a:lnTo>
                    <a:pt x="665" y="0"/>
                  </a:lnTo>
                  <a:lnTo>
                    <a:pt x="665" y="3661"/>
                  </a:lnTo>
                  <a:lnTo>
                    <a:pt x="0" y="366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2" name="Google Shape;1432;p15"/>
            <p:cNvSpPr/>
            <p:nvPr/>
          </p:nvSpPr>
          <p:spPr>
            <a:xfrm flipH="1">
              <a:off x="4601500" y="4884626"/>
              <a:ext cx="239400" cy="258876"/>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3" name="Google Shape;1433;p15"/>
            <p:cNvSpPr/>
            <p:nvPr/>
          </p:nvSpPr>
          <p:spPr>
            <a:xfrm flipH="1">
              <a:off x="6990466" y="5026208"/>
              <a:ext cx="239400" cy="117294"/>
            </a:xfrm>
            <a:custGeom>
              <a:avLst/>
              <a:gdLst/>
              <a:ahLst/>
              <a:cxnLst/>
              <a:rect l="l" t="t" r="r" b="b"/>
              <a:pathLst>
                <a:path w="665" h="2007" extrusionOk="0">
                  <a:moveTo>
                    <a:pt x="0" y="0"/>
                  </a:moveTo>
                  <a:lnTo>
                    <a:pt x="665" y="0"/>
                  </a:lnTo>
                  <a:lnTo>
                    <a:pt x="665" y="2007"/>
                  </a:lnTo>
                  <a:lnTo>
                    <a:pt x="0" y="200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4" name="Google Shape;1434;p15"/>
            <p:cNvSpPr/>
            <p:nvPr/>
          </p:nvSpPr>
          <p:spPr>
            <a:xfrm flipH="1">
              <a:off x="6393584" y="5013584"/>
              <a:ext cx="239400" cy="129918"/>
            </a:xfrm>
            <a:custGeom>
              <a:avLst/>
              <a:gdLst/>
              <a:ahLst/>
              <a:cxnLst/>
              <a:rect l="l" t="t" r="r" b="b"/>
              <a:pathLst>
                <a:path w="665" h="2223" extrusionOk="0">
                  <a:moveTo>
                    <a:pt x="0" y="0"/>
                  </a:moveTo>
                  <a:lnTo>
                    <a:pt x="665" y="0"/>
                  </a:lnTo>
                  <a:lnTo>
                    <a:pt x="665" y="2223"/>
                  </a:lnTo>
                  <a:lnTo>
                    <a:pt x="0" y="222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435" name="Google Shape;1435;p15"/>
          <p:cNvGrpSpPr/>
          <p:nvPr/>
        </p:nvGrpSpPr>
        <p:grpSpPr>
          <a:xfrm>
            <a:off x="2297975" y="4848940"/>
            <a:ext cx="4547874" cy="294550"/>
            <a:chOff x="122000" y="4884626"/>
            <a:chExt cx="8899950" cy="258877"/>
          </a:xfrm>
        </p:grpSpPr>
        <p:sp>
          <p:nvSpPr>
            <p:cNvPr id="1436" name="Google Shape;1436;p15"/>
            <p:cNvSpPr/>
            <p:nvPr/>
          </p:nvSpPr>
          <p:spPr>
            <a:xfrm>
              <a:off x="122000" y="5120767"/>
              <a:ext cx="239400" cy="22734"/>
            </a:xfrm>
            <a:custGeom>
              <a:avLst/>
              <a:gdLst/>
              <a:ahLst/>
              <a:cxnLst/>
              <a:rect l="l" t="t" r="r" b="b"/>
              <a:pathLst>
                <a:path w="665" h="389" extrusionOk="0">
                  <a:moveTo>
                    <a:pt x="0" y="0"/>
                  </a:moveTo>
                  <a:lnTo>
                    <a:pt x="665" y="0"/>
                  </a:lnTo>
                  <a:lnTo>
                    <a:pt x="665" y="389"/>
                  </a:lnTo>
                  <a:lnTo>
                    <a:pt x="0" y="38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7" name="Google Shape;1437;p15"/>
            <p:cNvSpPr/>
            <p:nvPr/>
          </p:nvSpPr>
          <p:spPr>
            <a:xfrm>
              <a:off x="420441" y="5093416"/>
              <a:ext cx="239400" cy="50085"/>
            </a:xfrm>
            <a:custGeom>
              <a:avLst/>
              <a:gdLst/>
              <a:ahLst/>
              <a:cxnLst/>
              <a:rect l="l" t="t" r="r" b="b"/>
              <a:pathLst>
                <a:path w="665" h="857" extrusionOk="0">
                  <a:moveTo>
                    <a:pt x="0" y="0"/>
                  </a:moveTo>
                  <a:lnTo>
                    <a:pt x="665" y="0"/>
                  </a:lnTo>
                  <a:lnTo>
                    <a:pt x="665" y="857"/>
                  </a:lnTo>
                  <a:lnTo>
                    <a:pt x="0" y="85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8" name="Google Shape;1438;p15"/>
            <p:cNvSpPr/>
            <p:nvPr/>
          </p:nvSpPr>
          <p:spPr>
            <a:xfrm>
              <a:off x="719241" y="5077403"/>
              <a:ext cx="239400" cy="66098"/>
            </a:xfrm>
            <a:custGeom>
              <a:avLst/>
              <a:gdLst/>
              <a:ahLst/>
              <a:cxnLst/>
              <a:rect l="l" t="t" r="r" b="b"/>
              <a:pathLst>
                <a:path w="665" h="1131" extrusionOk="0">
                  <a:moveTo>
                    <a:pt x="0" y="0"/>
                  </a:moveTo>
                  <a:lnTo>
                    <a:pt x="665" y="0"/>
                  </a:lnTo>
                  <a:lnTo>
                    <a:pt x="665" y="1131"/>
                  </a:lnTo>
                  <a:lnTo>
                    <a:pt x="0" y="113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9" name="Google Shape;1439;p15"/>
            <p:cNvSpPr/>
            <p:nvPr/>
          </p:nvSpPr>
          <p:spPr>
            <a:xfrm>
              <a:off x="1018042" y="5048825"/>
              <a:ext cx="239400" cy="94677"/>
            </a:xfrm>
            <a:custGeom>
              <a:avLst/>
              <a:gdLst/>
              <a:ahLst/>
              <a:cxnLst/>
              <a:rect l="l" t="t" r="r" b="b"/>
              <a:pathLst>
                <a:path w="665" h="1620" extrusionOk="0">
                  <a:moveTo>
                    <a:pt x="0" y="0"/>
                  </a:moveTo>
                  <a:lnTo>
                    <a:pt x="665" y="0"/>
                  </a:lnTo>
                  <a:lnTo>
                    <a:pt x="665" y="1620"/>
                  </a:lnTo>
                  <a:lnTo>
                    <a:pt x="0" y="162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0" name="Google Shape;1440;p15"/>
            <p:cNvSpPr/>
            <p:nvPr/>
          </p:nvSpPr>
          <p:spPr>
            <a:xfrm>
              <a:off x="1316483" y="5020539"/>
              <a:ext cx="239760" cy="122963"/>
            </a:xfrm>
            <a:custGeom>
              <a:avLst/>
              <a:gdLst/>
              <a:ahLst/>
              <a:cxnLst/>
              <a:rect l="l" t="t" r="r" b="b"/>
              <a:pathLst>
                <a:path w="666" h="2104" extrusionOk="0">
                  <a:moveTo>
                    <a:pt x="0" y="0"/>
                  </a:moveTo>
                  <a:lnTo>
                    <a:pt x="666" y="0"/>
                  </a:lnTo>
                  <a:lnTo>
                    <a:pt x="666" y="2104"/>
                  </a:lnTo>
                  <a:lnTo>
                    <a:pt x="0" y="210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1" name="Google Shape;1441;p15"/>
            <p:cNvSpPr/>
            <p:nvPr/>
          </p:nvSpPr>
          <p:spPr>
            <a:xfrm>
              <a:off x="1615283" y="5009493"/>
              <a:ext cx="239400" cy="134009"/>
            </a:xfrm>
            <a:custGeom>
              <a:avLst/>
              <a:gdLst/>
              <a:ahLst/>
              <a:cxnLst/>
              <a:rect l="l" t="t" r="r" b="b"/>
              <a:pathLst>
                <a:path w="665" h="2293" extrusionOk="0">
                  <a:moveTo>
                    <a:pt x="0" y="0"/>
                  </a:moveTo>
                  <a:lnTo>
                    <a:pt x="665" y="0"/>
                  </a:lnTo>
                  <a:lnTo>
                    <a:pt x="665" y="2293"/>
                  </a:lnTo>
                  <a:lnTo>
                    <a:pt x="0" y="22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2" name="Google Shape;1442;p15"/>
            <p:cNvSpPr/>
            <p:nvPr/>
          </p:nvSpPr>
          <p:spPr>
            <a:xfrm>
              <a:off x="2212525" y="4988980"/>
              <a:ext cx="239400" cy="154522"/>
            </a:xfrm>
            <a:custGeom>
              <a:avLst/>
              <a:gdLst/>
              <a:ahLst/>
              <a:cxnLst/>
              <a:rect l="l" t="t" r="r" b="b"/>
              <a:pathLst>
                <a:path w="665" h="2644" extrusionOk="0">
                  <a:moveTo>
                    <a:pt x="0" y="0"/>
                  </a:moveTo>
                  <a:lnTo>
                    <a:pt x="665" y="0"/>
                  </a:lnTo>
                  <a:lnTo>
                    <a:pt x="665" y="2644"/>
                  </a:lnTo>
                  <a:lnTo>
                    <a:pt x="0" y="264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3" name="Google Shape;1443;p15"/>
            <p:cNvSpPr/>
            <p:nvPr/>
          </p:nvSpPr>
          <p:spPr>
            <a:xfrm>
              <a:off x="2809766" y="4980623"/>
              <a:ext cx="239400" cy="162879"/>
            </a:xfrm>
            <a:custGeom>
              <a:avLst/>
              <a:gdLst/>
              <a:ahLst/>
              <a:cxnLst/>
              <a:rect l="l" t="t" r="r" b="b"/>
              <a:pathLst>
                <a:path w="665" h="2787" extrusionOk="0">
                  <a:moveTo>
                    <a:pt x="0" y="0"/>
                  </a:moveTo>
                  <a:lnTo>
                    <a:pt x="665" y="0"/>
                  </a:lnTo>
                  <a:lnTo>
                    <a:pt x="665" y="2787"/>
                  </a:lnTo>
                  <a:lnTo>
                    <a:pt x="0" y="278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4" name="Google Shape;1444;p15"/>
            <p:cNvSpPr/>
            <p:nvPr/>
          </p:nvSpPr>
          <p:spPr>
            <a:xfrm>
              <a:off x="3108567" y="4966948"/>
              <a:ext cx="239400" cy="176555"/>
            </a:xfrm>
            <a:custGeom>
              <a:avLst/>
              <a:gdLst/>
              <a:ahLst/>
              <a:cxnLst/>
              <a:rect l="l" t="t" r="r" b="b"/>
              <a:pathLst>
                <a:path w="665" h="3021" extrusionOk="0">
                  <a:moveTo>
                    <a:pt x="0" y="0"/>
                  </a:moveTo>
                  <a:lnTo>
                    <a:pt x="665" y="0"/>
                  </a:lnTo>
                  <a:lnTo>
                    <a:pt x="665" y="3021"/>
                  </a:lnTo>
                  <a:lnTo>
                    <a:pt x="0" y="302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5" name="Google Shape;1445;p15"/>
            <p:cNvSpPr/>
            <p:nvPr/>
          </p:nvSpPr>
          <p:spPr>
            <a:xfrm>
              <a:off x="3407008" y="4938486"/>
              <a:ext cx="239400" cy="205016"/>
            </a:xfrm>
            <a:custGeom>
              <a:avLst/>
              <a:gdLst/>
              <a:ahLst/>
              <a:cxnLst/>
              <a:rect l="l" t="t" r="r" b="b"/>
              <a:pathLst>
                <a:path w="665" h="3508" extrusionOk="0">
                  <a:moveTo>
                    <a:pt x="0" y="0"/>
                  </a:moveTo>
                  <a:lnTo>
                    <a:pt x="665" y="0"/>
                  </a:lnTo>
                  <a:lnTo>
                    <a:pt x="665" y="3508"/>
                  </a:lnTo>
                  <a:lnTo>
                    <a:pt x="0" y="350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6" name="Google Shape;1446;p15"/>
            <p:cNvSpPr/>
            <p:nvPr/>
          </p:nvSpPr>
          <p:spPr>
            <a:xfrm>
              <a:off x="3705808" y="4945207"/>
              <a:ext cx="239400" cy="198295"/>
            </a:xfrm>
            <a:custGeom>
              <a:avLst/>
              <a:gdLst/>
              <a:ahLst/>
              <a:cxnLst/>
              <a:rect l="l" t="t" r="r" b="b"/>
              <a:pathLst>
                <a:path w="665" h="3393" extrusionOk="0">
                  <a:moveTo>
                    <a:pt x="0" y="0"/>
                  </a:moveTo>
                  <a:lnTo>
                    <a:pt x="665" y="0"/>
                  </a:lnTo>
                  <a:lnTo>
                    <a:pt x="665" y="3393"/>
                  </a:lnTo>
                  <a:lnTo>
                    <a:pt x="0" y="33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7" name="Google Shape;1447;p15"/>
            <p:cNvSpPr/>
            <p:nvPr/>
          </p:nvSpPr>
          <p:spPr>
            <a:xfrm>
              <a:off x="4004609" y="4929545"/>
              <a:ext cx="239400" cy="213958"/>
            </a:xfrm>
            <a:custGeom>
              <a:avLst/>
              <a:gdLst/>
              <a:ahLst/>
              <a:cxnLst/>
              <a:rect l="l" t="t" r="r" b="b"/>
              <a:pathLst>
                <a:path w="665" h="3661" extrusionOk="0">
                  <a:moveTo>
                    <a:pt x="0" y="0"/>
                  </a:moveTo>
                  <a:lnTo>
                    <a:pt x="665" y="0"/>
                  </a:lnTo>
                  <a:lnTo>
                    <a:pt x="665" y="3661"/>
                  </a:lnTo>
                  <a:lnTo>
                    <a:pt x="0" y="366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8" name="Google Shape;1448;p15"/>
            <p:cNvSpPr/>
            <p:nvPr/>
          </p:nvSpPr>
          <p:spPr>
            <a:xfrm>
              <a:off x="4303050" y="4917447"/>
              <a:ext cx="239400" cy="226056"/>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9" name="Google Shape;1449;p15"/>
            <p:cNvSpPr/>
            <p:nvPr/>
          </p:nvSpPr>
          <p:spPr>
            <a:xfrm>
              <a:off x="1914084" y="5026208"/>
              <a:ext cx="239400" cy="117294"/>
            </a:xfrm>
            <a:custGeom>
              <a:avLst/>
              <a:gdLst/>
              <a:ahLst/>
              <a:cxnLst/>
              <a:rect l="l" t="t" r="r" b="b"/>
              <a:pathLst>
                <a:path w="665" h="2007" extrusionOk="0">
                  <a:moveTo>
                    <a:pt x="0" y="0"/>
                  </a:moveTo>
                  <a:lnTo>
                    <a:pt x="665" y="0"/>
                  </a:lnTo>
                  <a:lnTo>
                    <a:pt x="665" y="2007"/>
                  </a:lnTo>
                  <a:lnTo>
                    <a:pt x="0" y="200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0" name="Google Shape;1450;p15"/>
            <p:cNvSpPr/>
            <p:nvPr/>
          </p:nvSpPr>
          <p:spPr>
            <a:xfrm>
              <a:off x="2510966" y="5013584"/>
              <a:ext cx="239400" cy="129918"/>
            </a:xfrm>
            <a:custGeom>
              <a:avLst/>
              <a:gdLst/>
              <a:ahLst/>
              <a:cxnLst/>
              <a:rect l="l" t="t" r="r" b="b"/>
              <a:pathLst>
                <a:path w="665" h="2223" extrusionOk="0">
                  <a:moveTo>
                    <a:pt x="0" y="0"/>
                  </a:moveTo>
                  <a:lnTo>
                    <a:pt x="665" y="0"/>
                  </a:lnTo>
                  <a:lnTo>
                    <a:pt x="665" y="2223"/>
                  </a:lnTo>
                  <a:lnTo>
                    <a:pt x="0" y="22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1" name="Google Shape;1451;p15"/>
            <p:cNvSpPr/>
            <p:nvPr/>
          </p:nvSpPr>
          <p:spPr>
            <a:xfrm flipH="1">
              <a:off x="8782550" y="5120767"/>
              <a:ext cx="239400" cy="22734"/>
            </a:xfrm>
            <a:custGeom>
              <a:avLst/>
              <a:gdLst/>
              <a:ahLst/>
              <a:cxnLst/>
              <a:rect l="l" t="t" r="r" b="b"/>
              <a:pathLst>
                <a:path w="665" h="389" extrusionOk="0">
                  <a:moveTo>
                    <a:pt x="0" y="0"/>
                  </a:moveTo>
                  <a:lnTo>
                    <a:pt x="665" y="0"/>
                  </a:lnTo>
                  <a:lnTo>
                    <a:pt x="665" y="389"/>
                  </a:lnTo>
                  <a:lnTo>
                    <a:pt x="0" y="38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2" name="Google Shape;1452;p15"/>
            <p:cNvSpPr/>
            <p:nvPr/>
          </p:nvSpPr>
          <p:spPr>
            <a:xfrm flipH="1">
              <a:off x="8484109" y="5093416"/>
              <a:ext cx="239400" cy="50085"/>
            </a:xfrm>
            <a:custGeom>
              <a:avLst/>
              <a:gdLst/>
              <a:ahLst/>
              <a:cxnLst/>
              <a:rect l="l" t="t" r="r" b="b"/>
              <a:pathLst>
                <a:path w="665" h="857" extrusionOk="0">
                  <a:moveTo>
                    <a:pt x="0" y="0"/>
                  </a:moveTo>
                  <a:lnTo>
                    <a:pt x="665" y="0"/>
                  </a:lnTo>
                  <a:lnTo>
                    <a:pt x="665" y="857"/>
                  </a:lnTo>
                  <a:lnTo>
                    <a:pt x="0" y="85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3" name="Google Shape;1453;p15"/>
            <p:cNvSpPr/>
            <p:nvPr/>
          </p:nvSpPr>
          <p:spPr>
            <a:xfrm flipH="1">
              <a:off x="8185309" y="5077403"/>
              <a:ext cx="239400" cy="66098"/>
            </a:xfrm>
            <a:custGeom>
              <a:avLst/>
              <a:gdLst/>
              <a:ahLst/>
              <a:cxnLst/>
              <a:rect l="l" t="t" r="r" b="b"/>
              <a:pathLst>
                <a:path w="665" h="1131" extrusionOk="0">
                  <a:moveTo>
                    <a:pt x="0" y="0"/>
                  </a:moveTo>
                  <a:lnTo>
                    <a:pt x="665" y="0"/>
                  </a:lnTo>
                  <a:lnTo>
                    <a:pt x="665" y="1131"/>
                  </a:lnTo>
                  <a:lnTo>
                    <a:pt x="0" y="113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4" name="Google Shape;1454;p15"/>
            <p:cNvSpPr/>
            <p:nvPr/>
          </p:nvSpPr>
          <p:spPr>
            <a:xfrm flipH="1">
              <a:off x="7886508" y="5048825"/>
              <a:ext cx="239400" cy="94677"/>
            </a:xfrm>
            <a:custGeom>
              <a:avLst/>
              <a:gdLst/>
              <a:ahLst/>
              <a:cxnLst/>
              <a:rect l="l" t="t" r="r" b="b"/>
              <a:pathLst>
                <a:path w="665" h="1620" extrusionOk="0">
                  <a:moveTo>
                    <a:pt x="0" y="0"/>
                  </a:moveTo>
                  <a:lnTo>
                    <a:pt x="665" y="0"/>
                  </a:lnTo>
                  <a:lnTo>
                    <a:pt x="665" y="1620"/>
                  </a:lnTo>
                  <a:lnTo>
                    <a:pt x="0" y="162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5" name="Google Shape;1455;p15"/>
            <p:cNvSpPr/>
            <p:nvPr/>
          </p:nvSpPr>
          <p:spPr>
            <a:xfrm flipH="1">
              <a:off x="7587707" y="5020539"/>
              <a:ext cx="239760" cy="122963"/>
            </a:xfrm>
            <a:custGeom>
              <a:avLst/>
              <a:gdLst/>
              <a:ahLst/>
              <a:cxnLst/>
              <a:rect l="l" t="t" r="r" b="b"/>
              <a:pathLst>
                <a:path w="666" h="2104" extrusionOk="0">
                  <a:moveTo>
                    <a:pt x="0" y="0"/>
                  </a:moveTo>
                  <a:lnTo>
                    <a:pt x="666" y="0"/>
                  </a:lnTo>
                  <a:lnTo>
                    <a:pt x="666" y="2104"/>
                  </a:lnTo>
                  <a:lnTo>
                    <a:pt x="0" y="210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6" name="Google Shape;1456;p15"/>
            <p:cNvSpPr/>
            <p:nvPr/>
          </p:nvSpPr>
          <p:spPr>
            <a:xfrm flipH="1">
              <a:off x="7289267" y="5009493"/>
              <a:ext cx="239400" cy="134009"/>
            </a:xfrm>
            <a:custGeom>
              <a:avLst/>
              <a:gdLst/>
              <a:ahLst/>
              <a:cxnLst/>
              <a:rect l="l" t="t" r="r" b="b"/>
              <a:pathLst>
                <a:path w="665" h="2293" extrusionOk="0">
                  <a:moveTo>
                    <a:pt x="0" y="0"/>
                  </a:moveTo>
                  <a:lnTo>
                    <a:pt x="665" y="0"/>
                  </a:lnTo>
                  <a:lnTo>
                    <a:pt x="665" y="2293"/>
                  </a:lnTo>
                  <a:lnTo>
                    <a:pt x="0" y="22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7" name="Google Shape;1457;p15"/>
            <p:cNvSpPr/>
            <p:nvPr/>
          </p:nvSpPr>
          <p:spPr>
            <a:xfrm flipH="1">
              <a:off x="6692025" y="4988980"/>
              <a:ext cx="239400" cy="154522"/>
            </a:xfrm>
            <a:custGeom>
              <a:avLst/>
              <a:gdLst/>
              <a:ahLst/>
              <a:cxnLst/>
              <a:rect l="l" t="t" r="r" b="b"/>
              <a:pathLst>
                <a:path w="665" h="2644" extrusionOk="0">
                  <a:moveTo>
                    <a:pt x="0" y="0"/>
                  </a:moveTo>
                  <a:lnTo>
                    <a:pt x="665" y="0"/>
                  </a:lnTo>
                  <a:lnTo>
                    <a:pt x="665" y="2644"/>
                  </a:lnTo>
                  <a:lnTo>
                    <a:pt x="0" y="264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8" name="Google Shape;1458;p15"/>
            <p:cNvSpPr/>
            <p:nvPr/>
          </p:nvSpPr>
          <p:spPr>
            <a:xfrm flipH="1">
              <a:off x="6094784" y="4980623"/>
              <a:ext cx="239400" cy="162879"/>
            </a:xfrm>
            <a:custGeom>
              <a:avLst/>
              <a:gdLst/>
              <a:ahLst/>
              <a:cxnLst/>
              <a:rect l="l" t="t" r="r" b="b"/>
              <a:pathLst>
                <a:path w="665" h="2787" extrusionOk="0">
                  <a:moveTo>
                    <a:pt x="0" y="0"/>
                  </a:moveTo>
                  <a:lnTo>
                    <a:pt x="665" y="0"/>
                  </a:lnTo>
                  <a:lnTo>
                    <a:pt x="665" y="2787"/>
                  </a:lnTo>
                  <a:lnTo>
                    <a:pt x="0" y="278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9" name="Google Shape;1459;p15"/>
            <p:cNvSpPr/>
            <p:nvPr/>
          </p:nvSpPr>
          <p:spPr>
            <a:xfrm flipH="1">
              <a:off x="5795983" y="4966948"/>
              <a:ext cx="239400" cy="176555"/>
            </a:xfrm>
            <a:custGeom>
              <a:avLst/>
              <a:gdLst/>
              <a:ahLst/>
              <a:cxnLst/>
              <a:rect l="l" t="t" r="r" b="b"/>
              <a:pathLst>
                <a:path w="665" h="3021" extrusionOk="0">
                  <a:moveTo>
                    <a:pt x="0" y="0"/>
                  </a:moveTo>
                  <a:lnTo>
                    <a:pt x="665" y="0"/>
                  </a:lnTo>
                  <a:lnTo>
                    <a:pt x="665" y="3021"/>
                  </a:lnTo>
                  <a:lnTo>
                    <a:pt x="0" y="302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60" name="Google Shape;1460;p15"/>
            <p:cNvSpPr/>
            <p:nvPr/>
          </p:nvSpPr>
          <p:spPr>
            <a:xfrm flipH="1">
              <a:off x="5497542" y="4938486"/>
              <a:ext cx="239400" cy="205016"/>
            </a:xfrm>
            <a:custGeom>
              <a:avLst/>
              <a:gdLst/>
              <a:ahLst/>
              <a:cxnLst/>
              <a:rect l="l" t="t" r="r" b="b"/>
              <a:pathLst>
                <a:path w="665" h="3508" extrusionOk="0">
                  <a:moveTo>
                    <a:pt x="0" y="0"/>
                  </a:moveTo>
                  <a:lnTo>
                    <a:pt x="665" y="0"/>
                  </a:lnTo>
                  <a:lnTo>
                    <a:pt x="665" y="3508"/>
                  </a:lnTo>
                  <a:lnTo>
                    <a:pt x="0" y="350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61" name="Google Shape;1461;p15"/>
            <p:cNvSpPr/>
            <p:nvPr/>
          </p:nvSpPr>
          <p:spPr>
            <a:xfrm flipH="1">
              <a:off x="5198742" y="4945207"/>
              <a:ext cx="239400" cy="198295"/>
            </a:xfrm>
            <a:custGeom>
              <a:avLst/>
              <a:gdLst/>
              <a:ahLst/>
              <a:cxnLst/>
              <a:rect l="l" t="t" r="r" b="b"/>
              <a:pathLst>
                <a:path w="665" h="3393" extrusionOk="0">
                  <a:moveTo>
                    <a:pt x="0" y="0"/>
                  </a:moveTo>
                  <a:lnTo>
                    <a:pt x="665" y="0"/>
                  </a:lnTo>
                  <a:lnTo>
                    <a:pt x="665" y="3393"/>
                  </a:lnTo>
                  <a:lnTo>
                    <a:pt x="0" y="33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62" name="Google Shape;1462;p15"/>
            <p:cNvSpPr/>
            <p:nvPr/>
          </p:nvSpPr>
          <p:spPr>
            <a:xfrm flipH="1">
              <a:off x="4899941" y="4929545"/>
              <a:ext cx="239400" cy="213958"/>
            </a:xfrm>
            <a:custGeom>
              <a:avLst/>
              <a:gdLst/>
              <a:ahLst/>
              <a:cxnLst/>
              <a:rect l="l" t="t" r="r" b="b"/>
              <a:pathLst>
                <a:path w="665" h="3661" extrusionOk="0">
                  <a:moveTo>
                    <a:pt x="0" y="0"/>
                  </a:moveTo>
                  <a:lnTo>
                    <a:pt x="665" y="0"/>
                  </a:lnTo>
                  <a:lnTo>
                    <a:pt x="665" y="3661"/>
                  </a:lnTo>
                  <a:lnTo>
                    <a:pt x="0" y="366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63" name="Google Shape;1463;p15"/>
            <p:cNvSpPr/>
            <p:nvPr/>
          </p:nvSpPr>
          <p:spPr>
            <a:xfrm flipH="1">
              <a:off x="4601500" y="4884626"/>
              <a:ext cx="239400" cy="258876"/>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64" name="Google Shape;1464;p15"/>
            <p:cNvSpPr/>
            <p:nvPr/>
          </p:nvSpPr>
          <p:spPr>
            <a:xfrm flipH="1">
              <a:off x="6990466" y="5026208"/>
              <a:ext cx="239400" cy="117294"/>
            </a:xfrm>
            <a:custGeom>
              <a:avLst/>
              <a:gdLst/>
              <a:ahLst/>
              <a:cxnLst/>
              <a:rect l="l" t="t" r="r" b="b"/>
              <a:pathLst>
                <a:path w="665" h="2007" extrusionOk="0">
                  <a:moveTo>
                    <a:pt x="0" y="0"/>
                  </a:moveTo>
                  <a:lnTo>
                    <a:pt x="665" y="0"/>
                  </a:lnTo>
                  <a:lnTo>
                    <a:pt x="665" y="2007"/>
                  </a:lnTo>
                  <a:lnTo>
                    <a:pt x="0" y="200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65" name="Google Shape;1465;p15"/>
            <p:cNvSpPr/>
            <p:nvPr/>
          </p:nvSpPr>
          <p:spPr>
            <a:xfrm flipH="1">
              <a:off x="6393584" y="5013584"/>
              <a:ext cx="239400" cy="129918"/>
            </a:xfrm>
            <a:custGeom>
              <a:avLst/>
              <a:gdLst/>
              <a:ahLst/>
              <a:cxnLst/>
              <a:rect l="l" t="t" r="r" b="b"/>
              <a:pathLst>
                <a:path w="665" h="2223" extrusionOk="0">
                  <a:moveTo>
                    <a:pt x="0" y="0"/>
                  </a:moveTo>
                  <a:lnTo>
                    <a:pt x="665" y="0"/>
                  </a:lnTo>
                  <a:lnTo>
                    <a:pt x="665" y="2223"/>
                  </a:lnTo>
                  <a:lnTo>
                    <a:pt x="0" y="22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BLANK_1_1_1_1_1_1">
    <p:spTree>
      <p:nvGrpSpPr>
        <p:cNvPr id="1" name="Shape 1466"/>
        <p:cNvGrpSpPr/>
        <p:nvPr/>
      </p:nvGrpSpPr>
      <p:grpSpPr>
        <a:xfrm>
          <a:off x="0" y="0"/>
          <a:ext cx="0" cy="0"/>
          <a:chOff x="0" y="0"/>
          <a:chExt cx="0" cy="0"/>
        </a:xfrm>
      </p:grpSpPr>
      <p:grpSp>
        <p:nvGrpSpPr>
          <p:cNvPr id="1467" name="Google Shape;1467;p16"/>
          <p:cNvGrpSpPr/>
          <p:nvPr/>
        </p:nvGrpSpPr>
        <p:grpSpPr>
          <a:xfrm>
            <a:off x="0" y="0"/>
            <a:ext cx="9143995" cy="5143491"/>
            <a:chOff x="0" y="0"/>
            <a:chExt cx="9143995" cy="5143491"/>
          </a:xfrm>
        </p:grpSpPr>
        <p:sp>
          <p:nvSpPr>
            <p:cNvPr id="1468" name="Google Shape;1468;p16"/>
            <p:cNvSpPr/>
            <p:nvPr/>
          </p:nvSpPr>
          <p:spPr>
            <a:xfrm>
              <a:off x="0" y="19319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69" name="Google Shape;1469;p16"/>
            <p:cNvSpPr/>
            <p:nvPr/>
          </p:nvSpPr>
          <p:spPr>
            <a:xfrm>
              <a:off x="0" y="401120"/>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70" name="Google Shape;1470;p16"/>
            <p:cNvSpPr/>
            <p:nvPr/>
          </p:nvSpPr>
          <p:spPr>
            <a:xfrm>
              <a:off x="0" y="60904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71" name="Google Shape;1471;p16"/>
            <p:cNvSpPr/>
            <p:nvPr/>
          </p:nvSpPr>
          <p:spPr>
            <a:xfrm>
              <a:off x="0" y="81697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72" name="Google Shape;1472;p16"/>
            <p:cNvSpPr/>
            <p:nvPr/>
          </p:nvSpPr>
          <p:spPr>
            <a:xfrm>
              <a:off x="0" y="102408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73" name="Google Shape;1473;p16"/>
            <p:cNvSpPr/>
            <p:nvPr/>
          </p:nvSpPr>
          <p:spPr>
            <a:xfrm>
              <a:off x="0" y="123201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74" name="Google Shape;1474;p16"/>
            <p:cNvSpPr/>
            <p:nvPr/>
          </p:nvSpPr>
          <p:spPr>
            <a:xfrm>
              <a:off x="0" y="143994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75" name="Google Shape;1475;p16"/>
            <p:cNvSpPr/>
            <p:nvPr/>
          </p:nvSpPr>
          <p:spPr>
            <a:xfrm>
              <a:off x="0" y="164786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76" name="Google Shape;1476;p16"/>
            <p:cNvSpPr/>
            <p:nvPr/>
          </p:nvSpPr>
          <p:spPr>
            <a:xfrm>
              <a:off x="0" y="1854977"/>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77" name="Google Shape;1477;p16"/>
            <p:cNvSpPr/>
            <p:nvPr/>
          </p:nvSpPr>
          <p:spPr>
            <a:xfrm>
              <a:off x="0" y="206290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78" name="Google Shape;1478;p16"/>
            <p:cNvSpPr/>
            <p:nvPr/>
          </p:nvSpPr>
          <p:spPr>
            <a:xfrm>
              <a:off x="0" y="227083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79" name="Google Shape;1479;p16"/>
            <p:cNvSpPr/>
            <p:nvPr/>
          </p:nvSpPr>
          <p:spPr>
            <a:xfrm>
              <a:off x="0" y="247876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80" name="Google Shape;1480;p16"/>
            <p:cNvSpPr/>
            <p:nvPr/>
          </p:nvSpPr>
          <p:spPr>
            <a:xfrm>
              <a:off x="0" y="268668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81" name="Google Shape;1481;p16"/>
            <p:cNvSpPr/>
            <p:nvPr/>
          </p:nvSpPr>
          <p:spPr>
            <a:xfrm>
              <a:off x="0" y="289461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82" name="Google Shape;1482;p16"/>
            <p:cNvSpPr/>
            <p:nvPr/>
          </p:nvSpPr>
          <p:spPr>
            <a:xfrm>
              <a:off x="0" y="3102544"/>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83" name="Google Shape;1483;p16"/>
            <p:cNvSpPr/>
            <p:nvPr/>
          </p:nvSpPr>
          <p:spPr>
            <a:xfrm>
              <a:off x="0" y="330965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84" name="Google Shape;1484;p16"/>
            <p:cNvSpPr/>
            <p:nvPr/>
          </p:nvSpPr>
          <p:spPr>
            <a:xfrm>
              <a:off x="0" y="351758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85" name="Google Shape;1485;p16"/>
            <p:cNvSpPr/>
            <p:nvPr/>
          </p:nvSpPr>
          <p:spPr>
            <a:xfrm>
              <a:off x="0" y="372550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86" name="Google Shape;1486;p16"/>
            <p:cNvSpPr/>
            <p:nvPr/>
          </p:nvSpPr>
          <p:spPr>
            <a:xfrm>
              <a:off x="0" y="393343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87" name="Google Shape;1487;p16"/>
            <p:cNvSpPr/>
            <p:nvPr/>
          </p:nvSpPr>
          <p:spPr>
            <a:xfrm>
              <a:off x="0" y="414054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88" name="Google Shape;1488;p16"/>
            <p:cNvSpPr/>
            <p:nvPr/>
          </p:nvSpPr>
          <p:spPr>
            <a:xfrm>
              <a:off x="0" y="434847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89" name="Google Shape;1489;p16"/>
            <p:cNvSpPr/>
            <p:nvPr/>
          </p:nvSpPr>
          <p:spPr>
            <a:xfrm>
              <a:off x="0" y="455640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90" name="Google Shape;1490;p16"/>
            <p:cNvSpPr/>
            <p:nvPr/>
          </p:nvSpPr>
          <p:spPr>
            <a:xfrm>
              <a:off x="0" y="476432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91" name="Google Shape;1491;p16"/>
            <p:cNvSpPr/>
            <p:nvPr/>
          </p:nvSpPr>
          <p:spPr>
            <a:xfrm>
              <a:off x="0" y="497225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92" name="Google Shape;1492;p16"/>
            <p:cNvSpPr/>
            <p:nvPr/>
          </p:nvSpPr>
          <p:spPr>
            <a:xfrm>
              <a:off x="86768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93" name="Google Shape;1493;p16"/>
            <p:cNvSpPr/>
            <p:nvPr/>
          </p:nvSpPr>
          <p:spPr>
            <a:xfrm>
              <a:off x="847046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94" name="Google Shape;1494;p16"/>
            <p:cNvSpPr/>
            <p:nvPr/>
          </p:nvSpPr>
          <p:spPr>
            <a:xfrm>
              <a:off x="826327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95" name="Google Shape;1495;p16"/>
            <p:cNvSpPr/>
            <p:nvPr/>
          </p:nvSpPr>
          <p:spPr>
            <a:xfrm>
              <a:off x="805608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96" name="Google Shape;1496;p16"/>
            <p:cNvSpPr/>
            <p:nvPr/>
          </p:nvSpPr>
          <p:spPr>
            <a:xfrm>
              <a:off x="78488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97" name="Google Shape;1497;p16"/>
            <p:cNvSpPr/>
            <p:nvPr/>
          </p:nvSpPr>
          <p:spPr>
            <a:xfrm>
              <a:off x="764169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98" name="Google Shape;1498;p16"/>
            <p:cNvSpPr/>
            <p:nvPr/>
          </p:nvSpPr>
          <p:spPr>
            <a:xfrm>
              <a:off x="74345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499" name="Google Shape;1499;p16"/>
            <p:cNvSpPr/>
            <p:nvPr/>
          </p:nvSpPr>
          <p:spPr>
            <a:xfrm>
              <a:off x="722730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00" name="Google Shape;1500;p16"/>
            <p:cNvSpPr/>
            <p:nvPr/>
          </p:nvSpPr>
          <p:spPr>
            <a:xfrm>
              <a:off x="702093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01" name="Google Shape;1501;p16"/>
            <p:cNvSpPr/>
            <p:nvPr/>
          </p:nvSpPr>
          <p:spPr>
            <a:xfrm>
              <a:off x="68137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02" name="Google Shape;1502;p16"/>
            <p:cNvSpPr/>
            <p:nvPr/>
          </p:nvSpPr>
          <p:spPr>
            <a:xfrm>
              <a:off x="66065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03" name="Google Shape;1503;p16"/>
            <p:cNvSpPr/>
            <p:nvPr/>
          </p:nvSpPr>
          <p:spPr>
            <a:xfrm>
              <a:off x="639934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04" name="Google Shape;1504;p16"/>
            <p:cNvSpPr/>
            <p:nvPr/>
          </p:nvSpPr>
          <p:spPr>
            <a:xfrm>
              <a:off x="619297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05" name="Google Shape;1505;p16"/>
            <p:cNvSpPr/>
            <p:nvPr/>
          </p:nvSpPr>
          <p:spPr>
            <a:xfrm>
              <a:off x="598577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06" name="Google Shape;1506;p16"/>
            <p:cNvSpPr/>
            <p:nvPr/>
          </p:nvSpPr>
          <p:spPr>
            <a:xfrm>
              <a:off x="577858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07" name="Google Shape;1507;p16"/>
            <p:cNvSpPr/>
            <p:nvPr/>
          </p:nvSpPr>
          <p:spPr>
            <a:xfrm>
              <a:off x="55713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08" name="Google Shape;1508;p16"/>
            <p:cNvSpPr/>
            <p:nvPr/>
          </p:nvSpPr>
          <p:spPr>
            <a:xfrm>
              <a:off x="536501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09" name="Google Shape;1509;p16"/>
            <p:cNvSpPr/>
            <p:nvPr/>
          </p:nvSpPr>
          <p:spPr>
            <a:xfrm>
              <a:off x="515863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10" name="Google Shape;1510;p16"/>
            <p:cNvSpPr/>
            <p:nvPr/>
          </p:nvSpPr>
          <p:spPr>
            <a:xfrm>
              <a:off x="495144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11" name="Google Shape;1511;p16"/>
            <p:cNvSpPr/>
            <p:nvPr/>
          </p:nvSpPr>
          <p:spPr>
            <a:xfrm>
              <a:off x="47442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12" name="Google Shape;1512;p16"/>
            <p:cNvSpPr/>
            <p:nvPr/>
          </p:nvSpPr>
          <p:spPr>
            <a:xfrm>
              <a:off x="453705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13" name="Google Shape;1513;p16"/>
            <p:cNvSpPr/>
            <p:nvPr/>
          </p:nvSpPr>
          <p:spPr>
            <a:xfrm>
              <a:off x="432986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14" name="Google Shape;1514;p16"/>
            <p:cNvSpPr/>
            <p:nvPr/>
          </p:nvSpPr>
          <p:spPr>
            <a:xfrm>
              <a:off x="412266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15" name="Google Shape;1515;p16"/>
            <p:cNvSpPr/>
            <p:nvPr/>
          </p:nvSpPr>
          <p:spPr>
            <a:xfrm>
              <a:off x="39162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16" name="Google Shape;1516;p16"/>
            <p:cNvSpPr/>
            <p:nvPr/>
          </p:nvSpPr>
          <p:spPr>
            <a:xfrm>
              <a:off x="370909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17" name="Google Shape;1517;p16"/>
            <p:cNvSpPr/>
            <p:nvPr/>
          </p:nvSpPr>
          <p:spPr>
            <a:xfrm>
              <a:off x="35019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18" name="Google Shape;1518;p16"/>
            <p:cNvSpPr/>
            <p:nvPr/>
          </p:nvSpPr>
          <p:spPr>
            <a:xfrm>
              <a:off x="329470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19" name="Google Shape;1519;p16"/>
            <p:cNvSpPr/>
            <p:nvPr/>
          </p:nvSpPr>
          <p:spPr>
            <a:xfrm>
              <a:off x="308751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20" name="Google Shape;1520;p16"/>
            <p:cNvSpPr/>
            <p:nvPr/>
          </p:nvSpPr>
          <p:spPr>
            <a:xfrm>
              <a:off x="28811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21" name="Google Shape;1521;p16"/>
            <p:cNvSpPr/>
            <p:nvPr/>
          </p:nvSpPr>
          <p:spPr>
            <a:xfrm>
              <a:off x="26739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22" name="Google Shape;1522;p16"/>
            <p:cNvSpPr/>
            <p:nvPr/>
          </p:nvSpPr>
          <p:spPr>
            <a:xfrm>
              <a:off x="246674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23" name="Google Shape;1523;p16"/>
            <p:cNvSpPr/>
            <p:nvPr/>
          </p:nvSpPr>
          <p:spPr>
            <a:xfrm>
              <a:off x="225955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24" name="Google Shape;1524;p16"/>
            <p:cNvSpPr/>
            <p:nvPr/>
          </p:nvSpPr>
          <p:spPr>
            <a:xfrm>
              <a:off x="205236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25" name="Google Shape;1525;p16"/>
            <p:cNvSpPr/>
            <p:nvPr/>
          </p:nvSpPr>
          <p:spPr>
            <a:xfrm>
              <a:off x="184598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26" name="Google Shape;1526;p16"/>
            <p:cNvSpPr/>
            <p:nvPr/>
          </p:nvSpPr>
          <p:spPr>
            <a:xfrm>
              <a:off x="16387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27" name="Google Shape;1527;p16"/>
            <p:cNvSpPr/>
            <p:nvPr/>
          </p:nvSpPr>
          <p:spPr>
            <a:xfrm>
              <a:off x="143159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28" name="Google Shape;1528;p16"/>
            <p:cNvSpPr/>
            <p:nvPr/>
          </p:nvSpPr>
          <p:spPr>
            <a:xfrm>
              <a:off x="122440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29" name="Google Shape;1529;p16"/>
            <p:cNvSpPr/>
            <p:nvPr/>
          </p:nvSpPr>
          <p:spPr>
            <a:xfrm>
              <a:off x="101720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30" name="Google Shape;1530;p16"/>
            <p:cNvSpPr/>
            <p:nvPr/>
          </p:nvSpPr>
          <p:spPr>
            <a:xfrm>
              <a:off x="81001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31" name="Google Shape;1531;p16"/>
            <p:cNvSpPr/>
            <p:nvPr/>
          </p:nvSpPr>
          <p:spPr>
            <a:xfrm>
              <a:off x="60363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32" name="Google Shape;1532;p16"/>
            <p:cNvSpPr/>
            <p:nvPr/>
          </p:nvSpPr>
          <p:spPr>
            <a:xfrm>
              <a:off x="39644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33" name="Google Shape;1533;p16"/>
            <p:cNvSpPr/>
            <p:nvPr/>
          </p:nvSpPr>
          <p:spPr>
            <a:xfrm>
              <a:off x="18925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34" name="Google Shape;1534;p16"/>
            <p:cNvSpPr/>
            <p:nvPr/>
          </p:nvSpPr>
          <p:spPr>
            <a:xfrm>
              <a:off x="8716176" y="19320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35" name="Google Shape;1535;p16"/>
            <p:cNvSpPr/>
            <p:nvPr/>
          </p:nvSpPr>
          <p:spPr>
            <a:xfrm>
              <a:off x="8716176" y="40112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36" name="Google Shape;1536;p16"/>
            <p:cNvSpPr/>
            <p:nvPr/>
          </p:nvSpPr>
          <p:spPr>
            <a:xfrm>
              <a:off x="8716176" y="60905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37" name="Google Shape;1537;p16"/>
            <p:cNvSpPr/>
            <p:nvPr/>
          </p:nvSpPr>
          <p:spPr>
            <a:xfrm>
              <a:off x="8716176" y="81698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38" name="Google Shape;1538;p16"/>
            <p:cNvSpPr/>
            <p:nvPr/>
          </p:nvSpPr>
          <p:spPr>
            <a:xfrm>
              <a:off x="8716176" y="102409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39" name="Google Shape;1539;p16"/>
            <p:cNvSpPr/>
            <p:nvPr/>
          </p:nvSpPr>
          <p:spPr>
            <a:xfrm>
              <a:off x="8716176" y="123201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40" name="Google Shape;1540;p16"/>
            <p:cNvSpPr/>
            <p:nvPr/>
          </p:nvSpPr>
          <p:spPr>
            <a:xfrm>
              <a:off x="8716176" y="143994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41" name="Google Shape;1541;p16"/>
            <p:cNvSpPr/>
            <p:nvPr/>
          </p:nvSpPr>
          <p:spPr>
            <a:xfrm>
              <a:off x="8716176" y="164787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42" name="Google Shape;1542;p16"/>
            <p:cNvSpPr/>
            <p:nvPr/>
          </p:nvSpPr>
          <p:spPr>
            <a:xfrm>
              <a:off x="8716176" y="185498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43" name="Google Shape;1543;p16"/>
            <p:cNvSpPr/>
            <p:nvPr/>
          </p:nvSpPr>
          <p:spPr>
            <a:xfrm>
              <a:off x="8716176" y="206290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44" name="Google Shape;1544;p16"/>
            <p:cNvSpPr/>
            <p:nvPr/>
          </p:nvSpPr>
          <p:spPr>
            <a:xfrm>
              <a:off x="8716176" y="227083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45" name="Google Shape;1545;p16"/>
            <p:cNvSpPr/>
            <p:nvPr/>
          </p:nvSpPr>
          <p:spPr>
            <a:xfrm>
              <a:off x="8716176" y="247876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46" name="Google Shape;1546;p16"/>
            <p:cNvSpPr/>
            <p:nvPr/>
          </p:nvSpPr>
          <p:spPr>
            <a:xfrm>
              <a:off x="8716176" y="268668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47" name="Google Shape;1547;p16"/>
            <p:cNvSpPr/>
            <p:nvPr/>
          </p:nvSpPr>
          <p:spPr>
            <a:xfrm>
              <a:off x="8716176" y="289461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48" name="Google Shape;1548;p16"/>
            <p:cNvSpPr/>
            <p:nvPr/>
          </p:nvSpPr>
          <p:spPr>
            <a:xfrm>
              <a:off x="8716176" y="310254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49" name="Google Shape;1549;p16"/>
            <p:cNvSpPr/>
            <p:nvPr/>
          </p:nvSpPr>
          <p:spPr>
            <a:xfrm>
              <a:off x="8716176" y="330965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50" name="Google Shape;1550;p16"/>
            <p:cNvSpPr/>
            <p:nvPr/>
          </p:nvSpPr>
          <p:spPr>
            <a:xfrm>
              <a:off x="8716176" y="351757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51" name="Google Shape;1551;p16"/>
            <p:cNvSpPr/>
            <p:nvPr/>
          </p:nvSpPr>
          <p:spPr>
            <a:xfrm>
              <a:off x="8716176" y="372550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52" name="Google Shape;1552;p16"/>
            <p:cNvSpPr/>
            <p:nvPr/>
          </p:nvSpPr>
          <p:spPr>
            <a:xfrm>
              <a:off x="8716176" y="393343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53" name="Google Shape;1553;p16"/>
            <p:cNvSpPr/>
            <p:nvPr/>
          </p:nvSpPr>
          <p:spPr>
            <a:xfrm>
              <a:off x="8716176" y="414054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54" name="Google Shape;1554;p16"/>
            <p:cNvSpPr/>
            <p:nvPr/>
          </p:nvSpPr>
          <p:spPr>
            <a:xfrm>
              <a:off x="8716176" y="434846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55" name="Google Shape;1555;p16"/>
            <p:cNvSpPr/>
            <p:nvPr/>
          </p:nvSpPr>
          <p:spPr>
            <a:xfrm>
              <a:off x="8716176" y="455639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56" name="Google Shape;1556;p16"/>
            <p:cNvSpPr/>
            <p:nvPr/>
          </p:nvSpPr>
          <p:spPr>
            <a:xfrm>
              <a:off x="8716176" y="476432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57" name="Google Shape;1557;p16"/>
            <p:cNvSpPr/>
            <p:nvPr/>
          </p:nvSpPr>
          <p:spPr>
            <a:xfrm>
              <a:off x="8716176" y="497225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58" name="Google Shape;1558;p16"/>
            <p:cNvSpPr/>
            <p:nvPr/>
          </p:nvSpPr>
          <p:spPr>
            <a:xfrm>
              <a:off x="907150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59" name="Google Shape;1559;p16"/>
            <p:cNvSpPr/>
            <p:nvPr/>
          </p:nvSpPr>
          <p:spPr>
            <a:xfrm>
              <a:off x="886430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grpSp>
      <p:sp>
        <p:nvSpPr>
          <p:cNvPr id="1560" name="Google Shape;1560;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61" name="Google Shape;1561;p16"/>
          <p:cNvSpPr txBox="1">
            <a:spLocks noGrp="1"/>
          </p:cNvSpPr>
          <p:nvPr>
            <p:ph type="subTitle" idx="1"/>
          </p:nvPr>
        </p:nvSpPr>
        <p:spPr>
          <a:xfrm>
            <a:off x="1497964" y="1827108"/>
            <a:ext cx="3055500" cy="81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2" name="Google Shape;1562;p16"/>
          <p:cNvSpPr txBox="1">
            <a:spLocks noGrp="1"/>
          </p:cNvSpPr>
          <p:nvPr>
            <p:ph type="subTitle" idx="2"/>
          </p:nvPr>
        </p:nvSpPr>
        <p:spPr>
          <a:xfrm>
            <a:off x="1497964" y="3403253"/>
            <a:ext cx="3055500" cy="81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3" name="Google Shape;1563;p16"/>
          <p:cNvSpPr txBox="1">
            <a:spLocks noGrp="1"/>
          </p:cNvSpPr>
          <p:nvPr>
            <p:ph type="subTitle" idx="3"/>
          </p:nvPr>
        </p:nvSpPr>
        <p:spPr>
          <a:xfrm>
            <a:off x="5350614" y="1827110"/>
            <a:ext cx="3055500" cy="81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4" name="Google Shape;1564;p16"/>
          <p:cNvSpPr txBox="1">
            <a:spLocks noGrp="1"/>
          </p:cNvSpPr>
          <p:nvPr>
            <p:ph type="subTitle" idx="4"/>
          </p:nvPr>
        </p:nvSpPr>
        <p:spPr>
          <a:xfrm>
            <a:off x="5350614" y="3403250"/>
            <a:ext cx="3055500" cy="81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5" name="Google Shape;1565;p16"/>
          <p:cNvSpPr txBox="1">
            <a:spLocks noGrp="1"/>
          </p:cNvSpPr>
          <p:nvPr>
            <p:ph type="title" idx="5" hasCustomPrompt="1"/>
          </p:nvPr>
        </p:nvSpPr>
        <p:spPr>
          <a:xfrm>
            <a:off x="737886" y="1587825"/>
            <a:ext cx="724800" cy="7080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3000"/>
              <a:buFont typeface="Outfit ExtraBold"/>
              <a:buNone/>
              <a:defRPr sz="1600" b="0">
                <a:solidFill>
                  <a:schemeClr val="accent1"/>
                </a:solidFill>
                <a:latin typeface="Outfit ExtraBold"/>
                <a:ea typeface="Outfit ExtraBold"/>
                <a:cs typeface="Outfit ExtraBold"/>
                <a:sym typeface="Outfit ExtraBold"/>
              </a:defRPr>
            </a:lvl1pPr>
            <a:lvl2pPr lvl="1"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2pPr>
            <a:lvl3pPr lvl="2"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3pPr>
            <a:lvl4pPr lvl="3"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4pPr>
            <a:lvl5pPr lvl="4"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5pPr>
            <a:lvl6pPr lvl="5"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6pPr>
            <a:lvl7pPr lvl="6"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7pPr>
            <a:lvl8pPr lvl="7"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8pPr>
            <a:lvl9pPr lvl="8"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9pPr>
          </a:lstStyle>
          <a:p>
            <a:r>
              <a:t>xx%</a:t>
            </a:r>
          </a:p>
        </p:txBody>
      </p:sp>
      <p:sp>
        <p:nvSpPr>
          <p:cNvPr id="1566" name="Google Shape;1566;p16"/>
          <p:cNvSpPr txBox="1">
            <a:spLocks noGrp="1"/>
          </p:cNvSpPr>
          <p:nvPr>
            <p:ph type="title" idx="6" hasCustomPrompt="1"/>
          </p:nvPr>
        </p:nvSpPr>
        <p:spPr>
          <a:xfrm>
            <a:off x="4590537" y="1587825"/>
            <a:ext cx="724800" cy="7080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3000"/>
              <a:buFont typeface="Outfit ExtraBold"/>
              <a:buNone/>
              <a:defRPr sz="1600" b="0">
                <a:solidFill>
                  <a:schemeClr val="accent1"/>
                </a:solidFill>
                <a:latin typeface="Outfit ExtraBold"/>
                <a:ea typeface="Outfit ExtraBold"/>
                <a:cs typeface="Outfit ExtraBold"/>
                <a:sym typeface="Outfit ExtraBold"/>
              </a:defRPr>
            </a:lvl1pPr>
            <a:lvl2pPr lvl="1"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2pPr>
            <a:lvl3pPr lvl="2"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3pPr>
            <a:lvl4pPr lvl="3"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4pPr>
            <a:lvl5pPr lvl="4"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5pPr>
            <a:lvl6pPr lvl="5"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6pPr>
            <a:lvl7pPr lvl="6"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7pPr>
            <a:lvl8pPr lvl="7"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8pPr>
            <a:lvl9pPr lvl="8"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9pPr>
          </a:lstStyle>
          <a:p>
            <a:r>
              <a:t>xx%</a:t>
            </a:r>
          </a:p>
        </p:txBody>
      </p:sp>
      <p:sp>
        <p:nvSpPr>
          <p:cNvPr id="1567" name="Google Shape;1567;p16"/>
          <p:cNvSpPr txBox="1">
            <a:spLocks noGrp="1"/>
          </p:cNvSpPr>
          <p:nvPr>
            <p:ph type="title" idx="7" hasCustomPrompt="1"/>
          </p:nvPr>
        </p:nvSpPr>
        <p:spPr>
          <a:xfrm>
            <a:off x="737886" y="3167325"/>
            <a:ext cx="724800" cy="7080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3000"/>
              <a:buFont typeface="Outfit ExtraBold"/>
              <a:buNone/>
              <a:defRPr sz="1600" b="0">
                <a:solidFill>
                  <a:schemeClr val="accent1"/>
                </a:solidFill>
                <a:latin typeface="Outfit ExtraBold"/>
                <a:ea typeface="Outfit ExtraBold"/>
                <a:cs typeface="Outfit ExtraBold"/>
                <a:sym typeface="Outfit ExtraBold"/>
              </a:defRPr>
            </a:lvl1pPr>
            <a:lvl2pPr lvl="1"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2pPr>
            <a:lvl3pPr lvl="2"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3pPr>
            <a:lvl4pPr lvl="3"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4pPr>
            <a:lvl5pPr lvl="4"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5pPr>
            <a:lvl6pPr lvl="5"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6pPr>
            <a:lvl7pPr lvl="6"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7pPr>
            <a:lvl8pPr lvl="7"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8pPr>
            <a:lvl9pPr lvl="8"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9pPr>
          </a:lstStyle>
          <a:p>
            <a:r>
              <a:t>xx%</a:t>
            </a:r>
          </a:p>
        </p:txBody>
      </p:sp>
      <p:sp>
        <p:nvSpPr>
          <p:cNvPr id="1568" name="Google Shape;1568;p16"/>
          <p:cNvSpPr txBox="1">
            <a:spLocks noGrp="1"/>
          </p:cNvSpPr>
          <p:nvPr>
            <p:ph type="title" idx="8" hasCustomPrompt="1"/>
          </p:nvPr>
        </p:nvSpPr>
        <p:spPr>
          <a:xfrm>
            <a:off x="4590536" y="3167325"/>
            <a:ext cx="724800" cy="7080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3000"/>
              <a:buFont typeface="Outfit ExtraBold"/>
              <a:buNone/>
              <a:defRPr sz="1600" b="0">
                <a:solidFill>
                  <a:schemeClr val="accent1"/>
                </a:solidFill>
                <a:latin typeface="Outfit ExtraBold"/>
                <a:ea typeface="Outfit ExtraBold"/>
                <a:cs typeface="Outfit ExtraBold"/>
                <a:sym typeface="Outfit ExtraBold"/>
              </a:defRPr>
            </a:lvl1pPr>
            <a:lvl2pPr lvl="1"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2pPr>
            <a:lvl3pPr lvl="2"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3pPr>
            <a:lvl4pPr lvl="3"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4pPr>
            <a:lvl5pPr lvl="4"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5pPr>
            <a:lvl6pPr lvl="5"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6pPr>
            <a:lvl7pPr lvl="6"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7pPr>
            <a:lvl8pPr lvl="7"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8pPr>
            <a:lvl9pPr lvl="8" algn="ctr" rtl="0">
              <a:spcBef>
                <a:spcPts val="0"/>
              </a:spcBef>
              <a:spcAft>
                <a:spcPts val="0"/>
              </a:spcAft>
              <a:buSzPts val="3000"/>
              <a:buFont typeface="Outfit ExtraBold"/>
              <a:buNone/>
              <a:defRPr sz="3000" b="0">
                <a:latin typeface="Outfit ExtraBold"/>
                <a:ea typeface="Outfit ExtraBold"/>
                <a:cs typeface="Outfit ExtraBold"/>
                <a:sym typeface="Outfit ExtraBold"/>
              </a:defRPr>
            </a:lvl9pPr>
          </a:lstStyle>
          <a:p>
            <a:r>
              <a:t>xx%</a:t>
            </a:r>
          </a:p>
        </p:txBody>
      </p:sp>
      <p:sp>
        <p:nvSpPr>
          <p:cNvPr id="1569" name="Google Shape;1569;p16"/>
          <p:cNvSpPr txBox="1">
            <a:spLocks noGrp="1"/>
          </p:cNvSpPr>
          <p:nvPr>
            <p:ph type="subTitle" idx="9"/>
          </p:nvPr>
        </p:nvSpPr>
        <p:spPr>
          <a:xfrm>
            <a:off x="1497964" y="1511625"/>
            <a:ext cx="3055500" cy="447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2400"/>
              <a:buFont typeface="Outfit ExtraBold"/>
              <a:buNone/>
              <a:defRPr sz="1600">
                <a:solidFill>
                  <a:schemeClr val="accent1"/>
                </a:solidFill>
                <a:latin typeface="Outfit ExtraBold"/>
                <a:ea typeface="Outfit ExtraBold"/>
                <a:cs typeface="Outfit ExtraBold"/>
                <a:sym typeface="Outfit ExtraBold"/>
              </a:defRPr>
            </a:lvl1pPr>
            <a:lvl2pPr lvl="1"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2pPr>
            <a:lvl3pPr lvl="2"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3pPr>
            <a:lvl4pPr lvl="3"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4pPr>
            <a:lvl5pPr lvl="4"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5pPr>
            <a:lvl6pPr lvl="5"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6pPr>
            <a:lvl7pPr lvl="6"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7pPr>
            <a:lvl8pPr lvl="7"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8pPr>
            <a:lvl9pPr lvl="8"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9pPr>
          </a:lstStyle>
          <a:p>
            <a:endParaRPr/>
          </a:p>
        </p:txBody>
      </p:sp>
      <p:sp>
        <p:nvSpPr>
          <p:cNvPr id="1570" name="Google Shape;1570;p16"/>
          <p:cNvSpPr txBox="1">
            <a:spLocks noGrp="1"/>
          </p:cNvSpPr>
          <p:nvPr>
            <p:ph type="subTitle" idx="13"/>
          </p:nvPr>
        </p:nvSpPr>
        <p:spPr>
          <a:xfrm>
            <a:off x="1497964" y="3091119"/>
            <a:ext cx="3055500" cy="447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2400"/>
              <a:buFont typeface="Outfit ExtraBold"/>
              <a:buNone/>
              <a:defRPr sz="1600">
                <a:solidFill>
                  <a:schemeClr val="accent1"/>
                </a:solidFill>
                <a:latin typeface="Outfit ExtraBold"/>
                <a:ea typeface="Outfit ExtraBold"/>
                <a:cs typeface="Outfit ExtraBold"/>
                <a:sym typeface="Outfit ExtraBold"/>
              </a:defRPr>
            </a:lvl1pPr>
            <a:lvl2pPr lvl="1"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2pPr>
            <a:lvl3pPr lvl="2"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3pPr>
            <a:lvl4pPr lvl="3"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4pPr>
            <a:lvl5pPr lvl="4"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5pPr>
            <a:lvl6pPr lvl="5"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6pPr>
            <a:lvl7pPr lvl="6"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7pPr>
            <a:lvl8pPr lvl="7"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8pPr>
            <a:lvl9pPr lvl="8"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9pPr>
          </a:lstStyle>
          <a:p>
            <a:endParaRPr/>
          </a:p>
        </p:txBody>
      </p:sp>
      <p:sp>
        <p:nvSpPr>
          <p:cNvPr id="1571" name="Google Shape;1571;p16"/>
          <p:cNvSpPr txBox="1">
            <a:spLocks noGrp="1"/>
          </p:cNvSpPr>
          <p:nvPr>
            <p:ph type="subTitle" idx="14"/>
          </p:nvPr>
        </p:nvSpPr>
        <p:spPr>
          <a:xfrm>
            <a:off x="5350614" y="1511625"/>
            <a:ext cx="3055500" cy="447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2400"/>
              <a:buFont typeface="Outfit ExtraBold"/>
              <a:buNone/>
              <a:defRPr sz="1600">
                <a:solidFill>
                  <a:schemeClr val="accent1"/>
                </a:solidFill>
                <a:latin typeface="Outfit ExtraBold"/>
                <a:ea typeface="Outfit ExtraBold"/>
                <a:cs typeface="Outfit ExtraBold"/>
                <a:sym typeface="Outfit ExtraBold"/>
              </a:defRPr>
            </a:lvl1pPr>
            <a:lvl2pPr lvl="1"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2pPr>
            <a:lvl3pPr lvl="2"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3pPr>
            <a:lvl4pPr lvl="3"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4pPr>
            <a:lvl5pPr lvl="4"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5pPr>
            <a:lvl6pPr lvl="5"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6pPr>
            <a:lvl7pPr lvl="6"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7pPr>
            <a:lvl8pPr lvl="7"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8pPr>
            <a:lvl9pPr lvl="8"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9pPr>
          </a:lstStyle>
          <a:p>
            <a:endParaRPr/>
          </a:p>
        </p:txBody>
      </p:sp>
      <p:sp>
        <p:nvSpPr>
          <p:cNvPr id="1572" name="Google Shape;1572;p16"/>
          <p:cNvSpPr txBox="1">
            <a:spLocks noGrp="1"/>
          </p:cNvSpPr>
          <p:nvPr>
            <p:ph type="subTitle" idx="15"/>
          </p:nvPr>
        </p:nvSpPr>
        <p:spPr>
          <a:xfrm>
            <a:off x="5350614" y="3091123"/>
            <a:ext cx="3055500" cy="447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2400"/>
              <a:buFont typeface="Outfit ExtraBold"/>
              <a:buNone/>
              <a:defRPr sz="1600">
                <a:solidFill>
                  <a:schemeClr val="accent1"/>
                </a:solidFill>
                <a:latin typeface="Outfit ExtraBold"/>
                <a:ea typeface="Outfit ExtraBold"/>
                <a:cs typeface="Outfit ExtraBold"/>
                <a:sym typeface="Outfit ExtraBold"/>
              </a:defRPr>
            </a:lvl1pPr>
            <a:lvl2pPr lvl="1"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2pPr>
            <a:lvl3pPr lvl="2"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3pPr>
            <a:lvl4pPr lvl="3"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4pPr>
            <a:lvl5pPr lvl="4"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5pPr>
            <a:lvl6pPr lvl="5"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6pPr>
            <a:lvl7pPr lvl="6"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7pPr>
            <a:lvl8pPr lvl="7"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8pPr>
            <a:lvl9pPr lvl="8"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9pPr>
          </a:lstStyle>
          <a:p>
            <a:endParaRPr/>
          </a:p>
        </p:txBody>
      </p:sp>
      <p:grpSp>
        <p:nvGrpSpPr>
          <p:cNvPr id="1573" name="Google Shape;1573;p16"/>
          <p:cNvGrpSpPr/>
          <p:nvPr/>
        </p:nvGrpSpPr>
        <p:grpSpPr>
          <a:xfrm>
            <a:off x="162681" y="4658602"/>
            <a:ext cx="847201" cy="384141"/>
            <a:chOff x="162681" y="4658602"/>
            <a:chExt cx="847201" cy="384141"/>
          </a:xfrm>
        </p:grpSpPr>
        <p:grpSp>
          <p:nvGrpSpPr>
            <p:cNvPr id="1574" name="Google Shape;1574;p16"/>
            <p:cNvGrpSpPr/>
            <p:nvPr/>
          </p:nvGrpSpPr>
          <p:grpSpPr>
            <a:xfrm>
              <a:off x="611557" y="4658602"/>
              <a:ext cx="398326" cy="384141"/>
              <a:chOff x="5732640" y="1801800"/>
              <a:chExt cx="388800" cy="1096920"/>
            </a:xfrm>
          </p:grpSpPr>
          <p:sp>
            <p:nvSpPr>
              <p:cNvPr id="1575" name="Google Shape;1575;p16"/>
              <p:cNvSpPr/>
              <p:nvPr/>
            </p:nvSpPr>
            <p:spPr>
              <a:xfrm>
                <a:off x="6031440" y="1801800"/>
                <a:ext cx="90000" cy="1096920"/>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76" name="Google Shape;1576;p16"/>
              <p:cNvSpPr/>
              <p:nvPr/>
            </p:nvSpPr>
            <p:spPr>
              <a:xfrm>
                <a:off x="5732640" y="2050560"/>
                <a:ext cx="90000" cy="347040"/>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77" name="Google Shape;1577;p16"/>
              <p:cNvSpPr/>
              <p:nvPr/>
            </p:nvSpPr>
            <p:spPr>
              <a:xfrm>
                <a:off x="5882040" y="2397600"/>
                <a:ext cx="90000" cy="501120"/>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578" name="Google Shape;1578;p16"/>
            <p:cNvGrpSpPr/>
            <p:nvPr/>
          </p:nvGrpSpPr>
          <p:grpSpPr>
            <a:xfrm>
              <a:off x="162681" y="4658610"/>
              <a:ext cx="398326" cy="275215"/>
              <a:chOff x="4089960" y="2589480"/>
              <a:chExt cx="388800" cy="785880"/>
            </a:xfrm>
          </p:grpSpPr>
          <p:sp>
            <p:nvSpPr>
              <p:cNvPr id="1579" name="Google Shape;1579;p16"/>
              <p:cNvSpPr/>
              <p:nvPr/>
            </p:nvSpPr>
            <p:spPr>
              <a:xfrm>
                <a:off x="4089960" y="2835360"/>
                <a:ext cx="90360" cy="540000"/>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0" name="Google Shape;1580;p16"/>
              <p:cNvSpPr/>
              <p:nvPr/>
            </p:nvSpPr>
            <p:spPr>
              <a:xfrm>
                <a:off x="4388760" y="2589480"/>
                <a:ext cx="90000" cy="420480"/>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1" name="Google Shape;1581;p16"/>
              <p:cNvSpPr/>
              <p:nvPr/>
            </p:nvSpPr>
            <p:spPr>
              <a:xfrm>
                <a:off x="4239360" y="2835360"/>
                <a:ext cx="90360" cy="174600"/>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1582" name="Google Shape;1582;p16"/>
          <p:cNvGrpSpPr/>
          <p:nvPr/>
        </p:nvGrpSpPr>
        <p:grpSpPr>
          <a:xfrm>
            <a:off x="8102233" y="86275"/>
            <a:ext cx="846137" cy="453229"/>
            <a:chOff x="8102233" y="86275"/>
            <a:chExt cx="846137" cy="453229"/>
          </a:xfrm>
        </p:grpSpPr>
        <p:grpSp>
          <p:nvGrpSpPr>
            <p:cNvPr id="1583" name="Google Shape;1583;p16"/>
            <p:cNvGrpSpPr/>
            <p:nvPr/>
          </p:nvGrpSpPr>
          <p:grpSpPr>
            <a:xfrm>
              <a:off x="8102233" y="86275"/>
              <a:ext cx="397957" cy="453229"/>
              <a:chOff x="4836960" y="2166120"/>
              <a:chExt cx="388440" cy="1294200"/>
            </a:xfrm>
          </p:grpSpPr>
          <p:sp>
            <p:nvSpPr>
              <p:cNvPr id="1584" name="Google Shape;1584;p16"/>
              <p:cNvSpPr/>
              <p:nvPr/>
            </p:nvSpPr>
            <p:spPr>
              <a:xfrm>
                <a:off x="5135040" y="2166120"/>
                <a:ext cx="90360" cy="1294200"/>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5" name="Google Shape;1585;p16"/>
              <p:cNvSpPr/>
              <p:nvPr/>
            </p:nvSpPr>
            <p:spPr>
              <a:xfrm>
                <a:off x="4986000" y="2166120"/>
                <a:ext cx="90360" cy="792720"/>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6" name="Google Shape;1586;p16"/>
              <p:cNvSpPr/>
              <p:nvPr/>
            </p:nvSpPr>
            <p:spPr>
              <a:xfrm>
                <a:off x="4836960" y="2959200"/>
                <a:ext cx="90000" cy="174600"/>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587" name="Google Shape;1587;p16"/>
            <p:cNvGrpSpPr/>
            <p:nvPr/>
          </p:nvGrpSpPr>
          <p:grpSpPr>
            <a:xfrm>
              <a:off x="8550044" y="216119"/>
              <a:ext cx="398326" cy="193521"/>
              <a:chOff x="6180480" y="1249200"/>
              <a:chExt cx="388800" cy="552600"/>
            </a:xfrm>
          </p:grpSpPr>
          <p:sp>
            <p:nvSpPr>
              <p:cNvPr id="1588" name="Google Shape;1588;p16"/>
              <p:cNvSpPr/>
              <p:nvPr/>
            </p:nvSpPr>
            <p:spPr>
              <a:xfrm>
                <a:off x="6479280" y="1249200"/>
                <a:ext cx="90000" cy="173520"/>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9" name="Google Shape;1589;p16"/>
              <p:cNvSpPr/>
              <p:nvPr/>
            </p:nvSpPr>
            <p:spPr>
              <a:xfrm>
                <a:off x="6329880" y="1249200"/>
                <a:ext cx="90000" cy="443880"/>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90" name="Google Shape;1590;p16"/>
              <p:cNvSpPr/>
              <p:nvPr/>
            </p:nvSpPr>
            <p:spPr>
              <a:xfrm>
                <a:off x="6180480" y="1693080"/>
                <a:ext cx="90360" cy="108720"/>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591"/>
        <p:cNvGrpSpPr/>
        <p:nvPr/>
      </p:nvGrpSpPr>
      <p:grpSpPr>
        <a:xfrm>
          <a:off x="0" y="0"/>
          <a:ext cx="0" cy="0"/>
          <a:chOff x="0" y="0"/>
          <a:chExt cx="0" cy="0"/>
        </a:xfrm>
      </p:grpSpPr>
      <p:grpSp>
        <p:nvGrpSpPr>
          <p:cNvPr id="1592" name="Google Shape;1592;p17"/>
          <p:cNvGrpSpPr/>
          <p:nvPr/>
        </p:nvGrpSpPr>
        <p:grpSpPr>
          <a:xfrm>
            <a:off x="0" y="0"/>
            <a:ext cx="9143995" cy="5143491"/>
            <a:chOff x="0" y="0"/>
            <a:chExt cx="9143995" cy="5143491"/>
          </a:xfrm>
        </p:grpSpPr>
        <p:sp>
          <p:nvSpPr>
            <p:cNvPr id="1593" name="Google Shape;1593;p17"/>
            <p:cNvSpPr/>
            <p:nvPr/>
          </p:nvSpPr>
          <p:spPr>
            <a:xfrm>
              <a:off x="0" y="19319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94" name="Google Shape;1594;p17"/>
            <p:cNvSpPr/>
            <p:nvPr/>
          </p:nvSpPr>
          <p:spPr>
            <a:xfrm>
              <a:off x="0" y="401120"/>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95" name="Google Shape;1595;p17"/>
            <p:cNvSpPr/>
            <p:nvPr/>
          </p:nvSpPr>
          <p:spPr>
            <a:xfrm>
              <a:off x="0" y="60904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96" name="Google Shape;1596;p17"/>
            <p:cNvSpPr/>
            <p:nvPr/>
          </p:nvSpPr>
          <p:spPr>
            <a:xfrm>
              <a:off x="0" y="81697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97" name="Google Shape;1597;p17"/>
            <p:cNvSpPr/>
            <p:nvPr/>
          </p:nvSpPr>
          <p:spPr>
            <a:xfrm>
              <a:off x="0" y="102408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98" name="Google Shape;1598;p17"/>
            <p:cNvSpPr/>
            <p:nvPr/>
          </p:nvSpPr>
          <p:spPr>
            <a:xfrm>
              <a:off x="0" y="123201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599" name="Google Shape;1599;p17"/>
            <p:cNvSpPr/>
            <p:nvPr/>
          </p:nvSpPr>
          <p:spPr>
            <a:xfrm>
              <a:off x="0" y="143994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00" name="Google Shape;1600;p17"/>
            <p:cNvSpPr/>
            <p:nvPr/>
          </p:nvSpPr>
          <p:spPr>
            <a:xfrm>
              <a:off x="0" y="164786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01" name="Google Shape;1601;p17"/>
            <p:cNvSpPr/>
            <p:nvPr/>
          </p:nvSpPr>
          <p:spPr>
            <a:xfrm>
              <a:off x="0" y="1854977"/>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02" name="Google Shape;1602;p17"/>
            <p:cNvSpPr/>
            <p:nvPr/>
          </p:nvSpPr>
          <p:spPr>
            <a:xfrm>
              <a:off x="0" y="206290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03" name="Google Shape;1603;p17"/>
            <p:cNvSpPr/>
            <p:nvPr/>
          </p:nvSpPr>
          <p:spPr>
            <a:xfrm>
              <a:off x="0" y="227083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04" name="Google Shape;1604;p17"/>
            <p:cNvSpPr/>
            <p:nvPr/>
          </p:nvSpPr>
          <p:spPr>
            <a:xfrm>
              <a:off x="0" y="247876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05" name="Google Shape;1605;p17"/>
            <p:cNvSpPr/>
            <p:nvPr/>
          </p:nvSpPr>
          <p:spPr>
            <a:xfrm>
              <a:off x="0" y="268668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06" name="Google Shape;1606;p17"/>
            <p:cNvSpPr/>
            <p:nvPr/>
          </p:nvSpPr>
          <p:spPr>
            <a:xfrm>
              <a:off x="0" y="289461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07" name="Google Shape;1607;p17"/>
            <p:cNvSpPr/>
            <p:nvPr/>
          </p:nvSpPr>
          <p:spPr>
            <a:xfrm>
              <a:off x="0" y="3102544"/>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08" name="Google Shape;1608;p17"/>
            <p:cNvSpPr/>
            <p:nvPr/>
          </p:nvSpPr>
          <p:spPr>
            <a:xfrm>
              <a:off x="0" y="330965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09" name="Google Shape;1609;p17"/>
            <p:cNvSpPr/>
            <p:nvPr/>
          </p:nvSpPr>
          <p:spPr>
            <a:xfrm>
              <a:off x="0" y="351758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10" name="Google Shape;1610;p17"/>
            <p:cNvSpPr/>
            <p:nvPr/>
          </p:nvSpPr>
          <p:spPr>
            <a:xfrm>
              <a:off x="0" y="372550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11" name="Google Shape;1611;p17"/>
            <p:cNvSpPr/>
            <p:nvPr/>
          </p:nvSpPr>
          <p:spPr>
            <a:xfrm>
              <a:off x="0" y="393343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12" name="Google Shape;1612;p17"/>
            <p:cNvSpPr/>
            <p:nvPr/>
          </p:nvSpPr>
          <p:spPr>
            <a:xfrm>
              <a:off x="0" y="414054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13" name="Google Shape;1613;p17"/>
            <p:cNvSpPr/>
            <p:nvPr/>
          </p:nvSpPr>
          <p:spPr>
            <a:xfrm>
              <a:off x="0" y="434847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14" name="Google Shape;1614;p17"/>
            <p:cNvSpPr/>
            <p:nvPr/>
          </p:nvSpPr>
          <p:spPr>
            <a:xfrm>
              <a:off x="0" y="455640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15" name="Google Shape;1615;p17"/>
            <p:cNvSpPr/>
            <p:nvPr/>
          </p:nvSpPr>
          <p:spPr>
            <a:xfrm>
              <a:off x="0" y="476432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16" name="Google Shape;1616;p17"/>
            <p:cNvSpPr/>
            <p:nvPr/>
          </p:nvSpPr>
          <p:spPr>
            <a:xfrm>
              <a:off x="0" y="497225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17" name="Google Shape;1617;p17"/>
            <p:cNvSpPr/>
            <p:nvPr/>
          </p:nvSpPr>
          <p:spPr>
            <a:xfrm>
              <a:off x="86768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18" name="Google Shape;1618;p17"/>
            <p:cNvSpPr/>
            <p:nvPr/>
          </p:nvSpPr>
          <p:spPr>
            <a:xfrm>
              <a:off x="847046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19" name="Google Shape;1619;p17"/>
            <p:cNvSpPr/>
            <p:nvPr/>
          </p:nvSpPr>
          <p:spPr>
            <a:xfrm>
              <a:off x="826327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20" name="Google Shape;1620;p17"/>
            <p:cNvSpPr/>
            <p:nvPr/>
          </p:nvSpPr>
          <p:spPr>
            <a:xfrm>
              <a:off x="805608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21" name="Google Shape;1621;p17"/>
            <p:cNvSpPr/>
            <p:nvPr/>
          </p:nvSpPr>
          <p:spPr>
            <a:xfrm>
              <a:off x="78488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22" name="Google Shape;1622;p17"/>
            <p:cNvSpPr/>
            <p:nvPr/>
          </p:nvSpPr>
          <p:spPr>
            <a:xfrm>
              <a:off x="764169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23" name="Google Shape;1623;p17"/>
            <p:cNvSpPr/>
            <p:nvPr/>
          </p:nvSpPr>
          <p:spPr>
            <a:xfrm>
              <a:off x="74345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24" name="Google Shape;1624;p17"/>
            <p:cNvSpPr/>
            <p:nvPr/>
          </p:nvSpPr>
          <p:spPr>
            <a:xfrm>
              <a:off x="722730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25" name="Google Shape;1625;p17"/>
            <p:cNvSpPr/>
            <p:nvPr/>
          </p:nvSpPr>
          <p:spPr>
            <a:xfrm>
              <a:off x="702093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26" name="Google Shape;1626;p17"/>
            <p:cNvSpPr/>
            <p:nvPr/>
          </p:nvSpPr>
          <p:spPr>
            <a:xfrm>
              <a:off x="68137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27" name="Google Shape;1627;p17"/>
            <p:cNvSpPr/>
            <p:nvPr/>
          </p:nvSpPr>
          <p:spPr>
            <a:xfrm>
              <a:off x="66065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28" name="Google Shape;1628;p17"/>
            <p:cNvSpPr/>
            <p:nvPr/>
          </p:nvSpPr>
          <p:spPr>
            <a:xfrm>
              <a:off x="639934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29" name="Google Shape;1629;p17"/>
            <p:cNvSpPr/>
            <p:nvPr/>
          </p:nvSpPr>
          <p:spPr>
            <a:xfrm>
              <a:off x="619297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30" name="Google Shape;1630;p17"/>
            <p:cNvSpPr/>
            <p:nvPr/>
          </p:nvSpPr>
          <p:spPr>
            <a:xfrm>
              <a:off x="598577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31" name="Google Shape;1631;p17"/>
            <p:cNvSpPr/>
            <p:nvPr/>
          </p:nvSpPr>
          <p:spPr>
            <a:xfrm>
              <a:off x="577858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32" name="Google Shape;1632;p17"/>
            <p:cNvSpPr/>
            <p:nvPr/>
          </p:nvSpPr>
          <p:spPr>
            <a:xfrm>
              <a:off x="55713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33" name="Google Shape;1633;p17"/>
            <p:cNvSpPr/>
            <p:nvPr/>
          </p:nvSpPr>
          <p:spPr>
            <a:xfrm>
              <a:off x="536501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34" name="Google Shape;1634;p17"/>
            <p:cNvSpPr/>
            <p:nvPr/>
          </p:nvSpPr>
          <p:spPr>
            <a:xfrm>
              <a:off x="515863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35" name="Google Shape;1635;p17"/>
            <p:cNvSpPr/>
            <p:nvPr/>
          </p:nvSpPr>
          <p:spPr>
            <a:xfrm>
              <a:off x="495144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36" name="Google Shape;1636;p17"/>
            <p:cNvSpPr/>
            <p:nvPr/>
          </p:nvSpPr>
          <p:spPr>
            <a:xfrm>
              <a:off x="47442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37" name="Google Shape;1637;p17"/>
            <p:cNvSpPr/>
            <p:nvPr/>
          </p:nvSpPr>
          <p:spPr>
            <a:xfrm>
              <a:off x="453705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38" name="Google Shape;1638;p17"/>
            <p:cNvSpPr/>
            <p:nvPr/>
          </p:nvSpPr>
          <p:spPr>
            <a:xfrm>
              <a:off x="432986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39" name="Google Shape;1639;p17"/>
            <p:cNvSpPr/>
            <p:nvPr/>
          </p:nvSpPr>
          <p:spPr>
            <a:xfrm>
              <a:off x="412266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40" name="Google Shape;1640;p17"/>
            <p:cNvSpPr/>
            <p:nvPr/>
          </p:nvSpPr>
          <p:spPr>
            <a:xfrm>
              <a:off x="39162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41" name="Google Shape;1641;p17"/>
            <p:cNvSpPr/>
            <p:nvPr/>
          </p:nvSpPr>
          <p:spPr>
            <a:xfrm>
              <a:off x="370909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42" name="Google Shape;1642;p17"/>
            <p:cNvSpPr/>
            <p:nvPr/>
          </p:nvSpPr>
          <p:spPr>
            <a:xfrm>
              <a:off x="35019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43" name="Google Shape;1643;p17"/>
            <p:cNvSpPr/>
            <p:nvPr/>
          </p:nvSpPr>
          <p:spPr>
            <a:xfrm>
              <a:off x="329470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44" name="Google Shape;1644;p17"/>
            <p:cNvSpPr/>
            <p:nvPr/>
          </p:nvSpPr>
          <p:spPr>
            <a:xfrm>
              <a:off x="308751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45" name="Google Shape;1645;p17"/>
            <p:cNvSpPr/>
            <p:nvPr/>
          </p:nvSpPr>
          <p:spPr>
            <a:xfrm>
              <a:off x="28811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46" name="Google Shape;1646;p17"/>
            <p:cNvSpPr/>
            <p:nvPr/>
          </p:nvSpPr>
          <p:spPr>
            <a:xfrm>
              <a:off x="26739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47" name="Google Shape;1647;p17"/>
            <p:cNvSpPr/>
            <p:nvPr/>
          </p:nvSpPr>
          <p:spPr>
            <a:xfrm>
              <a:off x="246674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48" name="Google Shape;1648;p17"/>
            <p:cNvSpPr/>
            <p:nvPr/>
          </p:nvSpPr>
          <p:spPr>
            <a:xfrm>
              <a:off x="225955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49" name="Google Shape;1649;p17"/>
            <p:cNvSpPr/>
            <p:nvPr/>
          </p:nvSpPr>
          <p:spPr>
            <a:xfrm>
              <a:off x="205236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50" name="Google Shape;1650;p17"/>
            <p:cNvSpPr/>
            <p:nvPr/>
          </p:nvSpPr>
          <p:spPr>
            <a:xfrm>
              <a:off x="184598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51" name="Google Shape;1651;p17"/>
            <p:cNvSpPr/>
            <p:nvPr/>
          </p:nvSpPr>
          <p:spPr>
            <a:xfrm>
              <a:off x="16387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52" name="Google Shape;1652;p17"/>
            <p:cNvSpPr/>
            <p:nvPr/>
          </p:nvSpPr>
          <p:spPr>
            <a:xfrm>
              <a:off x="143159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53" name="Google Shape;1653;p17"/>
            <p:cNvSpPr/>
            <p:nvPr/>
          </p:nvSpPr>
          <p:spPr>
            <a:xfrm>
              <a:off x="122440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54" name="Google Shape;1654;p17"/>
            <p:cNvSpPr/>
            <p:nvPr/>
          </p:nvSpPr>
          <p:spPr>
            <a:xfrm>
              <a:off x="101720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55" name="Google Shape;1655;p17"/>
            <p:cNvSpPr/>
            <p:nvPr/>
          </p:nvSpPr>
          <p:spPr>
            <a:xfrm>
              <a:off x="81001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56" name="Google Shape;1656;p17"/>
            <p:cNvSpPr/>
            <p:nvPr/>
          </p:nvSpPr>
          <p:spPr>
            <a:xfrm>
              <a:off x="60363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57" name="Google Shape;1657;p17"/>
            <p:cNvSpPr/>
            <p:nvPr/>
          </p:nvSpPr>
          <p:spPr>
            <a:xfrm>
              <a:off x="39644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58" name="Google Shape;1658;p17"/>
            <p:cNvSpPr/>
            <p:nvPr/>
          </p:nvSpPr>
          <p:spPr>
            <a:xfrm>
              <a:off x="18925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59" name="Google Shape;1659;p17"/>
            <p:cNvSpPr/>
            <p:nvPr/>
          </p:nvSpPr>
          <p:spPr>
            <a:xfrm>
              <a:off x="8716176" y="19320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60" name="Google Shape;1660;p17"/>
            <p:cNvSpPr/>
            <p:nvPr/>
          </p:nvSpPr>
          <p:spPr>
            <a:xfrm>
              <a:off x="8716176" y="40112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61" name="Google Shape;1661;p17"/>
            <p:cNvSpPr/>
            <p:nvPr/>
          </p:nvSpPr>
          <p:spPr>
            <a:xfrm>
              <a:off x="8716176" y="60905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62" name="Google Shape;1662;p17"/>
            <p:cNvSpPr/>
            <p:nvPr/>
          </p:nvSpPr>
          <p:spPr>
            <a:xfrm>
              <a:off x="8716176" y="81698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63" name="Google Shape;1663;p17"/>
            <p:cNvSpPr/>
            <p:nvPr/>
          </p:nvSpPr>
          <p:spPr>
            <a:xfrm>
              <a:off x="8716176" y="102409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64" name="Google Shape;1664;p17"/>
            <p:cNvSpPr/>
            <p:nvPr/>
          </p:nvSpPr>
          <p:spPr>
            <a:xfrm>
              <a:off x="8716176" y="123201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65" name="Google Shape;1665;p17"/>
            <p:cNvSpPr/>
            <p:nvPr/>
          </p:nvSpPr>
          <p:spPr>
            <a:xfrm>
              <a:off x="8716176" y="143994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66" name="Google Shape;1666;p17"/>
            <p:cNvSpPr/>
            <p:nvPr/>
          </p:nvSpPr>
          <p:spPr>
            <a:xfrm>
              <a:off x="8716176" y="164787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67" name="Google Shape;1667;p17"/>
            <p:cNvSpPr/>
            <p:nvPr/>
          </p:nvSpPr>
          <p:spPr>
            <a:xfrm>
              <a:off x="8716176" y="185498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68" name="Google Shape;1668;p17"/>
            <p:cNvSpPr/>
            <p:nvPr/>
          </p:nvSpPr>
          <p:spPr>
            <a:xfrm>
              <a:off x="8716176" y="206290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69" name="Google Shape;1669;p17"/>
            <p:cNvSpPr/>
            <p:nvPr/>
          </p:nvSpPr>
          <p:spPr>
            <a:xfrm>
              <a:off x="8716176" y="227083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70" name="Google Shape;1670;p17"/>
            <p:cNvSpPr/>
            <p:nvPr/>
          </p:nvSpPr>
          <p:spPr>
            <a:xfrm>
              <a:off x="8716176" y="247876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71" name="Google Shape;1671;p17"/>
            <p:cNvSpPr/>
            <p:nvPr/>
          </p:nvSpPr>
          <p:spPr>
            <a:xfrm>
              <a:off x="8716176" y="268668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72" name="Google Shape;1672;p17"/>
            <p:cNvSpPr/>
            <p:nvPr/>
          </p:nvSpPr>
          <p:spPr>
            <a:xfrm>
              <a:off x="8716176" y="289461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73" name="Google Shape;1673;p17"/>
            <p:cNvSpPr/>
            <p:nvPr/>
          </p:nvSpPr>
          <p:spPr>
            <a:xfrm>
              <a:off x="8716176" y="310254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74" name="Google Shape;1674;p17"/>
            <p:cNvSpPr/>
            <p:nvPr/>
          </p:nvSpPr>
          <p:spPr>
            <a:xfrm>
              <a:off x="8716176" y="330965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75" name="Google Shape;1675;p17"/>
            <p:cNvSpPr/>
            <p:nvPr/>
          </p:nvSpPr>
          <p:spPr>
            <a:xfrm>
              <a:off x="8716176" y="351757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76" name="Google Shape;1676;p17"/>
            <p:cNvSpPr/>
            <p:nvPr/>
          </p:nvSpPr>
          <p:spPr>
            <a:xfrm>
              <a:off x="8716176" y="372550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77" name="Google Shape;1677;p17"/>
            <p:cNvSpPr/>
            <p:nvPr/>
          </p:nvSpPr>
          <p:spPr>
            <a:xfrm>
              <a:off x="8716176" y="393343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78" name="Google Shape;1678;p17"/>
            <p:cNvSpPr/>
            <p:nvPr/>
          </p:nvSpPr>
          <p:spPr>
            <a:xfrm>
              <a:off x="8716176" y="414054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79" name="Google Shape;1679;p17"/>
            <p:cNvSpPr/>
            <p:nvPr/>
          </p:nvSpPr>
          <p:spPr>
            <a:xfrm>
              <a:off x="8716176" y="434846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80" name="Google Shape;1680;p17"/>
            <p:cNvSpPr/>
            <p:nvPr/>
          </p:nvSpPr>
          <p:spPr>
            <a:xfrm>
              <a:off x="8716176" y="455639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81" name="Google Shape;1681;p17"/>
            <p:cNvSpPr/>
            <p:nvPr/>
          </p:nvSpPr>
          <p:spPr>
            <a:xfrm>
              <a:off x="8716176" y="476432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82" name="Google Shape;1682;p17"/>
            <p:cNvSpPr/>
            <p:nvPr/>
          </p:nvSpPr>
          <p:spPr>
            <a:xfrm>
              <a:off x="8716176" y="497225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83" name="Google Shape;1683;p17"/>
            <p:cNvSpPr/>
            <p:nvPr/>
          </p:nvSpPr>
          <p:spPr>
            <a:xfrm>
              <a:off x="907150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684" name="Google Shape;1684;p17"/>
            <p:cNvSpPr/>
            <p:nvPr/>
          </p:nvSpPr>
          <p:spPr>
            <a:xfrm>
              <a:off x="886430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grpSp>
      <p:sp>
        <p:nvSpPr>
          <p:cNvPr id="1685" name="Google Shape;1685;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86" name="Google Shape;1686;p17"/>
          <p:cNvSpPr txBox="1">
            <a:spLocks noGrp="1"/>
          </p:cNvSpPr>
          <p:nvPr>
            <p:ph type="subTitle" idx="1"/>
          </p:nvPr>
        </p:nvSpPr>
        <p:spPr>
          <a:xfrm>
            <a:off x="5018337" y="2390225"/>
            <a:ext cx="3356400" cy="1389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87" name="Google Shape;1687;p17"/>
          <p:cNvSpPr txBox="1">
            <a:spLocks noGrp="1"/>
          </p:cNvSpPr>
          <p:nvPr>
            <p:ph type="subTitle" idx="2"/>
          </p:nvPr>
        </p:nvSpPr>
        <p:spPr>
          <a:xfrm>
            <a:off x="769262" y="2390225"/>
            <a:ext cx="3356400" cy="1389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88" name="Google Shape;1688;p17"/>
          <p:cNvSpPr txBox="1">
            <a:spLocks noGrp="1"/>
          </p:cNvSpPr>
          <p:nvPr>
            <p:ph type="subTitle" idx="3"/>
          </p:nvPr>
        </p:nvSpPr>
        <p:spPr>
          <a:xfrm>
            <a:off x="769262" y="1893875"/>
            <a:ext cx="3356400" cy="572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1pPr>
            <a:lvl2pPr lvl="1"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2pPr>
            <a:lvl3pPr lvl="2"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3pPr>
            <a:lvl4pPr lvl="3"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4pPr>
            <a:lvl5pPr lvl="4"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5pPr>
            <a:lvl6pPr lvl="5"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6pPr>
            <a:lvl7pPr lvl="6"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7pPr>
            <a:lvl8pPr lvl="7"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8pPr>
            <a:lvl9pPr lvl="8"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9pPr>
          </a:lstStyle>
          <a:p>
            <a:endParaRPr/>
          </a:p>
        </p:txBody>
      </p:sp>
      <p:sp>
        <p:nvSpPr>
          <p:cNvPr id="1689" name="Google Shape;1689;p17"/>
          <p:cNvSpPr txBox="1">
            <a:spLocks noGrp="1"/>
          </p:cNvSpPr>
          <p:nvPr>
            <p:ph type="subTitle" idx="4"/>
          </p:nvPr>
        </p:nvSpPr>
        <p:spPr>
          <a:xfrm>
            <a:off x="5018338" y="1893875"/>
            <a:ext cx="3356400" cy="572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1pPr>
            <a:lvl2pPr lvl="1"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2pPr>
            <a:lvl3pPr lvl="2"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3pPr>
            <a:lvl4pPr lvl="3"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4pPr>
            <a:lvl5pPr lvl="4"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5pPr>
            <a:lvl6pPr lvl="5"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6pPr>
            <a:lvl7pPr lvl="6"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7pPr>
            <a:lvl8pPr lvl="7"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8pPr>
            <a:lvl9pPr lvl="8"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9pPr>
          </a:lstStyle>
          <a:p>
            <a:endParaRPr/>
          </a:p>
        </p:txBody>
      </p:sp>
      <p:grpSp>
        <p:nvGrpSpPr>
          <p:cNvPr id="1690" name="Google Shape;1690;p17"/>
          <p:cNvGrpSpPr/>
          <p:nvPr/>
        </p:nvGrpSpPr>
        <p:grpSpPr>
          <a:xfrm>
            <a:off x="7980795" y="-22"/>
            <a:ext cx="1163258" cy="567589"/>
            <a:chOff x="6180480" y="488520"/>
            <a:chExt cx="1135440" cy="1204560"/>
          </a:xfrm>
        </p:grpSpPr>
        <p:sp>
          <p:nvSpPr>
            <p:cNvPr id="1691" name="Google Shape;1691;p17"/>
            <p:cNvSpPr/>
            <p:nvPr/>
          </p:nvSpPr>
          <p:spPr>
            <a:xfrm>
              <a:off x="6479280" y="1249200"/>
              <a:ext cx="90000" cy="173520"/>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2" name="Google Shape;1692;p17"/>
            <p:cNvSpPr/>
            <p:nvPr/>
          </p:nvSpPr>
          <p:spPr>
            <a:xfrm>
              <a:off x="6329880" y="1249200"/>
              <a:ext cx="90000" cy="443880"/>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3" name="Google Shape;1693;p17"/>
            <p:cNvSpPr/>
            <p:nvPr/>
          </p:nvSpPr>
          <p:spPr>
            <a:xfrm>
              <a:off x="7076520" y="794880"/>
              <a:ext cx="90360" cy="368280"/>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4" name="Google Shape;1694;p17"/>
            <p:cNvSpPr/>
            <p:nvPr/>
          </p:nvSpPr>
          <p:spPr>
            <a:xfrm>
              <a:off x="6927480" y="910440"/>
              <a:ext cx="90000" cy="253080"/>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5" name="Google Shape;1695;p17"/>
            <p:cNvSpPr/>
            <p:nvPr/>
          </p:nvSpPr>
          <p:spPr>
            <a:xfrm>
              <a:off x="7225920" y="488520"/>
              <a:ext cx="90000" cy="306360"/>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6" name="Google Shape;1696;p17"/>
            <p:cNvSpPr/>
            <p:nvPr/>
          </p:nvSpPr>
          <p:spPr>
            <a:xfrm>
              <a:off x="6778080" y="910440"/>
              <a:ext cx="90000" cy="621000"/>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7" name="Google Shape;1697;p17"/>
            <p:cNvSpPr/>
            <p:nvPr/>
          </p:nvSpPr>
          <p:spPr>
            <a:xfrm>
              <a:off x="6180480" y="1369650"/>
              <a:ext cx="90360" cy="108720"/>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8" name="Google Shape;1698;p17"/>
            <p:cNvSpPr/>
            <p:nvPr/>
          </p:nvSpPr>
          <p:spPr>
            <a:xfrm>
              <a:off x="6628680" y="1422720"/>
              <a:ext cx="90000" cy="108720"/>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699" name="Google Shape;1699;p17"/>
          <p:cNvGrpSpPr/>
          <p:nvPr/>
        </p:nvGrpSpPr>
        <p:grpSpPr>
          <a:xfrm>
            <a:off x="54322" y="4610065"/>
            <a:ext cx="1469010" cy="542687"/>
            <a:chOff x="4687560" y="2019390"/>
            <a:chExt cx="1433880" cy="1549650"/>
          </a:xfrm>
        </p:grpSpPr>
        <p:sp>
          <p:nvSpPr>
            <p:cNvPr id="1700" name="Google Shape;1700;p17"/>
            <p:cNvSpPr/>
            <p:nvPr/>
          </p:nvSpPr>
          <p:spPr>
            <a:xfrm>
              <a:off x="5135040" y="2166120"/>
              <a:ext cx="90360" cy="1294200"/>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1" name="Google Shape;1701;p17"/>
            <p:cNvSpPr/>
            <p:nvPr/>
          </p:nvSpPr>
          <p:spPr>
            <a:xfrm>
              <a:off x="6031440" y="2019390"/>
              <a:ext cx="90000" cy="1096920"/>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2" name="Google Shape;1702;p17"/>
            <p:cNvSpPr/>
            <p:nvPr/>
          </p:nvSpPr>
          <p:spPr>
            <a:xfrm>
              <a:off x="5433840" y="2706120"/>
              <a:ext cx="90000" cy="754200"/>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3" name="Google Shape;1703;p17"/>
            <p:cNvSpPr/>
            <p:nvPr/>
          </p:nvSpPr>
          <p:spPr>
            <a:xfrm>
              <a:off x="4986000" y="2166120"/>
              <a:ext cx="90360" cy="792720"/>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4" name="Google Shape;1704;p17"/>
            <p:cNvSpPr/>
            <p:nvPr/>
          </p:nvSpPr>
          <p:spPr>
            <a:xfrm>
              <a:off x="5732640" y="2050560"/>
              <a:ext cx="90000" cy="347040"/>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5" name="Google Shape;1705;p17"/>
            <p:cNvSpPr/>
            <p:nvPr/>
          </p:nvSpPr>
          <p:spPr>
            <a:xfrm>
              <a:off x="5882040" y="2397600"/>
              <a:ext cx="90000" cy="501120"/>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6" name="Google Shape;1706;p17"/>
            <p:cNvSpPr/>
            <p:nvPr/>
          </p:nvSpPr>
          <p:spPr>
            <a:xfrm>
              <a:off x="4687560" y="3133800"/>
              <a:ext cx="90000" cy="420840"/>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7" name="Google Shape;1707;p17"/>
            <p:cNvSpPr/>
            <p:nvPr/>
          </p:nvSpPr>
          <p:spPr>
            <a:xfrm>
              <a:off x="4836960" y="2959200"/>
              <a:ext cx="90000" cy="174600"/>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8" name="Google Shape;1708;p17"/>
            <p:cNvSpPr/>
            <p:nvPr/>
          </p:nvSpPr>
          <p:spPr>
            <a:xfrm>
              <a:off x="5583240" y="2050560"/>
              <a:ext cx="90000" cy="655920"/>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9" name="Google Shape;1709;p17"/>
            <p:cNvSpPr/>
            <p:nvPr/>
          </p:nvSpPr>
          <p:spPr>
            <a:xfrm>
              <a:off x="5284440" y="3460320"/>
              <a:ext cx="90000" cy="108720"/>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710"/>
        <p:cNvGrpSpPr/>
        <p:nvPr/>
      </p:nvGrpSpPr>
      <p:grpSpPr>
        <a:xfrm>
          <a:off x="0" y="0"/>
          <a:ext cx="0" cy="0"/>
          <a:chOff x="0" y="0"/>
          <a:chExt cx="0" cy="0"/>
        </a:xfrm>
      </p:grpSpPr>
      <p:grpSp>
        <p:nvGrpSpPr>
          <p:cNvPr id="1711" name="Google Shape;1711;p18"/>
          <p:cNvGrpSpPr/>
          <p:nvPr/>
        </p:nvGrpSpPr>
        <p:grpSpPr>
          <a:xfrm>
            <a:off x="0" y="0"/>
            <a:ext cx="9143995" cy="5143491"/>
            <a:chOff x="0" y="0"/>
            <a:chExt cx="9143995" cy="5143491"/>
          </a:xfrm>
        </p:grpSpPr>
        <p:sp>
          <p:nvSpPr>
            <p:cNvPr id="1712" name="Google Shape;1712;p18"/>
            <p:cNvSpPr/>
            <p:nvPr/>
          </p:nvSpPr>
          <p:spPr>
            <a:xfrm>
              <a:off x="0" y="19319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13" name="Google Shape;1713;p18"/>
            <p:cNvSpPr/>
            <p:nvPr/>
          </p:nvSpPr>
          <p:spPr>
            <a:xfrm>
              <a:off x="0" y="401120"/>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14" name="Google Shape;1714;p18"/>
            <p:cNvSpPr/>
            <p:nvPr/>
          </p:nvSpPr>
          <p:spPr>
            <a:xfrm>
              <a:off x="0" y="60904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15" name="Google Shape;1715;p18"/>
            <p:cNvSpPr/>
            <p:nvPr/>
          </p:nvSpPr>
          <p:spPr>
            <a:xfrm>
              <a:off x="0" y="81697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16" name="Google Shape;1716;p18"/>
            <p:cNvSpPr/>
            <p:nvPr/>
          </p:nvSpPr>
          <p:spPr>
            <a:xfrm>
              <a:off x="0" y="102408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17" name="Google Shape;1717;p18"/>
            <p:cNvSpPr/>
            <p:nvPr/>
          </p:nvSpPr>
          <p:spPr>
            <a:xfrm>
              <a:off x="0" y="123201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18" name="Google Shape;1718;p18"/>
            <p:cNvSpPr/>
            <p:nvPr/>
          </p:nvSpPr>
          <p:spPr>
            <a:xfrm>
              <a:off x="0" y="143994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19" name="Google Shape;1719;p18"/>
            <p:cNvSpPr/>
            <p:nvPr/>
          </p:nvSpPr>
          <p:spPr>
            <a:xfrm>
              <a:off x="0" y="164786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20" name="Google Shape;1720;p18"/>
            <p:cNvSpPr/>
            <p:nvPr/>
          </p:nvSpPr>
          <p:spPr>
            <a:xfrm>
              <a:off x="0" y="1854977"/>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21" name="Google Shape;1721;p18"/>
            <p:cNvSpPr/>
            <p:nvPr/>
          </p:nvSpPr>
          <p:spPr>
            <a:xfrm>
              <a:off x="0" y="206290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22" name="Google Shape;1722;p18"/>
            <p:cNvSpPr/>
            <p:nvPr/>
          </p:nvSpPr>
          <p:spPr>
            <a:xfrm>
              <a:off x="0" y="227083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23" name="Google Shape;1723;p18"/>
            <p:cNvSpPr/>
            <p:nvPr/>
          </p:nvSpPr>
          <p:spPr>
            <a:xfrm>
              <a:off x="0" y="247876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24" name="Google Shape;1724;p18"/>
            <p:cNvSpPr/>
            <p:nvPr/>
          </p:nvSpPr>
          <p:spPr>
            <a:xfrm>
              <a:off x="0" y="268668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25" name="Google Shape;1725;p18"/>
            <p:cNvSpPr/>
            <p:nvPr/>
          </p:nvSpPr>
          <p:spPr>
            <a:xfrm>
              <a:off x="0" y="289461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26" name="Google Shape;1726;p18"/>
            <p:cNvSpPr/>
            <p:nvPr/>
          </p:nvSpPr>
          <p:spPr>
            <a:xfrm>
              <a:off x="0" y="3102544"/>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27" name="Google Shape;1727;p18"/>
            <p:cNvSpPr/>
            <p:nvPr/>
          </p:nvSpPr>
          <p:spPr>
            <a:xfrm>
              <a:off x="0" y="330965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28" name="Google Shape;1728;p18"/>
            <p:cNvSpPr/>
            <p:nvPr/>
          </p:nvSpPr>
          <p:spPr>
            <a:xfrm>
              <a:off x="0" y="351758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29" name="Google Shape;1729;p18"/>
            <p:cNvSpPr/>
            <p:nvPr/>
          </p:nvSpPr>
          <p:spPr>
            <a:xfrm>
              <a:off x="0" y="372550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30" name="Google Shape;1730;p18"/>
            <p:cNvSpPr/>
            <p:nvPr/>
          </p:nvSpPr>
          <p:spPr>
            <a:xfrm>
              <a:off x="0" y="393343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31" name="Google Shape;1731;p18"/>
            <p:cNvSpPr/>
            <p:nvPr/>
          </p:nvSpPr>
          <p:spPr>
            <a:xfrm>
              <a:off x="0" y="414054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32" name="Google Shape;1732;p18"/>
            <p:cNvSpPr/>
            <p:nvPr/>
          </p:nvSpPr>
          <p:spPr>
            <a:xfrm>
              <a:off x="0" y="434847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33" name="Google Shape;1733;p18"/>
            <p:cNvSpPr/>
            <p:nvPr/>
          </p:nvSpPr>
          <p:spPr>
            <a:xfrm>
              <a:off x="0" y="455640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34" name="Google Shape;1734;p18"/>
            <p:cNvSpPr/>
            <p:nvPr/>
          </p:nvSpPr>
          <p:spPr>
            <a:xfrm>
              <a:off x="0" y="476432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35" name="Google Shape;1735;p18"/>
            <p:cNvSpPr/>
            <p:nvPr/>
          </p:nvSpPr>
          <p:spPr>
            <a:xfrm>
              <a:off x="0" y="497225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36" name="Google Shape;1736;p18"/>
            <p:cNvSpPr/>
            <p:nvPr/>
          </p:nvSpPr>
          <p:spPr>
            <a:xfrm>
              <a:off x="86768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37" name="Google Shape;1737;p18"/>
            <p:cNvSpPr/>
            <p:nvPr/>
          </p:nvSpPr>
          <p:spPr>
            <a:xfrm>
              <a:off x="847046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38" name="Google Shape;1738;p18"/>
            <p:cNvSpPr/>
            <p:nvPr/>
          </p:nvSpPr>
          <p:spPr>
            <a:xfrm>
              <a:off x="826327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39" name="Google Shape;1739;p18"/>
            <p:cNvSpPr/>
            <p:nvPr/>
          </p:nvSpPr>
          <p:spPr>
            <a:xfrm>
              <a:off x="805608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40" name="Google Shape;1740;p18"/>
            <p:cNvSpPr/>
            <p:nvPr/>
          </p:nvSpPr>
          <p:spPr>
            <a:xfrm>
              <a:off x="78488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41" name="Google Shape;1741;p18"/>
            <p:cNvSpPr/>
            <p:nvPr/>
          </p:nvSpPr>
          <p:spPr>
            <a:xfrm>
              <a:off x="764169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42" name="Google Shape;1742;p18"/>
            <p:cNvSpPr/>
            <p:nvPr/>
          </p:nvSpPr>
          <p:spPr>
            <a:xfrm>
              <a:off x="74345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43" name="Google Shape;1743;p18"/>
            <p:cNvSpPr/>
            <p:nvPr/>
          </p:nvSpPr>
          <p:spPr>
            <a:xfrm>
              <a:off x="722730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44" name="Google Shape;1744;p18"/>
            <p:cNvSpPr/>
            <p:nvPr/>
          </p:nvSpPr>
          <p:spPr>
            <a:xfrm>
              <a:off x="702093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45" name="Google Shape;1745;p18"/>
            <p:cNvSpPr/>
            <p:nvPr/>
          </p:nvSpPr>
          <p:spPr>
            <a:xfrm>
              <a:off x="68137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46" name="Google Shape;1746;p18"/>
            <p:cNvSpPr/>
            <p:nvPr/>
          </p:nvSpPr>
          <p:spPr>
            <a:xfrm>
              <a:off x="66065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47" name="Google Shape;1747;p18"/>
            <p:cNvSpPr/>
            <p:nvPr/>
          </p:nvSpPr>
          <p:spPr>
            <a:xfrm>
              <a:off x="639934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48" name="Google Shape;1748;p18"/>
            <p:cNvSpPr/>
            <p:nvPr/>
          </p:nvSpPr>
          <p:spPr>
            <a:xfrm>
              <a:off x="619297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49" name="Google Shape;1749;p18"/>
            <p:cNvSpPr/>
            <p:nvPr/>
          </p:nvSpPr>
          <p:spPr>
            <a:xfrm>
              <a:off x="598577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50" name="Google Shape;1750;p18"/>
            <p:cNvSpPr/>
            <p:nvPr/>
          </p:nvSpPr>
          <p:spPr>
            <a:xfrm>
              <a:off x="577858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51" name="Google Shape;1751;p18"/>
            <p:cNvSpPr/>
            <p:nvPr/>
          </p:nvSpPr>
          <p:spPr>
            <a:xfrm>
              <a:off x="55713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52" name="Google Shape;1752;p18"/>
            <p:cNvSpPr/>
            <p:nvPr/>
          </p:nvSpPr>
          <p:spPr>
            <a:xfrm>
              <a:off x="536501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53" name="Google Shape;1753;p18"/>
            <p:cNvSpPr/>
            <p:nvPr/>
          </p:nvSpPr>
          <p:spPr>
            <a:xfrm>
              <a:off x="515863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54" name="Google Shape;1754;p18"/>
            <p:cNvSpPr/>
            <p:nvPr/>
          </p:nvSpPr>
          <p:spPr>
            <a:xfrm>
              <a:off x="495144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55" name="Google Shape;1755;p18"/>
            <p:cNvSpPr/>
            <p:nvPr/>
          </p:nvSpPr>
          <p:spPr>
            <a:xfrm>
              <a:off x="47442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56" name="Google Shape;1756;p18"/>
            <p:cNvSpPr/>
            <p:nvPr/>
          </p:nvSpPr>
          <p:spPr>
            <a:xfrm>
              <a:off x="453705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57" name="Google Shape;1757;p18"/>
            <p:cNvSpPr/>
            <p:nvPr/>
          </p:nvSpPr>
          <p:spPr>
            <a:xfrm>
              <a:off x="432986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58" name="Google Shape;1758;p18"/>
            <p:cNvSpPr/>
            <p:nvPr/>
          </p:nvSpPr>
          <p:spPr>
            <a:xfrm>
              <a:off x="412266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59" name="Google Shape;1759;p18"/>
            <p:cNvSpPr/>
            <p:nvPr/>
          </p:nvSpPr>
          <p:spPr>
            <a:xfrm>
              <a:off x="39162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60" name="Google Shape;1760;p18"/>
            <p:cNvSpPr/>
            <p:nvPr/>
          </p:nvSpPr>
          <p:spPr>
            <a:xfrm>
              <a:off x="370909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61" name="Google Shape;1761;p18"/>
            <p:cNvSpPr/>
            <p:nvPr/>
          </p:nvSpPr>
          <p:spPr>
            <a:xfrm>
              <a:off x="35019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62" name="Google Shape;1762;p18"/>
            <p:cNvSpPr/>
            <p:nvPr/>
          </p:nvSpPr>
          <p:spPr>
            <a:xfrm>
              <a:off x="329470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63" name="Google Shape;1763;p18"/>
            <p:cNvSpPr/>
            <p:nvPr/>
          </p:nvSpPr>
          <p:spPr>
            <a:xfrm>
              <a:off x="308751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64" name="Google Shape;1764;p18"/>
            <p:cNvSpPr/>
            <p:nvPr/>
          </p:nvSpPr>
          <p:spPr>
            <a:xfrm>
              <a:off x="28811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65" name="Google Shape;1765;p18"/>
            <p:cNvSpPr/>
            <p:nvPr/>
          </p:nvSpPr>
          <p:spPr>
            <a:xfrm>
              <a:off x="26739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66" name="Google Shape;1766;p18"/>
            <p:cNvSpPr/>
            <p:nvPr/>
          </p:nvSpPr>
          <p:spPr>
            <a:xfrm>
              <a:off x="246674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67" name="Google Shape;1767;p18"/>
            <p:cNvSpPr/>
            <p:nvPr/>
          </p:nvSpPr>
          <p:spPr>
            <a:xfrm>
              <a:off x="225955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68" name="Google Shape;1768;p18"/>
            <p:cNvSpPr/>
            <p:nvPr/>
          </p:nvSpPr>
          <p:spPr>
            <a:xfrm>
              <a:off x="205236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69" name="Google Shape;1769;p18"/>
            <p:cNvSpPr/>
            <p:nvPr/>
          </p:nvSpPr>
          <p:spPr>
            <a:xfrm>
              <a:off x="184598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70" name="Google Shape;1770;p18"/>
            <p:cNvSpPr/>
            <p:nvPr/>
          </p:nvSpPr>
          <p:spPr>
            <a:xfrm>
              <a:off x="16387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71" name="Google Shape;1771;p18"/>
            <p:cNvSpPr/>
            <p:nvPr/>
          </p:nvSpPr>
          <p:spPr>
            <a:xfrm>
              <a:off x="143159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72" name="Google Shape;1772;p18"/>
            <p:cNvSpPr/>
            <p:nvPr/>
          </p:nvSpPr>
          <p:spPr>
            <a:xfrm>
              <a:off x="122440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73" name="Google Shape;1773;p18"/>
            <p:cNvSpPr/>
            <p:nvPr/>
          </p:nvSpPr>
          <p:spPr>
            <a:xfrm>
              <a:off x="101720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74" name="Google Shape;1774;p18"/>
            <p:cNvSpPr/>
            <p:nvPr/>
          </p:nvSpPr>
          <p:spPr>
            <a:xfrm>
              <a:off x="81001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75" name="Google Shape;1775;p18"/>
            <p:cNvSpPr/>
            <p:nvPr/>
          </p:nvSpPr>
          <p:spPr>
            <a:xfrm>
              <a:off x="60363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76" name="Google Shape;1776;p18"/>
            <p:cNvSpPr/>
            <p:nvPr/>
          </p:nvSpPr>
          <p:spPr>
            <a:xfrm>
              <a:off x="39644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77" name="Google Shape;1777;p18"/>
            <p:cNvSpPr/>
            <p:nvPr/>
          </p:nvSpPr>
          <p:spPr>
            <a:xfrm>
              <a:off x="18925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78" name="Google Shape;1778;p18"/>
            <p:cNvSpPr/>
            <p:nvPr/>
          </p:nvSpPr>
          <p:spPr>
            <a:xfrm>
              <a:off x="8716176" y="19320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79" name="Google Shape;1779;p18"/>
            <p:cNvSpPr/>
            <p:nvPr/>
          </p:nvSpPr>
          <p:spPr>
            <a:xfrm>
              <a:off x="8716176" y="40112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80" name="Google Shape;1780;p18"/>
            <p:cNvSpPr/>
            <p:nvPr/>
          </p:nvSpPr>
          <p:spPr>
            <a:xfrm>
              <a:off x="8716176" y="60905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81" name="Google Shape;1781;p18"/>
            <p:cNvSpPr/>
            <p:nvPr/>
          </p:nvSpPr>
          <p:spPr>
            <a:xfrm>
              <a:off x="8716176" y="81698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82" name="Google Shape;1782;p18"/>
            <p:cNvSpPr/>
            <p:nvPr/>
          </p:nvSpPr>
          <p:spPr>
            <a:xfrm>
              <a:off x="8716176" y="102409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83" name="Google Shape;1783;p18"/>
            <p:cNvSpPr/>
            <p:nvPr/>
          </p:nvSpPr>
          <p:spPr>
            <a:xfrm>
              <a:off x="8716176" y="123201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84" name="Google Shape;1784;p18"/>
            <p:cNvSpPr/>
            <p:nvPr/>
          </p:nvSpPr>
          <p:spPr>
            <a:xfrm>
              <a:off x="8716176" y="143994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85" name="Google Shape;1785;p18"/>
            <p:cNvSpPr/>
            <p:nvPr/>
          </p:nvSpPr>
          <p:spPr>
            <a:xfrm>
              <a:off x="8716176" y="164787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86" name="Google Shape;1786;p18"/>
            <p:cNvSpPr/>
            <p:nvPr/>
          </p:nvSpPr>
          <p:spPr>
            <a:xfrm>
              <a:off x="8716176" y="185498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87" name="Google Shape;1787;p18"/>
            <p:cNvSpPr/>
            <p:nvPr/>
          </p:nvSpPr>
          <p:spPr>
            <a:xfrm>
              <a:off x="8716176" y="206290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88" name="Google Shape;1788;p18"/>
            <p:cNvSpPr/>
            <p:nvPr/>
          </p:nvSpPr>
          <p:spPr>
            <a:xfrm>
              <a:off x="8716176" y="227083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89" name="Google Shape;1789;p18"/>
            <p:cNvSpPr/>
            <p:nvPr/>
          </p:nvSpPr>
          <p:spPr>
            <a:xfrm>
              <a:off x="8716176" y="247876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90" name="Google Shape;1790;p18"/>
            <p:cNvSpPr/>
            <p:nvPr/>
          </p:nvSpPr>
          <p:spPr>
            <a:xfrm>
              <a:off x="8716176" y="268668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91" name="Google Shape;1791;p18"/>
            <p:cNvSpPr/>
            <p:nvPr/>
          </p:nvSpPr>
          <p:spPr>
            <a:xfrm>
              <a:off x="8716176" y="289461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92" name="Google Shape;1792;p18"/>
            <p:cNvSpPr/>
            <p:nvPr/>
          </p:nvSpPr>
          <p:spPr>
            <a:xfrm>
              <a:off x="8716176" y="310254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93" name="Google Shape;1793;p18"/>
            <p:cNvSpPr/>
            <p:nvPr/>
          </p:nvSpPr>
          <p:spPr>
            <a:xfrm>
              <a:off x="8716176" y="330965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94" name="Google Shape;1794;p18"/>
            <p:cNvSpPr/>
            <p:nvPr/>
          </p:nvSpPr>
          <p:spPr>
            <a:xfrm>
              <a:off x="8716176" y="351757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95" name="Google Shape;1795;p18"/>
            <p:cNvSpPr/>
            <p:nvPr/>
          </p:nvSpPr>
          <p:spPr>
            <a:xfrm>
              <a:off x="8716176" y="372550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96" name="Google Shape;1796;p18"/>
            <p:cNvSpPr/>
            <p:nvPr/>
          </p:nvSpPr>
          <p:spPr>
            <a:xfrm>
              <a:off x="8716176" y="393343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97" name="Google Shape;1797;p18"/>
            <p:cNvSpPr/>
            <p:nvPr/>
          </p:nvSpPr>
          <p:spPr>
            <a:xfrm>
              <a:off x="8716176" y="414054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98" name="Google Shape;1798;p18"/>
            <p:cNvSpPr/>
            <p:nvPr/>
          </p:nvSpPr>
          <p:spPr>
            <a:xfrm>
              <a:off x="8716176" y="434846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799" name="Google Shape;1799;p18"/>
            <p:cNvSpPr/>
            <p:nvPr/>
          </p:nvSpPr>
          <p:spPr>
            <a:xfrm>
              <a:off x="8716176" y="455639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00" name="Google Shape;1800;p18"/>
            <p:cNvSpPr/>
            <p:nvPr/>
          </p:nvSpPr>
          <p:spPr>
            <a:xfrm>
              <a:off x="8716176" y="476432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01" name="Google Shape;1801;p18"/>
            <p:cNvSpPr/>
            <p:nvPr/>
          </p:nvSpPr>
          <p:spPr>
            <a:xfrm>
              <a:off x="8716176" y="497225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02" name="Google Shape;1802;p18"/>
            <p:cNvSpPr/>
            <p:nvPr/>
          </p:nvSpPr>
          <p:spPr>
            <a:xfrm>
              <a:off x="907150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03" name="Google Shape;1803;p18"/>
            <p:cNvSpPr/>
            <p:nvPr/>
          </p:nvSpPr>
          <p:spPr>
            <a:xfrm>
              <a:off x="886430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grpSp>
      <p:sp>
        <p:nvSpPr>
          <p:cNvPr id="1804" name="Google Shape;1804;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05" name="Google Shape;1805;p18"/>
          <p:cNvSpPr txBox="1">
            <a:spLocks noGrp="1"/>
          </p:cNvSpPr>
          <p:nvPr>
            <p:ph type="subTitle" idx="1"/>
          </p:nvPr>
        </p:nvSpPr>
        <p:spPr>
          <a:xfrm>
            <a:off x="4728100" y="1360275"/>
            <a:ext cx="3699300" cy="2938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06" name="Google Shape;1806;p18"/>
          <p:cNvSpPr txBox="1">
            <a:spLocks noGrp="1"/>
          </p:cNvSpPr>
          <p:nvPr>
            <p:ph type="subTitle" idx="2"/>
          </p:nvPr>
        </p:nvSpPr>
        <p:spPr>
          <a:xfrm>
            <a:off x="716625" y="1360275"/>
            <a:ext cx="3699300" cy="2938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807" name="Google Shape;1807;p18"/>
          <p:cNvGrpSpPr/>
          <p:nvPr/>
        </p:nvGrpSpPr>
        <p:grpSpPr>
          <a:xfrm>
            <a:off x="122000" y="4917447"/>
            <a:ext cx="4420450" cy="226056"/>
            <a:chOff x="122000" y="4917447"/>
            <a:chExt cx="4420450" cy="226056"/>
          </a:xfrm>
        </p:grpSpPr>
        <p:sp>
          <p:nvSpPr>
            <p:cNvPr id="1808" name="Google Shape;1808;p18"/>
            <p:cNvSpPr/>
            <p:nvPr/>
          </p:nvSpPr>
          <p:spPr>
            <a:xfrm>
              <a:off x="122000" y="5120767"/>
              <a:ext cx="239400" cy="22734"/>
            </a:xfrm>
            <a:custGeom>
              <a:avLst/>
              <a:gdLst/>
              <a:ahLst/>
              <a:cxnLst/>
              <a:rect l="l" t="t" r="r" b="b"/>
              <a:pathLst>
                <a:path w="665" h="389" extrusionOk="0">
                  <a:moveTo>
                    <a:pt x="0" y="0"/>
                  </a:moveTo>
                  <a:lnTo>
                    <a:pt x="665" y="0"/>
                  </a:lnTo>
                  <a:lnTo>
                    <a:pt x="665" y="389"/>
                  </a:lnTo>
                  <a:lnTo>
                    <a:pt x="0" y="38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9" name="Google Shape;1809;p18"/>
            <p:cNvSpPr/>
            <p:nvPr/>
          </p:nvSpPr>
          <p:spPr>
            <a:xfrm>
              <a:off x="420441" y="5093416"/>
              <a:ext cx="239400" cy="50085"/>
            </a:xfrm>
            <a:custGeom>
              <a:avLst/>
              <a:gdLst/>
              <a:ahLst/>
              <a:cxnLst/>
              <a:rect l="l" t="t" r="r" b="b"/>
              <a:pathLst>
                <a:path w="665" h="857" extrusionOk="0">
                  <a:moveTo>
                    <a:pt x="0" y="0"/>
                  </a:moveTo>
                  <a:lnTo>
                    <a:pt x="665" y="0"/>
                  </a:lnTo>
                  <a:lnTo>
                    <a:pt x="665" y="857"/>
                  </a:lnTo>
                  <a:lnTo>
                    <a:pt x="0" y="85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10" name="Google Shape;1810;p18"/>
            <p:cNvSpPr/>
            <p:nvPr/>
          </p:nvSpPr>
          <p:spPr>
            <a:xfrm>
              <a:off x="719241" y="5077403"/>
              <a:ext cx="239400" cy="66098"/>
            </a:xfrm>
            <a:custGeom>
              <a:avLst/>
              <a:gdLst/>
              <a:ahLst/>
              <a:cxnLst/>
              <a:rect l="l" t="t" r="r" b="b"/>
              <a:pathLst>
                <a:path w="665" h="1131" extrusionOk="0">
                  <a:moveTo>
                    <a:pt x="0" y="0"/>
                  </a:moveTo>
                  <a:lnTo>
                    <a:pt x="665" y="0"/>
                  </a:lnTo>
                  <a:lnTo>
                    <a:pt x="665" y="1131"/>
                  </a:lnTo>
                  <a:lnTo>
                    <a:pt x="0" y="113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11" name="Google Shape;1811;p18"/>
            <p:cNvSpPr/>
            <p:nvPr/>
          </p:nvSpPr>
          <p:spPr>
            <a:xfrm>
              <a:off x="1018042" y="5048825"/>
              <a:ext cx="239400" cy="94677"/>
            </a:xfrm>
            <a:custGeom>
              <a:avLst/>
              <a:gdLst/>
              <a:ahLst/>
              <a:cxnLst/>
              <a:rect l="l" t="t" r="r" b="b"/>
              <a:pathLst>
                <a:path w="665" h="1620" extrusionOk="0">
                  <a:moveTo>
                    <a:pt x="0" y="0"/>
                  </a:moveTo>
                  <a:lnTo>
                    <a:pt x="665" y="0"/>
                  </a:lnTo>
                  <a:lnTo>
                    <a:pt x="665" y="1620"/>
                  </a:lnTo>
                  <a:lnTo>
                    <a:pt x="0" y="162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12" name="Google Shape;1812;p18"/>
            <p:cNvSpPr/>
            <p:nvPr/>
          </p:nvSpPr>
          <p:spPr>
            <a:xfrm>
              <a:off x="1316483" y="5020539"/>
              <a:ext cx="239760" cy="122963"/>
            </a:xfrm>
            <a:custGeom>
              <a:avLst/>
              <a:gdLst/>
              <a:ahLst/>
              <a:cxnLst/>
              <a:rect l="l" t="t" r="r" b="b"/>
              <a:pathLst>
                <a:path w="666" h="2104" extrusionOk="0">
                  <a:moveTo>
                    <a:pt x="0" y="0"/>
                  </a:moveTo>
                  <a:lnTo>
                    <a:pt x="666" y="0"/>
                  </a:lnTo>
                  <a:lnTo>
                    <a:pt x="666" y="2104"/>
                  </a:lnTo>
                  <a:lnTo>
                    <a:pt x="0" y="210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13" name="Google Shape;1813;p18"/>
            <p:cNvSpPr/>
            <p:nvPr/>
          </p:nvSpPr>
          <p:spPr>
            <a:xfrm>
              <a:off x="1615283" y="5009493"/>
              <a:ext cx="239400" cy="134009"/>
            </a:xfrm>
            <a:custGeom>
              <a:avLst/>
              <a:gdLst/>
              <a:ahLst/>
              <a:cxnLst/>
              <a:rect l="l" t="t" r="r" b="b"/>
              <a:pathLst>
                <a:path w="665" h="2293" extrusionOk="0">
                  <a:moveTo>
                    <a:pt x="0" y="0"/>
                  </a:moveTo>
                  <a:lnTo>
                    <a:pt x="665" y="0"/>
                  </a:lnTo>
                  <a:lnTo>
                    <a:pt x="665" y="2293"/>
                  </a:lnTo>
                  <a:lnTo>
                    <a:pt x="0" y="229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14" name="Google Shape;1814;p18"/>
            <p:cNvSpPr/>
            <p:nvPr/>
          </p:nvSpPr>
          <p:spPr>
            <a:xfrm>
              <a:off x="2212525" y="4988980"/>
              <a:ext cx="239400" cy="154522"/>
            </a:xfrm>
            <a:custGeom>
              <a:avLst/>
              <a:gdLst/>
              <a:ahLst/>
              <a:cxnLst/>
              <a:rect l="l" t="t" r="r" b="b"/>
              <a:pathLst>
                <a:path w="665" h="2644" extrusionOk="0">
                  <a:moveTo>
                    <a:pt x="0" y="0"/>
                  </a:moveTo>
                  <a:lnTo>
                    <a:pt x="665" y="0"/>
                  </a:lnTo>
                  <a:lnTo>
                    <a:pt x="665" y="2644"/>
                  </a:lnTo>
                  <a:lnTo>
                    <a:pt x="0" y="264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15" name="Google Shape;1815;p18"/>
            <p:cNvSpPr/>
            <p:nvPr/>
          </p:nvSpPr>
          <p:spPr>
            <a:xfrm>
              <a:off x="2809766" y="4980623"/>
              <a:ext cx="239400" cy="162879"/>
            </a:xfrm>
            <a:custGeom>
              <a:avLst/>
              <a:gdLst/>
              <a:ahLst/>
              <a:cxnLst/>
              <a:rect l="l" t="t" r="r" b="b"/>
              <a:pathLst>
                <a:path w="665" h="2787" extrusionOk="0">
                  <a:moveTo>
                    <a:pt x="0" y="0"/>
                  </a:moveTo>
                  <a:lnTo>
                    <a:pt x="665" y="0"/>
                  </a:lnTo>
                  <a:lnTo>
                    <a:pt x="665" y="2787"/>
                  </a:lnTo>
                  <a:lnTo>
                    <a:pt x="0" y="278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16" name="Google Shape;1816;p18"/>
            <p:cNvSpPr/>
            <p:nvPr/>
          </p:nvSpPr>
          <p:spPr>
            <a:xfrm>
              <a:off x="3108567" y="4966948"/>
              <a:ext cx="239400" cy="176555"/>
            </a:xfrm>
            <a:custGeom>
              <a:avLst/>
              <a:gdLst/>
              <a:ahLst/>
              <a:cxnLst/>
              <a:rect l="l" t="t" r="r" b="b"/>
              <a:pathLst>
                <a:path w="665" h="3021" extrusionOk="0">
                  <a:moveTo>
                    <a:pt x="0" y="0"/>
                  </a:moveTo>
                  <a:lnTo>
                    <a:pt x="665" y="0"/>
                  </a:lnTo>
                  <a:lnTo>
                    <a:pt x="665" y="3021"/>
                  </a:lnTo>
                  <a:lnTo>
                    <a:pt x="0" y="302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17" name="Google Shape;1817;p18"/>
            <p:cNvSpPr/>
            <p:nvPr/>
          </p:nvSpPr>
          <p:spPr>
            <a:xfrm>
              <a:off x="3407008" y="4938486"/>
              <a:ext cx="239400" cy="205016"/>
            </a:xfrm>
            <a:custGeom>
              <a:avLst/>
              <a:gdLst/>
              <a:ahLst/>
              <a:cxnLst/>
              <a:rect l="l" t="t" r="r" b="b"/>
              <a:pathLst>
                <a:path w="665" h="3508" extrusionOk="0">
                  <a:moveTo>
                    <a:pt x="0" y="0"/>
                  </a:moveTo>
                  <a:lnTo>
                    <a:pt x="665" y="0"/>
                  </a:lnTo>
                  <a:lnTo>
                    <a:pt x="665" y="3508"/>
                  </a:lnTo>
                  <a:lnTo>
                    <a:pt x="0" y="350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18" name="Google Shape;1818;p18"/>
            <p:cNvSpPr/>
            <p:nvPr/>
          </p:nvSpPr>
          <p:spPr>
            <a:xfrm>
              <a:off x="3705808" y="4945207"/>
              <a:ext cx="239400" cy="198295"/>
            </a:xfrm>
            <a:custGeom>
              <a:avLst/>
              <a:gdLst/>
              <a:ahLst/>
              <a:cxnLst/>
              <a:rect l="l" t="t" r="r" b="b"/>
              <a:pathLst>
                <a:path w="665" h="3393" extrusionOk="0">
                  <a:moveTo>
                    <a:pt x="0" y="0"/>
                  </a:moveTo>
                  <a:lnTo>
                    <a:pt x="665" y="0"/>
                  </a:lnTo>
                  <a:lnTo>
                    <a:pt x="665" y="3393"/>
                  </a:lnTo>
                  <a:lnTo>
                    <a:pt x="0" y="339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19" name="Google Shape;1819;p18"/>
            <p:cNvSpPr/>
            <p:nvPr/>
          </p:nvSpPr>
          <p:spPr>
            <a:xfrm>
              <a:off x="4004609" y="4929545"/>
              <a:ext cx="239400" cy="213958"/>
            </a:xfrm>
            <a:custGeom>
              <a:avLst/>
              <a:gdLst/>
              <a:ahLst/>
              <a:cxnLst/>
              <a:rect l="l" t="t" r="r" b="b"/>
              <a:pathLst>
                <a:path w="665" h="3661" extrusionOk="0">
                  <a:moveTo>
                    <a:pt x="0" y="0"/>
                  </a:moveTo>
                  <a:lnTo>
                    <a:pt x="665" y="0"/>
                  </a:lnTo>
                  <a:lnTo>
                    <a:pt x="665" y="3661"/>
                  </a:lnTo>
                  <a:lnTo>
                    <a:pt x="0" y="366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20" name="Google Shape;1820;p18"/>
            <p:cNvSpPr/>
            <p:nvPr/>
          </p:nvSpPr>
          <p:spPr>
            <a:xfrm>
              <a:off x="4303050" y="4917447"/>
              <a:ext cx="239400" cy="226056"/>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21" name="Google Shape;1821;p18"/>
            <p:cNvSpPr/>
            <p:nvPr/>
          </p:nvSpPr>
          <p:spPr>
            <a:xfrm>
              <a:off x="1914084" y="5026208"/>
              <a:ext cx="239400" cy="117294"/>
            </a:xfrm>
            <a:custGeom>
              <a:avLst/>
              <a:gdLst/>
              <a:ahLst/>
              <a:cxnLst/>
              <a:rect l="l" t="t" r="r" b="b"/>
              <a:pathLst>
                <a:path w="665" h="2007" extrusionOk="0">
                  <a:moveTo>
                    <a:pt x="0" y="0"/>
                  </a:moveTo>
                  <a:lnTo>
                    <a:pt x="665" y="0"/>
                  </a:lnTo>
                  <a:lnTo>
                    <a:pt x="665" y="2007"/>
                  </a:lnTo>
                  <a:lnTo>
                    <a:pt x="0" y="200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22" name="Google Shape;1822;p18"/>
            <p:cNvSpPr/>
            <p:nvPr/>
          </p:nvSpPr>
          <p:spPr>
            <a:xfrm>
              <a:off x="2510966" y="5013584"/>
              <a:ext cx="239400" cy="129918"/>
            </a:xfrm>
            <a:custGeom>
              <a:avLst/>
              <a:gdLst/>
              <a:ahLst/>
              <a:cxnLst/>
              <a:rect l="l" t="t" r="r" b="b"/>
              <a:pathLst>
                <a:path w="665" h="2223" extrusionOk="0">
                  <a:moveTo>
                    <a:pt x="0" y="0"/>
                  </a:moveTo>
                  <a:lnTo>
                    <a:pt x="665" y="0"/>
                  </a:lnTo>
                  <a:lnTo>
                    <a:pt x="665" y="2223"/>
                  </a:lnTo>
                  <a:lnTo>
                    <a:pt x="0" y="222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823" name="Google Shape;1823;p18"/>
          <p:cNvGrpSpPr/>
          <p:nvPr/>
        </p:nvGrpSpPr>
        <p:grpSpPr>
          <a:xfrm>
            <a:off x="4601500" y="4884626"/>
            <a:ext cx="4420450" cy="258877"/>
            <a:chOff x="4601500" y="4884626"/>
            <a:chExt cx="4420450" cy="258877"/>
          </a:xfrm>
        </p:grpSpPr>
        <p:sp>
          <p:nvSpPr>
            <p:cNvPr id="1824" name="Google Shape;1824;p18"/>
            <p:cNvSpPr/>
            <p:nvPr/>
          </p:nvSpPr>
          <p:spPr>
            <a:xfrm flipH="1">
              <a:off x="8782550" y="5120767"/>
              <a:ext cx="239400" cy="22734"/>
            </a:xfrm>
            <a:custGeom>
              <a:avLst/>
              <a:gdLst/>
              <a:ahLst/>
              <a:cxnLst/>
              <a:rect l="l" t="t" r="r" b="b"/>
              <a:pathLst>
                <a:path w="665" h="389" extrusionOk="0">
                  <a:moveTo>
                    <a:pt x="0" y="0"/>
                  </a:moveTo>
                  <a:lnTo>
                    <a:pt x="665" y="0"/>
                  </a:lnTo>
                  <a:lnTo>
                    <a:pt x="665" y="389"/>
                  </a:lnTo>
                  <a:lnTo>
                    <a:pt x="0" y="38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25" name="Google Shape;1825;p18"/>
            <p:cNvSpPr/>
            <p:nvPr/>
          </p:nvSpPr>
          <p:spPr>
            <a:xfrm flipH="1">
              <a:off x="8484109" y="5093416"/>
              <a:ext cx="239400" cy="50085"/>
            </a:xfrm>
            <a:custGeom>
              <a:avLst/>
              <a:gdLst/>
              <a:ahLst/>
              <a:cxnLst/>
              <a:rect l="l" t="t" r="r" b="b"/>
              <a:pathLst>
                <a:path w="665" h="857" extrusionOk="0">
                  <a:moveTo>
                    <a:pt x="0" y="0"/>
                  </a:moveTo>
                  <a:lnTo>
                    <a:pt x="665" y="0"/>
                  </a:lnTo>
                  <a:lnTo>
                    <a:pt x="665" y="857"/>
                  </a:lnTo>
                  <a:lnTo>
                    <a:pt x="0" y="85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26" name="Google Shape;1826;p18"/>
            <p:cNvSpPr/>
            <p:nvPr/>
          </p:nvSpPr>
          <p:spPr>
            <a:xfrm flipH="1">
              <a:off x="8185309" y="5077403"/>
              <a:ext cx="239400" cy="66098"/>
            </a:xfrm>
            <a:custGeom>
              <a:avLst/>
              <a:gdLst/>
              <a:ahLst/>
              <a:cxnLst/>
              <a:rect l="l" t="t" r="r" b="b"/>
              <a:pathLst>
                <a:path w="665" h="1131" extrusionOk="0">
                  <a:moveTo>
                    <a:pt x="0" y="0"/>
                  </a:moveTo>
                  <a:lnTo>
                    <a:pt x="665" y="0"/>
                  </a:lnTo>
                  <a:lnTo>
                    <a:pt x="665" y="1131"/>
                  </a:lnTo>
                  <a:lnTo>
                    <a:pt x="0" y="113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27" name="Google Shape;1827;p18"/>
            <p:cNvSpPr/>
            <p:nvPr/>
          </p:nvSpPr>
          <p:spPr>
            <a:xfrm flipH="1">
              <a:off x="7886508" y="5048825"/>
              <a:ext cx="239400" cy="94677"/>
            </a:xfrm>
            <a:custGeom>
              <a:avLst/>
              <a:gdLst/>
              <a:ahLst/>
              <a:cxnLst/>
              <a:rect l="l" t="t" r="r" b="b"/>
              <a:pathLst>
                <a:path w="665" h="1620" extrusionOk="0">
                  <a:moveTo>
                    <a:pt x="0" y="0"/>
                  </a:moveTo>
                  <a:lnTo>
                    <a:pt x="665" y="0"/>
                  </a:lnTo>
                  <a:lnTo>
                    <a:pt x="665" y="1620"/>
                  </a:lnTo>
                  <a:lnTo>
                    <a:pt x="0" y="162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28" name="Google Shape;1828;p18"/>
            <p:cNvSpPr/>
            <p:nvPr/>
          </p:nvSpPr>
          <p:spPr>
            <a:xfrm flipH="1">
              <a:off x="7587707" y="5020539"/>
              <a:ext cx="239760" cy="122963"/>
            </a:xfrm>
            <a:custGeom>
              <a:avLst/>
              <a:gdLst/>
              <a:ahLst/>
              <a:cxnLst/>
              <a:rect l="l" t="t" r="r" b="b"/>
              <a:pathLst>
                <a:path w="666" h="2104" extrusionOk="0">
                  <a:moveTo>
                    <a:pt x="0" y="0"/>
                  </a:moveTo>
                  <a:lnTo>
                    <a:pt x="666" y="0"/>
                  </a:lnTo>
                  <a:lnTo>
                    <a:pt x="666" y="2104"/>
                  </a:lnTo>
                  <a:lnTo>
                    <a:pt x="0" y="210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29" name="Google Shape;1829;p18"/>
            <p:cNvSpPr/>
            <p:nvPr/>
          </p:nvSpPr>
          <p:spPr>
            <a:xfrm flipH="1">
              <a:off x="7289267" y="5009493"/>
              <a:ext cx="239400" cy="134009"/>
            </a:xfrm>
            <a:custGeom>
              <a:avLst/>
              <a:gdLst/>
              <a:ahLst/>
              <a:cxnLst/>
              <a:rect l="l" t="t" r="r" b="b"/>
              <a:pathLst>
                <a:path w="665" h="2293" extrusionOk="0">
                  <a:moveTo>
                    <a:pt x="0" y="0"/>
                  </a:moveTo>
                  <a:lnTo>
                    <a:pt x="665" y="0"/>
                  </a:lnTo>
                  <a:lnTo>
                    <a:pt x="665" y="2293"/>
                  </a:lnTo>
                  <a:lnTo>
                    <a:pt x="0" y="229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0" name="Google Shape;1830;p18"/>
            <p:cNvSpPr/>
            <p:nvPr/>
          </p:nvSpPr>
          <p:spPr>
            <a:xfrm flipH="1">
              <a:off x="6692025" y="4988980"/>
              <a:ext cx="239400" cy="154522"/>
            </a:xfrm>
            <a:custGeom>
              <a:avLst/>
              <a:gdLst/>
              <a:ahLst/>
              <a:cxnLst/>
              <a:rect l="l" t="t" r="r" b="b"/>
              <a:pathLst>
                <a:path w="665" h="2644" extrusionOk="0">
                  <a:moveTo>
                    <a:pt x="0" y="0"/>
                  </a:moveTo>
                  <a:lnTo>
                    <a:pt x="665" y="0"/>
                  </a:lnTo>
                  <a:lnTo>
                    <a:pt x="665" y="2644"/>
                  </a:lnTo>
                  <a:lnTo>
                    <a:pt x="0" y="264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1" name="Google Shape;1831;p18"/>
            <p:cNvSpPr/>
            <p:nvPr/>
          </p:nvSpPr>
          <p:spPr>
            <a:xfrm flipH="1">
              <a:off x="6094784" y="4980623"/>
              <a:ext cx="239400" cy="162879"/>
            </a:xfrm>
            <a:custGeom>
              <a:avLst/>
              <a:gdLst/>
              <a:ahLst/>
              <a:cxnLst/>
              <a:rect l="l" t="t" r="r" b="b"/>
              <a:pathLst>
                <a:path w="665" h="2787" extrusionOk="0">
                  <a:moveTo>
                    <a:pt x="0" y="0"/>
                  </a:moveTo>
                  <a:lnTo>
                    <a:pt x="665" y="0"/>
                  </a:lnTo>
                  <a:lnTo>
                    <a:pt x="665" y="2787"/>
                  </a:lnTo>
                  <a:lnTo>
                    <a:pt x="0" y="278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2" name="Google Shape;1832;p18"/>
            <p:cNvSpPr/>
            <p:nvPr/>
          </p:nvSpPr>
          <p:spPr>
            <a:xfrm flipH="1">
              <a:off x="5795983" y="4966948"/>
              <a:ext cx="239400" cy="176555"/>
            </a:xfrm>
            <a:custGeom>
              <a:avLst/>
              <a:gdLst/>
              <a:ahLst/>
              <a:cxnLst/>
              <a:rect l="l" t="t" r="r" b="b"/>
              <a:pathLst>
                <a:path w="665" h="3021" extrusionOk="0">
                  <a:moveTo>
                    <a:pt x="0" y="0"/>
                  </a:moveTo>
                  <a:lnTo>
                    <a:pt x="665" y="0"/>
                  </a:lnTo>
                  <a:lnTo>
                    <a:pt x="665" y="3021"/>
                  </a:lnTo>
                  <a:lnTo>
                    <a:pt x="0" y="302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3" name="Google Shape;1833;p18"/>
            <p:cNvSpPr/>
            <p:nvPr/>
          </p:nvSpPr>
          <p:spPr>
            <a:xfrm flipH="1">
              <a:off x="5497542" y="4938486"/>
              <a:ext cx="239400" cy="205016"/>
            </a:xfrm>
            <a:custGeom>
              <a:avLst/>
              <a:gdLst/>
              <a:ahLst/>
              <a:cxnLst/>
              <a:rect l="l" t="t" r="r" b="b"/>
              <a:pathLst>
                <a:path w="665" h="3508" extrusionOk="0">
                  <a:moveTo>
                    <a:pt x="0" y="0"/>
                  </a:moveTo>
                  <a:lnTo>
                    <a:pt x="665" y="0"/>
                  </a:lnTo>
                  <a:lnTo>
                    <a:pt x="665" y="3508"/>
                  </a:lnTo>
                  <a:lnTo>
                    <a:pt x="0" y="350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4" name="Google Shape;1834;p18"/>
            <p:cNvSpPr/>
            <p:nvPr/>
          </p:nvSpPr>
          <p:spPr>
            <a:xfrm flipH="1">
              <a:off x="5198742" y="4945207"/>
              <a:ext cx="239400" cy="198295"/>
            </a:xfrm>
            <a:custGeom>
              <a:avLst/>
              <a:gdLst/>
              <a:ahLst/>
              <a:cxnLst/>
              <a:rect l="l" t="t" r="r" b="b"/>
              <a:pathLst>
                <a:path w="665" h="3393" extrusionOk="0">
                  <a:moveTo>
                    <a:pt x="0" y="0"/>
                  </a:moveTo>
                  <a:lnTo>
                    <a:pt x="665" y="0"/>
                  </a:lnTo>
                  <a:lnTo>
                    <a:pt x="665" y="3393"/>
                  </a:lnTo>
                  <a:lnTo>
                    <a:pt x="0" y="339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5" name="Google Shape;1835;p18"/>
            <p:cNvSpPr/>
            <p:nvPr/>
          </p:nvSpPr>
          <p:spPr>
            <a:xfrm flipH="1">
              <a:off x="4899941" y="4929545"/>
              <a:ext cx="239400" cy="213958"/>
            </a:xfrm>
            <a:custGeom>
              <a:avLst/>
              <a:gdLst/>
              <a:ahLst/>
              <a:cxnLst/>
              <a:rect l="l" t="t" r="r" b="b"/>
              <a:pathLst>
                <a:path w="665" h="3661" extrusionOk="0">
                  <a:moveTo>
                    <a:pt x="0" y="0"/>
                  </a:moveTo>
                  <a:lnTo>
                    <a:pt x="665" y="0"/>
                  </a:lnTo>
                  <a:lnTo>
                    <a:pt x="665" y="3661"/>
                  </a:lnTo>
                  <a:lnTo>
                    <a:pt x="0" y="366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6" name="Google Shape;1836;p18"/>
            <p:cNvSpPr/>
            <p:nvPr/>
          </p:nvSpPr>
          <p:spPr>
            <a:xfrm flipH="1">
              <a:off x="4601500" y="4884626"/>
              <a:ext cx="239400" cy="258876"/>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7" name="Google Shape;1837;p18"/>
            <p:cNvSpPr/>
            <p:nvPr/>
          </p:nvSpPr>
          <p:spPr>
            <a:xfrm flipH="1">
              <a:off x="6990466" y="5026208"/>
              <a:ext cx="239400" cy="117294"/>
            </a:xfrm>
            <a:custGeom>
              <a:avLst/>
              <a:gdLst/>
              <a:ahLst/>
              <a:cxnLst/>
              <a:rect l="l" t="t" r="r" b="b"/>
              <a:pathLst>
                <a:path w="665" h="2007" extrusionOk="0">
                  <a:moveTo>
                    <a:pt x="0" y="0"/>
                  </a:moveTo>
                  <a:lnTo>
                    <a:pt x="665" y="0"/>
                  </a:lnTo>
                  <a:lnTo>
                    <a:pt x="665" y="2007"/>
                  </a:lnTo>
                  <a:lnTo>
                    <a:pt x="0" y="200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38" name="Google Shape;1838;p18"/>
            <p:cNvSpPr/>
            <p:nvPr/>
          </p:nvSpPr>
          <p:spPr>
            <a:xfrm flipH="1">
              <a:off x="6393584" y="5013584"/>
              <a:ext cx="239400" cy="129918"/>
            </a:xfrm>
            <a:custGeom>
              <a:avLst/>
              <a:gdLst/>
              <a:ahLst/>
              <a:cxnLst/>
              <a:rect l="l" t="t" r="r" b="b"/>
              <a:pathLst>
                <a:path w="665" h="2223" extrusionOk="0">
                  <a:moveTo>
                    <a:pt x="0" y="0"/>
                  </a:moveTo>
                  <a:lnTo>
                    <a:pt x="665" y="0"/>
                  </a:lnTo>
                  <a:lnTo>
                    <a:pt x="665" y="2223"/>
                  </a:lnTo>
                  <a:lnTo>
                    <a:pt x="0" y="222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839" name="Google Shape;1839;p18"/>
          <p:cNvGrpSpPr/>
          <p:nvPr/>
        </p:nvGrpSpPr>
        <p:grpSpPr>
          <a:xfrm>
            <a:off x="122025" y="5036324"/>
            <a:ext cx="4420450" cy="107173"/>
            <a:chOff x="122000" y="4917447"/>
            <a:chExt cx="4420450" cy="226056"/>
          </a:xfrm>
        </p:grpSpPr>
        <p:sp>
          <p:nvSpPr>
            <p:cNvPr id="1840" name="Google Shape;1840;p18"/>
            <p:cNvSpPr/>
            <p:nvPr/>
          </p:nvSpPr>
          <p:spPr>
            <a:xfrm>
              <a:off x="122000" y="5120767"/>
              <a:ext cx="239400" cy="22734"/>
            </a:xfrm>
            <a:custGeom>
              <a:avLst/>
              <a:gdLst/>
              <a:ahLst/>
              <a:cxnLst/>
              <a:rect l="l" t="t" r="r" b="b"/>
              <a:pathLst>
                <a:path w="665" h="389" extrusionOk="0">
                  <a:moveTo>
                    <a:pt x="0" y="0"/>
                  </a:moveTo>
                  <a:lnTo>
                    <a:pt x="665" y="0"/>
                  </a:lnTo>
                  <a:lnTo>
                    <a:pt x="665" y="389"/>
                  </a:lnTo>
                  <a:lnTo>
                    <a:pt x="0" y="38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1" name="Google Shape;1841;p18"/>
            <p:cNvSpPr/>
            <p:nvPr/>
          </p:nvSpPr>
          <p:spPr>
            <a:xfrm>
              <a:off x="420441" y="5093416"/>
              <a:ext cx="239400" cy="50085"/>
            </a:xfrm>
            <a:custGeom>
              <a:avLst/>
              <a:gdLst/>
              <a:ahLst/>
              <a:cxnLst/>
              <a:rect l="l" t="t" r="r" b="b"/>
              <a:pathLst>
                <a:path w="665" h="857" extrusionOk="0">
                  <a:moveTo>
                    <a:pt x="0" y="0"/>
                  </a:moveTo>
                  <a:lnTo>
                    <a:pt x="665" y="0"/>
                  </a:lnTo>
                  <a:lnTo>
                    <a:pt x="665" y="857"/>
                  </a:lnTo>
                  <a:lnTo>
                    <a:pt x="0" y="85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2" name="Google Shape;1842;p18"/>
            <p:cNvSpPr/>
            <p:nvPr/>
          </p:nvSpPr>
          <p:spPr>
            <a:xfrm>
              <a:off x="719241" y="5077403"/>
              <a:ext cx="239400" cy="66098"/>
            </a:xfrm>
            <a:custGeom>
              <a:avLst/>
              <a:gdLst/>
              <a:ahLst/>
              <a:cxnLst/>
              <a:rect l="l" t="t" r="r" b="b"/>
              <a:pathLst>
                <a:path w="665" h="1131" extrusionOk="0">
                  <a:moveTo>
                    <a:pt x="0" y="0"/>
                  </a:moveTo>
                  <a:lnTo>
                    <a:pt x="665" y="0"/>
                  </a:lnTo>
                  <a:lnTo>
                    <a:pt x="665" y="1131"/>
                  </a:lnTo>
                  <a:lnTo>
                    <a:pt x="0" y="113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3" name="Google Shape;1843;p18"/>
            <p:cNvSpPr/>
            <p:nvPr/>
          </p:nvSpPr>
          <p:spPr>
            <a:xfrm>
              <a:off x="1018042" y="5048825"/>
              <a:ext cx="239400" cy="94677"/>
            </a:xfrm>
            <a:custGeom>
              <a:avLst/>
              <a:gdLst/>
              <a:ahLst/>
              <a:cxnLst/>
              <a:rect l="l" t="t" r="r" b="b"/>
              <a:pathLst>
                <a:path w="665" h="1620" extrusionOk="0">
                  <a:moveTo>
                    <a:pt x="0" y="0"/>
                  </a:moveTo>
                  <a:lnTo>
                    <a:pt x="665" y="0"/>
                  </a:lnTo>
                  <a:lnTo>
                    <a:pt x="665" y="1620"/>
                  </a:lnTo>
                  <a:lnTo>
                    <a:pt x="0" y="162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4" name="Google Shape;1844;p18"/>
            <p:cNvSpPr/>
            <p:nvPr/>
          </p:nvSpPr>
          <p:spPr>
            <a:xfrm>
              <a:off x="1316483" y="5020539"/>
              <a:ext cx="239760" cy="122963"/>
            </a:xfrm>
            <a:custGeom>
              <a:avLst/>
              <a:gdLst/>
              <a:ahLst/>
              <a:cxnLst/>
              <a:rect l="l" t="t" r="r" b="b"/>
              <a:pathLst>
                <a:path w="666" h="2104" extrusionOk="0">
                  <a:moveTo>
                    <a:pt x="0" y="0"/>
                  </a:moveTo>
                  <a:lnTo>
                    <a:pt x="666" y="0"/>
                  </a:lnTo>
                  <a:lnTo>
                    <a:pt x="666" y="2104"/>
                  </a:lnTo>
                  <a:lnTo>
                    <a:pt x="0" y="210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5" name="Google Shape;1845;p18"/>
            <p:cNvSpPr/>
            <p:nvPr/>
          </p:nvSpPr>
          <p:spPr>
            <a:xfrm>
              <a:off x="1615283" y="5009493"/>
              <a:ext cx="239400" cy="134009"/>
            </a:xfrm>
            <a:custGeom>
              <a:avLst/>
              <a:gdLst/>
              <a:ahLst/>
              <a:cxnLst/>
              <a:rect l="l" t="t" r="r" b="b"/>
              <a:pathLst>
                <a:path w="665" h="2293" extrusionOk="0">
                  <a:moveTo>
                    <a:pt x="0" y="0"/>
                  </a:moveTo>
                  <a:lnTo>
                    <a:pt x="665" y="0"/>
                  </a:lnTo>
                  <a:lnTo>
                    <a:pt x="665" y="2293"/>
                  </a:lnTo>
                  <a:lnTo>
                    <a:pt x="0" y="22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6" name="Google Shape;1846;p18"/>
            <p:cNvSpPr/>
            <p:nvPr/>
          </p:nvSpPr>
          <p:spPr>
            <a:xfrm>
              <a:off x="2212525" y="4988980"/>
              <a:ext cx="239400" cy="154522"/>
            </a:xfrm>
            <a:custGeom>
              <a:avLst/>
              <a:gdLst/>
              <a:ahLst/>
              <a:cxnLst/>
              <a:rect l="l" t="t" r="r" b="b"/>
              <a:pathLst>
                <a:path w="665" h="2644" extrusionOk="0">
                  <a:moveTo>
                    <a:pt x="0" y="0"/>
                  </a:moveTo>
                  <a:lnTo>
                    <a:pt x="665" y="0"/>
                  </a:lnTo>
                  <a:lnTo>
                    <a:pt x="665" y="2644"/>
                  </a:lnTo>
                  <a:lnTo>
                    <a:pt x="0" y="264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7" name="Google Shape;1847;p18"/>
            <p:cNvSpPr/>
            <p:nvPr/>
          </p:nvSpPr>
          <p:spPr>
            <a:xfrm>
              <a:off x="2809766" y="4980623"/>
              <a:ext cx="239400" cy="162879"/>
            </a:xfrm>
            <a:custGeom>
              <a:avLst/>
              <a:gdLst/>
              <a:ahLst/>
              <a:cxnLst/>
              <a:rect l="l" t="t" r="r" b="b"/>
              <a:pathLst>
                <a:path w="665" h="2787" extrusionOk="0">
                  <a:moveTo>
                    <a:pt x="0" y="0"/>
                  </a:moveTo>
                  <a:lnTo>
                    <a:pt x="665" y="0"/>
                  </a:lnTo>
                  <a:lnTo>
                    <a:pt x="665" y="2787"/>
                  </a:lnTo>
                  <a:lnTo>
                    <a:pt x="0" y="278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8" name="Google Shape;1848;p18"/>
            <p:cNvSpPr/>
            <p:nvPr/>
          </p:nvSpPr>
          <p:spPr>
            <a:xfrm>
              <a:off x="3108567" y="4966948"/>
              <a:ext cx="239400" cy="176555"/>
            </a:xfrm>
            <a:custGeom>
              <a:avLst/>
              <a:gdLst/>
              <a:ahLst/>
              <a:cxnLst/>
              <a:rect l="l" t="t" r="r" b="b"/>
              <a:pathLst>
                <a:path w="665" h="3021" extrusionOk="0">
                  <a:moveTo>
                    <a:pt x="0" y="0"/>
                  </a:moveTo>
                  <a:lnTo>
                    <a:pt x="665" y="0"/>
                  </a:lnTo>
                  <a:lnTo>
                    <a:pt x="665" y="3021"/>
                  </a:lnTo>
                  <a:lnTo>
                    <a:pt x="0" y="302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9" name="Google Shape;1849;p18"/>
            <p:cNvSpPr/>
            <p:nvPr/>
          </p:nvSpPr>
          <p:spPr>
            <a:xfrm>
              <a:off x="3407008" y="4938486"/>
              <a:ext cx="239400" cy="205016"/>
            </a:xfrm>
            <a:custGeom>
              <a:avLst/>
              <a:gdLst/>
              <a:ahLst/>
              <a:cxnLst/>
              <a:rect l="l" t="t" r="r" b="b"/>
              <a:pathLst>
                <a:path w="665" h="3508" extrusionOk="0">
                  <a:moveTo>
                    <a:pt x="0" y="0"/>
                  </a:moveTo>
                  <a:lnTo>
                    <a:pt x="665" y="0"/>
                  </a:lnTo>
                  <a:lnTo>
                    <a:pt x="665" y="3508"/>
                  </a:lnTo>
                  <a:lnTo>
                    <a:pt x="0" y="350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0" name="Google Shape;1850;p18"/>
            <p:cNvSpPr/>
            <p:nvPr/>
          </p:nvSpPr>
          <p:spPr>
            <a:xfrm>
              <a:off x="3705808" y="4945207"/>
              <a:ext cx="239400" cy="198295"/>
            </a:xfrm>
            <a:custGeom>
              <a:avLst/>
              <a:gdLst/>
              <a:ahLst/>
              <a:cxnLst/>
              <a:rect l="l" t="t" r="r" b="b"/>
              <a:pathLst>
                <a:path w="665" h="3393" extrusionOk="0">
                  <a:moveTo>
                    <a:pt x="0" y="0"/>
                  </a:moveTo>
                  <a:lnTo>
                    <a:pt x="665" y="0"/>
                  </a:lnTo>
                  <a:lnTo>
                    <a:pt x="665" y="3393"/>
                  </a:lnTo>
                  <a:lnTo>
                    <a:pt x="0" y="33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1" name="Google Shape;1851;p18"/>
            <p:cNvSpPr/>
            <p:nvPr/>
          </p:nvSpPr>
          <p:spPr>
            <a:xfrm>
              <a:off x="4004609" y="4929545"/>
              <a:ext cx="239400" cy="213958"/>
            </a:xfrm>
            <a:custGeom>
              <a:avLst/>
              <a:gdLst/>
              <a:ahLst/>
              <a:cxnLst/>
              <a:rect l="l" t="t" r="r" b="b"/>
              <a:pathLst>
                <a:path w="665" h="3661" extrusionOk="0">
                  <a:moveTo>
                    <a:pt x="0" y="0"/>
                  </a:moveTo>
                  <a:lnTo>
                    <a:pt x="665" y="0"/>
                  </a:lnTo>
                  <a:lnTo>
                    <a:pt x="665" y="3661"/>
                  </a:lnTo>
                  <a:lnTo>
                    <a:pt x="0" y="366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2" name="Google Shape;1852;p18"/>
            <p:cNvSpPr/>
            <p:nvPr/>
          </p:nvSpPr>
          <p:spPr>
            <a:xfrm>
              <a:off x="4303050" y="4917447"/>
              <a:ext cx="239400" cy="226056"/>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3" name="Google Shape;1853;p18"/>
            <p:cNvSpPr/>
            <p:nvPr/>
          </p:nvSpPr>
          <p:spPr>
            <a:xfrm>
              <a:off x="1914084" y="5026208"/>
              <a:ext cx="239400" cy="117294"/>
            </a:xfrm>
            <a:custGeom>
              <a:avLst/>
              <a:gdLst/>
              <a:ahLst/>
              <a:cxnLst/>
              <a:rect l="l" t="t" r="r" b="b"/>
              <a:pathLst>
                <a:path w="665" h="2007" extrusionOk="0">
                  <a:moveTo>
                    <a:pt x="0" y="0"/>
                  </a:moveTo>
                  <a:lnTo>
                    <a:pt x="665" y="0"/>
                  </a:lnTo>
                  <a:lnTo>
                    <a:pt x="665" y="2007"/>
                  </a:lnTo>
                  <a:lnTo>
                    <a:pt x="0" y="200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4" name="Google Shape;1854;p18"/>
            <p:cNvSpPr/>
            <p:nvPr/>
          </p:nvSpPr>
          <p:spPr>
            <a:xfrm>
              <a:off x="2510966" y="5013584"/>
              <a:ext cx="239400" cy="129918"/>
            </a:xfrm>
            <a:custGeom>
              <a:avLst/>
              <a:gdLst/>
              <a:ahLst/>
              <a:cxnLst/>
              <a:rect l="l" t="t" r="r" b="b"/>
              <a:pathLst>
                <a:path w="665" h="2223" extrusionOk="0">
                  <a:moveTo>
                    <a:pt x="0" y="0"/>
                  </a:moveTo>
                  <a:lnTo>
                    <a:pt x="665" y="0"/>
                  </a:lnTo>
                  <a:lnTo>
                    <a:pt x="665" y="2223"/>
                  </a:lnTo>
                  <a:lnTo>
                    <a:pt x="0" y="22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855" name="Google Shape;1855;p18"/>
          <p:cNvGrpSpPr/>
          <p:nvPr/>
        </p:nvGrpSpPr>
        <p:grpSpPr>
          <a:xfrm>
            <a:off x="4601525" y="5020763"/>
            <a:ext cx="4420450" cy="122734"/>
            <a:chOff x="4601500" y="4884626"/>
            <a:chExt cx="4420450" cy="258877"/>
          </a:xfrm>
        </p:grpSpPr>
        <p:sp>
          <p:nvSpPr>
            <p:cNvPr id="1856" name="Google Shape;1856;p18"/>
            <p:cNvSpPr/>
            <p:nvPr/>
          </p:nvSpPr>
          <p:spPr>
            <a:xfrm flipH="1">
              <a:off x="8782550" y="5120767"/>
              <a:ext cx="239400" cy="22734"/>
            </a:xfrm>
            <a:custGeom>
              <a:avLst/>
              <a:gdLst/>
              <a:ahLst/>
              <a:cxnLst/>
              <a:rect l="l" t="t" r="r" b="b"/>
              <a:pathLst>
                <a:path w="665" h="389" extrusionOk="0">
                  <a:moveTo>
                    <a:pt x="0" y="0"/>
                  </a:moveTo>
                  <a:lnTo>
                    <a:pt x="665" y="0"/>
                  </a:lnTo>
                  <a:lnTo>
                    <a:pt x="665" y="389"/>
                  </a:lnTo>
                  <a:lnTo>
                    <a:pt x="0" y="38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7" name="Google Shape;1857;p18"/>
            <p:cNvSpPr/>
            <p:nvPr/>
          </p:nvSpPr>
          <p:spPr>
            <a:xfrm flipH="1">
              <a:off x="8484109" y="5093416"/>
              <a:ext cx="239400" cy="50085"/>
            </a:xfrm>
            <a:custGeom>
              <a:avLst/>
              <a:gdLst/>
              <a:ahLst/>
              <a:cxnLst/>
              <a:rect l="l" t="t" r="r" b="b"/>
              <a:pathLst>
                <a:path w="665" h="857" extrusionOk="0">
                  <a:moveTo>
                    <a:pt x="0" y="0"/>
                  </a:moveTo>
                  <a:lnTo>
                    <a:pt x="665" y="0"/>
                  </a:lnTo>
                  <a:lnTo>
                    <a:pt x="665" y="857"/>
                  </a:lnTo>
                  <a:lnTo>
                    <a:pt x="0" y="85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8" name="Google Shape;1858;p18"/>
            <p:cNvSpPr/>
            <p:nvPr/>
          </p:nvSpPr>
          <p:spPr>
            <a:xfrm flipH="1">
              <a:off x="8185309" y="5077403"/>
              <a:ext cx="239400" cy="66098"/>
            </a:xfrm>
            <a:custGeom>
              <a:avLst/>
              <a:gdLst/>
              <a:ahLst/>
              <a:cxnLst/>
              <a:rect l="l" t="t" r="r" b="b"/>
              <a:pathLst>
                <a:path w="665" h="1131" extrusionOk="0">
                  <a:moveTo>
                    <a:pt x="0" y="0"/>
                  </a:moveTo>
                  <a:lnTo>
                    <a:pt x="665" y="0"/>
                  </a:lnTo>
                  <a:lnTo>
                    <a:pt x="665" y="1131"/>
                  </a:lnTo>
                  <a:lnTo>
                    <a:pt x="0" y="113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9" name="Google Shape;1859;p18"/>
            <p:cNvSpPr/>
            <p:nvPr/>
          </p:nvSpPr>
          <p:spPr>
            <a:xfrm flipH="1">
              <a:off x="7886508" y="5048825"/>
              <a:ext cx="239400" cy="94677"/>
            </a:xfrm>
            <a:custGeom>
              <a:avLst/>
              <a:gdLst/>
              <a:ahLst/>
              <a:cxnLst/>
              <a:rect l="l" t="t" r="r" b="b"/>
              <a:pathLst>
                <a:path w="665" h="1620" extrusionOk="0">
                  <a:moveTo>
                    <a:pt x="0" y="0"/>
                  </a:moveTo>
                  <a:lnTo>
                    <a:pt x="665" y="0"/>
                  </a:lnTo>
                  <a:lnTo>
                    <a:pt x="665" y="1620"/>
                  </a:lnTo>
                  <a:lnTo>
                    <a:pt x="0" y="162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0" name="Google Shape;1860;p18"/>
            <p:cNvSpPr/>
            <p:nvPr/>
          </p:nvSpPr>
          <p:spPr>
            <a:xfrm flipH="1">
              <a:off x="7587707" y="5020539"/>
              <a:ext cx="239760" cy="122963"/>
            </a:xfrm>
            <a:custGeom>
              <a:avLst/>
              <a:gdLst/>
              <a:ahLst/>
              <a:cxnLst/>
              <a:rect l="l" t="t" r="r" b="b"/>
              <a:pathLst>
                <a:path w="666" h="2104" extrusionOk="0">
                  <a:moveTo>
                    <a:pt x="0" y="0"/>
                  </a:moveTo>
                  <a:lnTo>
                    <a:pt x="666" y="0"/>
                  </a:lnTo>
                  <a:lnTo>
                    <a:pt x="666" y="2104"/>
                  </a:lnTo>
                  <a:lnTo>
                    <a:pt x="0" y="210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1" name="Google Shape;1861;p18"/>
            <p:cNvSpPr/>
            <p:nvPr/>
          </p:nvSpPr>
          <p:spPr>
            <a:xfrm flipH="1">
              <a:off x="7289267" y="5009493"/>
              <a:ext cx="239400" cy="134009"/>
            </a:xfrm>
            <a:custGeom>
              <a:avLst/>
              <a:gdLst/>
              <a:ahLst/>
              <a:cxnLst/>
              <a:rect l="l" t="t" r="r" b="b"/>
              <a:pathLst>
                <a:path w="665" h="2293" extrusionOk="0">
                  <a:moveTo>
                    <a:pt x="0" y="0"/>
                  </a:moveTo>
                  <a:lnTo>
                    <a:pt x="665" y="0"/>
                  </a:lnTo>
                  <a:lnTo>
                    <a:pt x="665" y="2293"/>
                  </a:lnTo>
                  <a:lnTo>
                    <a:pt x="0" y="22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2" name="Google Shape;1862;p18"/>
            <p:cNvSpPr/>
            <p:nvPr/>
          </p:nvSpPr>
          <p:spPr>
            <a:xfrm flipH="1">
              <a:off x="6692025" y="4988980"/>
              <a:ext cx="239400" cy="154522"/>
            </a:xfrm>
            <a:custGeom>
              <a:avLst/>
              <a:gdLst/>
              <a:ahLst/>
              <a:cxnLst/>
              <a:rect l="l" t="t" r="r" b="b"/>
              <a:pathLst>
                <a:path w="665" h="2644" extrusionOk="0">
                  <a:moveTo>
                    <a:pt x="0" y="0"/>
                  </a:moveTo>
                  <a:lnTo>
                    <a:pt x="665" y="0"/>
                  </a:lnTo>
                  <a:lnTo>
                    <a:pt x="665" y="2644"/>
                  </a:lnTo>
                  <a:lnTo>
                    <a:pt x="0" y="264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3" name="Google Shape;1863;p18"/>
            <p:cNvSpPr/>
            <p:nvPr/>
          </p:nvSpPr>
          <p:spPr>
            <a:xfrm flipH="1">
              <a:off x="6094784" y="4980623"/>
              <a:ext cx="239400" cy="162879"/>
            </a:xfrm>
            <a:custGeom>
              <a:avLst/>
              <a:gdLst/>
              <a:ahLst/>
              <a:cxnLst/>
              <a:rect l="l" t="t" r="r" b="b"/>
              <a:pathLst>
                <a:path w="665" h="2787" extrusionOk="0">
                  <a:moveTo>
                    <a:pt x="0" y="0"/>
                  </a:moveTo>
                  <a:lnTo>
                    <a:pt x="665" y="0"/>
                  </a:lnTo>
                  <a:lnTo>
                    <a:pt x="665" y="2787"/>
                  </a:lnTo>
                  <a:lnTo>
                    <a:pt x="0" y="278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4" name="Google Shape;1864;p18"/>
            <p:cNvSpPr/>
            <p:nvPr/>
          </p:nvSpPr>
          <p:spPr>
            <a:xfrm flipH="1">
              <a:off x="5795983" y="4966948"/>
              <a:ext cx="239400" cy="176555"/>
            </a:xfrm>
            <a:custGeom>
              <a:avLst/>
              <a:gdLst/>
              <a:ahLst/>
              <a:cxnLst/>
              <a:rect l="l" t="t" r="r" b="b"/>
              <a:pathLst>
                <a:path w="665" h="3021" extrusionOk="0">
                  <a:moveTo>
                    <a:pt x="0" y="0"/>
                  </a:moveTo>
                  <a:lnTo>
                    <a:pt x="665" y="0"/>
                  </a:lnTo>
                  <a:lnTo>
                    <a:pt x="665" y="3021"/>
                  </a:lnTo>
                  <a:lnTo>
                    <a:pt x="0" y="302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5" name="Google Shape;1865;p18"/>
            <p:cNvSpPr/>
            <p:nvPr/>
          </p:nvSpPr>
          <p:spPr>
            <a:xfrm flipH="1">
              <a:off x="5497542" y="4938486"/>
              <a:ext cx="239400" cy="205016"/>
            </a:xfrm>
            <a:custGeom>
              <a:avLst/>
              <a:gdLst/>
              <a:ahLst/>
              <a:cxnLst/>
              <a:rect l="l" t="t" r="r" b="b"/>
              <a:pathLst>
                <a:path w="665" h="3508" extrusionOk="0">
                  <a:moveTo>
                    <a:pt x="0" y="0"/>
                  </a:moveTo>
                  <a:lnTo>
                    <a:pt x="665" y="0"/>
                  </a:lnTo>
                  <a:lnTo>
                    <a:pt x="665" y="3508"/>
                  </a:lnTo>
                  <a:lnTo>
                    <a:pt x="0" y="350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6" name="Google Shape;1866;p18"/>
            <p:cNvSpPr/>
            <p:nvPr/>
          </p:nvSpPr>
          <p:spPr>
            <a:xfrm flipH="1">
              <a:off x="5198742" y="4945207"/>
              <a:ext cx="239400" cy="198295"/>
            </a:xfrm>
            <a:custGeom>
              <a:avLst/>
              <a:gdLst/>
              <a:ahLst/>
              <a:cxnLst/>
              <a:rect l="l" t="t" r="r" b="b"/>
              <a:pathLst>
                <a:path w="665" h="3393" extrusionOk="0">
                  <a:moveTo>
                    <a:pt x="0" y="0"/>
                  </a:moveTo>
                  <a:lnTo>
                    <a:pt x="665" y="0"/>
                  </a:lnTo>
                  <a:lnTo>
                    <a:pt x="665" y="3393"/>
                  </a:lnTo>
                  <a:lnTo>
                    <a:pt x="0" y="33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7" name="Google Shape;1867;p18"/>
            <p:cNvSpPr/>
            <p:nvPr/>
          </p:nvSpPr>
          <p:spPr>
            <a:xfrm flipH="1">
              <a:off x="4899941" y="4929545"/>
              <a:ext cx="239400" cy="213958"/>
            </a:xfrm>
            <a:custGeom>
              <a:avLst/>
              <a:gdLst/>
              <a:ahLst/>
              <a:cxnLst/>
              <a:rect l="l" t="t" r="r" b="b"/>
              <a:pathLst>
                <a:path w="665" h="3661" extrusionOk="0">
                  <a:moveTo>
                    <a:pt x="0" y="0"/>
                  </a:moveTo>
                  <a:lnTo>
                    <a:pt x="665" y="0"/>
                  </a:lnTo>
                  <a:lnTo>
                    <a:pt x="665" y="3661"/>
                  </a:lnTo>
                  <a:lnTo>
                    <a:pt x="0" y="366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8" name="Google Shape;1868;p18"/>
            <p:cNvSpPr/>
            <p:nvPr/>
          </p:nvSpPr>
          <p:spPr>
            <a:xfrm flipH="1">
              <a:off x="4601500" y="4884626"/>
              <a:ext cx="239400" cy="258876"/>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9" name="Google Shape;1869;p18"/>
            <p:cNvSpPr/>
            <p:nvPr/>
          </p:nvSpPr>
          <p:spPr>
            <a:xfrm flipH="1">
              <a:off x="6990466" y="5026208"/>
              <a:ext cx="239400" cy="117294"/>
            </a:xfrm>
            <a:custGeom>
              <a:avLst/>
              <a:gdLst/>
              <a:ahLst/>
              <a:cxnLst/>
              <a:rect l="l" t="t" r="r" b="b"/>
              <a:pathLst>
                <a:path w="665" h="2007" extrusionOk="0">
                  <a:moveTo>
                    <a:pt x="0" y="0"/>
                  </a:moveTo>
                  <a:lnTo>
                    <a:pt x="665" y="0"/>
                  </a:lnTo>
                  <a:lnTo>
                    <a:pt x="665" y="2007"/>
                  </a:lnTo>
                  <a:lnTo>
                    <a:pt x="0" y="200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0" name="Google Shape;1870;p18"/>
            <p:cNvSpPr/>
            <p:nvPr/>
          </p:nvSpPr>
          <p:spPr>
            <a:xfrm flipH="1">
              <a:off x="6393584" y="5013584"/>
              <a:ext cx="239400" cy="129918"/>
            </a:xfrm>
            <a:custGeom>
              <a:avLst/>
              <a:gdLst/>
              <a:ahLst/>
              <a:cxnLst/>
              <a:rect l="l" t="t" r="r" b="b"/>
              <a:pathLst>
                <a:path w="665" h="2223" extrusionOk="0">
                  <a:moveTo>
                    <a:pt x="0" y="0"/>
                  </a:moveTo>
                  <a:lnTo>
                    <a:pt x="665" y="0"/>
                  </a:lnTo>
                  <a:lnTo>
                    <a:pt x="665" y="2223"/>
                  </a:lnTo>
                  <a:lnTo>
                    <a:pt x="0" y="22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871"/>
        <p:cNvGrpSpPr/>
        <p:nvPr/>
      </p:nvGrpSpPr>
      <p:grpSpPr>
        <a:xfrm>
          <a:off x="0" y="0"/>
          <a:ext cx="0" cy="0"/>
          <a:chOff x="0" y="0"/>
          <a:chExt cx="0" cy="0"/>
        </a:xfrm>
      </p:grpSpPr>
      <p:grpSp>
        <p:nvGrpSpPr>
          <p:cNvPr id="1872" name="Google Shape;1872;p19"/>
          <p:cNvGrpSpPr/>
          <p:nvPr/>
        </p:nvGrpSpPr>
        <p:grpSpPr>
          <a:xfrm>
            <a:off x="0" y="0"/>
            <a:ext cx="9143995" cy="5143491"/>
            <a:chOff x="0" y="0"/>
            <a:chExt cx="9143995" cy="5143491"/>
          </a:xfrm>
        </p:grpSpPr>
        <p:sp>
          <p:nvSpPr>
            <p:cNvPr id="1873" name="Google Shape;1873;p19"/>
            <p:cNvSpPr/>
            <p:nvPr/>
          </p:nvSpPr>
          <p:spPr>
            <a:xfrm>
              <a:off x="0" y="19319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74" name="Google Shape;1874;p19"/>
            <p:cNvSpPr/>
            <p:nvPr/>
          </p:nvSpPr>
          <p:spPr>
            <a:xfrm>
              <a:off x="0" y="401120"/>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75" name="Google Shape;1875;p19"/>
            <p:cNvSpPr/>
            <p:nvPr/>
          </p:nvSpPr>
          <p:spPr>
            <a:xfrm>
              <a:off x="0" y="60904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76" name="Google Shape;1876;p19"/>
            <p:cNvSpPr/>
            <p:nvPr/>
          </p:nvSpPr>
          <p:spPr>
            <a:xfrm>
              <a:off x="0" y="81697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77" name="Google Shape;1877;p19"/>
            <p:cNvSpPr/>
            <p:nvPr/>
          </p:nvSpPr>
          <p:spPr>
            <a:xfrm>
              <a:off x="0" y="102408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78" name="Google Shape;1878;p19"/>
            <p:cNvSpPr/>
            <p:nvPr/>
          </p:nvSpPr>
          <p:spPr>
            <a:xfrm>
              <a:off x="0" y="123201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79" name="Google Shape;1879;p19"/>
            <p:cNvSpPr/>
            <p:nvPr/>
          </p:nvSpPr>
          <p:spPr>
            <a:xfrm>
              <a:off x="0" y="143994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80" name="Google Shape;1880;p19"/>
            <p:cNvSpPr/>
            <p:nvPr/>
          </p:nvSpPr>
          <p:spPr>
            <a:xfrm>
              <a:off x="0" y="164786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81" name="Google Shape;1881;p19"/>
            <p:cNvSpPr/>
            <p:nvPr/>
          </p:nvSpPr>
          <p:spPr>
            <a:xfrm>
              <a:off x="0" y="1854977"/>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82" name="Google Shape;1882;p19"/>
            <p:cNvSpPr/>
            <p:nvPr/>
          </p:nvSpPr>
          <p:spPr>
            <a:xfrm>
              <a:off x="0" y="206290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83" name="Google Shape;1883;p19"/>
            <p:cNvSpPr/>
            <p:nvPr/>
          </p:nvSpPr>
          <p:spPr>
            <a:xfrm>
              <a:off x="0" y="227083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84" name="Google Shape;1884;p19"/>
            <p:cNvSpPr/>
            <p:nvPr/>
          </p:nvSpPr>
          <p:spPr>
            <a:xfrm>
              <a:off x="0" y="247876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85" name="Google Shape;1885;p19"/>
            <p:cNvSpPr/>
            <p:nvPr/>
          </p:nvSpPr>
          <p:spPr>
            <a:xfrm>
              <a:off x="0" y="268668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86" name="Google Shape;1886;p19"/>
            <p:cNvSpPr/>
            <p:nvPr/>
          </p:nvSpPr>
          <p:spPr>
            <a:xfrm>
              <a:off x="0" y="289461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87" name="Google Shape;1887;p19"/>
            <p:cNvSpPr/>
            <p:nvPr/>
          </p:nvSpPr>
          <p:spPr>
            <a:xfrm>
              <a:off x="0" y="3102544"/>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88" name="Google Shape;1888;p19"/>
            <p:cNvSpPr/>
            <p:nvPr/>
          </p:nvSpPr>
          <p:spPr>
            <a:xfrm>
              <a:off x="0" y="330965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89" name="Google Shape;1889;p19"/>
            <p:cNvSpPr/>
            <p:nvPr/>
          </p:nvSpPr>
          <p:spPr>
            <a:xfrm>
              <a:off x="0" y="351758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90" name="Google Shape;1890;p19"/>
            <p:cNvSpPr/>
            <p:nvPr/>
          </p:nvSpPr>
          <p:spPr>
            <a:xfrm>
              <a:off x="0" y="372550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91" name="Google Shape;1891;p19"/>
            <p:cNvSpPr/>
            <p:nvPr/>
          </p:nvSpPr>
          <p:spPr>
            <a:xfrm>
              <a:off x="0" y="393343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92" name="Google Shape;1892;p19"/>
            <p:cNvSpPr/>
            <p:nvPr/>
          </p:nvSpPr>
          <p:spPr>
            <a:xfrm>
              <a:off x="0" y="414054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93" name="Google Shape;1893;p19"/>
            <p:cNvSpPr/>
            <p:nvPr/>
          </p:nvSpPr>
          <p:spPr>
            <a:xfrm>
              <a:off x="0" y="434847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94" name="Google Shape;1894;p19"/>
            <p:cNvSpPr/>
            <p:nvPr/>
          </p:nvSpPr>
          <p:spPr>
            <a:xfrm>
              <a:off x="0" y="455640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95" name="Google Shape;1895;p19"/>
            <p:cNvSpPr/>
            <p:nvPr/>
          </p:nvSpPr>
          <p:spPr>
            <a:xfrm>
              <a:off x="0" y="476432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96" name="Google Shape;1896;p19"/>
            <p:cNvSpPr/>
            <p:nvPr/>
          </p:nvSpPr>
          <p:spPr>
            <a:xfrm>
              <a:off x="0" y="497225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97" name="Google Shape;1897;p19"/>
            <p:cNvSpPr/>
            <p:nvPr/>
          </p:nvSpPr>
          <p:spPr>
            <a:xfrm>
              <a:off x="86768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98" name="Google Shape;1898;p19"/>
            <p:cNvSpPr/>
            <p:nvPr/>
          </p:nvSpPr>
          <p:spPr>
            <a:xfrm>
              <a:off x="847046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899" name="Google Shape;1899;p19"/>
            <p:cNvSpPr/>
            <p:nvPr/>
          </p:nvSpPr>
          <p:spPr>
            <a:xfrm>
              <a:off x="826327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00" name="Google Shape;1900;p19"/>
            <p:cNvSpPr/>
            <p:nvPr/>
          </p:nvSpPr>
          <p:spPr>
            <a:xfrm>
              <a:off x="805608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01" name="Google Shape;1901;p19"/>
            <p:cNvSpPr/>
            <p:nvPr/>
          </p:nvSpPr>
          <p:spPr>
            <a:xfrm>
              <a:off x="78488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02" name="Google Shape;1902;p19"/>
            <p:cNvSpPr/>
            <p:nvPr/>
          </p:nvSpPr>
          <p:spPr>
            <a:xfrm>
              <a:off x="764169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03" name="Google Shape;1903;p19"/>
            <p:cNvSpPr/>
            <p:nvPr/>
          </p:nvSpPr>
          <p:spPr>
            <a:xfrm>
              <a:off x="74345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04" name="Google Shape;1904;p19"/>
            <p:cNvSpPr/>
            <p:nvPr/>
          </p:nvSpPr>
          <p:spPr>
            <a:xfrm>
              <a:off x="722730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05" name="Google Shape;1905;p19"/>
            <p:cNvSpPr/>
            <p:nvPr/>
          </p:nvSpPr>
          <p:spPr>
            <a:xfrm>
              <a:off x="702093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06" name="Google Shape;1906;p19"/>
            <p:cNvSpPr/>
            <p:nvPr/>
          </p:nvSpPr>
          <p:spPr>
            <a:xfrm>
              <a:off x="68137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07" name="Google Shape;1907;p19"/>
            <p:cNvSpPr/>
            <p:nvPr/>
          </p:nvSpPr>
          <p:spPr>
            <a:xfrm>
              <a:off x="66065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08" name="Google Shape;1908;p19"/>
            <p:cNvSpPr/>
            <p:nvPr/>
          </p:nvSpPr>
          <p:spPr>
            <a:xfrm>
              <a:off x="639934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09" name="Google Shape;1909;p19"/>
            <p:cNvSpPr/>
            <p:nvPr/>
          </p:nvSpPr>
          <p:spPr>
            <a:xfrm>
              <a:off x="619297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10" name="Google Shape;1910;p19"/>
            <p:cNvSpPr/>
            <p:nvPr/>
          </p:nvSpPr>
          <p:spPr>
            <a:xfrm>
              <a:off x="598577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11" name="Google Shape;1911;p19"/>
            <p:cNvSpPr/>
            <p:nvPr/>
          </p:nvSpPr>
          <p:spPr>
            <a:xfrm>
              <a:off x="577858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12" name="Google Shape;1912;p19"/>
            <p:cNvSpPr/>
            <p:nvPr/>
          </p:nvSpPr>
          <p:spPr>
            <a:xfrm>
              <a:off x="55713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13" name="Google Shape;1913;p19"/>
            <p:cNvSpPr/>
            <p:nvPr/>
          </p:nvSpPr>
          <p:spPr>
            <a:xfrm>
              <a:off x="536501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14" name="Google Shape;1914;p19"/>
            <p:cNvSpPr/>
            <p:nvPr/>
          </p:nvSpPr>
          <p:spPr>
            <a:xfrm>
              <a:off x="515863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15" name="Google Shape;1915;p19"/>
            <p:cNvSpPr/>
            <p:nvPr/>
          </p:nvSpPr>
          <p:spPr>
            <a:xfrm>
              <a:off x="495144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16" name="Google Shape;1916;p19"/>
            <p:cNvSpPr/>
            <p:nvPr/>
          </p:nvSpPr>
          <p:spPr>
            <a:xfrm>
              <a:off x="47442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17" name="Google Shape;1917;p19"/>
            <p:cNvSpPr/>
            <p:nvPr/>
          </p:nvSpPr>
          <p:spPr>
            <a:xfrm>
              <a:off x="453705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18" name="Google Shape;1918;p19"/>
            <p:cNvSpPr/>
            <p:nvPr/>
          </p:nvSpPr>
          <p:spPr>
            <a:xfrm>
              <a:off x="432986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19" name="Google Shape;1919;p19"/>
            <p:cNvSpPr/>
            <p:nvPr/>
          </p:nvSpPr>
          <p:spPr>
            <a:xfrm>
              <a:off x="412266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20" name="Google Shape;1920;p19"/>
            <p:cNvSpPr/>
            <p:nvPr/>
          </p:nvSpPr>
          <p:spPr>
            <a:xfrm>
              <a:off x="39162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21" name="Google Shape;1921;p19"/>
            <p:cNvSpPr/>
            <p:nvPr/>
          </p:nvSpPr>
          <p:spPr>
            <a:xfrm>
              <a:off x="370909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22" name="Google Shape;1922;p19"/>
            <p:cNvSpPr/>
            <p:nvPr/>
          </p:nvSpPr>
          <p:spPr>
            <a:xfrm>
              <a:off x="35019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23" name="Google Shape;1923;p19"/>
            <p:cNvSpPr/>
            <p:nvPr/>
          </p:nvSpPr>
          <p:spPr>
            <a:xfrm>
              <a:off x="329470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24" name="Google Shape;1924;p19"/>
            <p:cNvSpPr/>
            <p:nvPr/>
          </p:nvSpPr>
          <p:spPr>
            <a:xfrm>
              <a:off x="308751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25" name="Google Shape;1925;p19"/>
            <p:cNvSpPr/>
            <p:nvPr/>
          </p:nvSpPr>
          <p:spPr>
            <a:xfrm>
              <a:off x="28811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26" name="Google Shape;1926;p19"/>
            <p:cNvSpPr/>
            <p:nvPr/>
          </p:nvSpPr>
          <p:spPr>
            <a:xfrm>
              <a:off x="26739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27" name="Google Shape;1927;p19"/>
            <p:cNvSpPr/>
            <p:nvPr/>
          </p:nvSpPr>
          <p:spPr>
            <a:xfrm>
              <a:off x="246674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28" name="Google Shape;1928;p19"/>
            <p:cNvSpPr/>
            <p:nvPr/>
          </p:nvSpPr>
          <p:spPr>
            <a:xfrm>
              <a:off x="225955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29" name="Google Shape;1929;p19"/>
            <p:cNvSpPr/>
            <p:nvPr/>
          </p:nvSpPr>
          <p:spPr>
            <a:xfrm>
              <a:off x="205236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30" name="Google Shape;1930;p19"/>
            <p:cNvSpPr/>
            <p:nvPr/>
          </p:nvSpPr>
          <p:spPr>
            <a:xfrm>
              <a:off x="184598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31" name="Google Shape;1931;p19"/>
            <p:cNvSpPr/>
            <p:nvPr/>
          </p:nvSpPr>
          <p:spPr>
            <a:xfrm>
              <a:off x="16387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32" name="Google Shape;1932;p19"/>
            <p:cNvSpPr/>
            <p:nvPr/>
          </p:nvSpPr>
          <p:spPr>
            <a:xfrm>
              <a:off x="143159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33" name="Google Shape;1933;p19"/>
            <p:cNvSpPr/>
            <p:nvPr/>
          </p:nvSpPr>
          <p:spPr>
            <a:xfrm>
              <a:off x="122440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34" name="Google Shape;1934;p19"/>
            <p:cNvSpPr/>
            <p:nvPr/>
          </p:nvSpPr>
          <p:spPr>
            <a:xfrm>
              <a:off x="101720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35" name="Google Shape;1935;p19"/>
            <p:cNvSpPr/>
            <p:nvPr/>
          </p:nvSpPr>
          <p:spPr>
            <a:xfrm>
              <a:off x="81001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36" name="Google Shape;1936;p19"/>
            <p:cNvSpPr/>
            <p:nvPr/>
          </p:nvSpPr>
          <p:spPr>
            <a:xfrm>
              <a:off x="60363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37" name="Google Shape;1937;p19"/>
            <p:cNvSpPr/>
            <p:nvPr/>
          </p:nvSpPr>
          <p:spPr>
            <a:xfrm>
              <a:off x="39644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38" name="Google Shape;1938;p19"/>
            <p:cNvSpPr/>
            <p:nvPr/>
          </p:nvSpPr>
          <p:spPr>
            <a:xfrm>
              <a:off x="18925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39" name="Google Shape;1939;p19"/>
            <p:cNvSpPr/>
            <p:nvPr/>
          </p:nvSpPr>
          <p:spPr>
            <a:xfrm>
              <a:off x="8716176" y="19320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40" name="Google Shape;1940;p19"/>
            <p:cNvSpPr/>
            <p:nvPr/>
          </p:nvSpPr>
          <p:spPr>
            <a:xfrm>
              <a:off x="8716176" y="40112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41" name="Google Shape;1941;p19"/>
            <p:cNvSpPr/>
            <p:nvPr/>
          </p:nvSpPr>
          <p:spPr>
            <a:xfrm>
              <a:off x="8716176" y="60905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42" name="Google Shape;1942;p19"/>
            <p:cNvSpPr/>
            <p:nvPr/>
          </p:nvSpPr>
          <p:spPr>
            <a:xfrm>
              <a:off x="8716176" y="81698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43" name="Google Shape;1943;p19"/>
            <p:cNvSpPr/>
            <p:nvPr/>
          </p:nvSpPr>
          <p:spPr>
            <a:xfrm>
              <a:off x="8716176" y="102409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44" name="Google Shape;1944;p19"/>
            <p:cNvSpPr/>
            <p:nvPr/>
          </p:nvSpPr>
          <p:spPr>
            <a:xfrm>
              <a:off x="8716176" y="123201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45" name="Google Shape;1945;p19"/>
            <p:cNvSpPr/>
            <p:nvPr/>
          </p:nvSpPr>
          <p:spPr>
            <a:xfrm>
              <a:off x="8716176" y="143994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46" name="Google Shape;1946;p19"/>
            <p:cNvSpPr/>
            <p:nvPr/>
          </p:nvSpPr>
          <p:spPr>
            <a:xfrm>
              <a:off x="8716176" y="164787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47" name="Google Shape;1947;p19"/>
            <p:cNvSpPr/>
            <p:nvPr/>
          </p:nvSpPr>
          <p:spPr>
            <a:xfrm>
              <a:off x="8716176" y="185498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48" name="Google Shape;1948;p19"/>
            <p:cNvSpPr/>
            <p:nvPr/>
          </p:nvSpPr>
          <p:spPr>
            <a:xfrm>
              <a:off x="8716176" y="206290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49" name="Google Shape;1949;p19"/>
            <p:cNvSpPr/>
            <p:nvPr/>
          </p:nvSpPr>
          <p:spPr>
            <a:xfrm>
              <a:off x="8716176" y="227083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50" name="Google Shape;1950;p19"/>
            <p:cNvSpPr/>
            <p:nvPr/>
          </p:nvSpPr>
          <p:spPr>
            <a:xfrm>
              <a:off x="8716176" y="247876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51" name="Google Shape;1951;p19"/>
            <p:cNvSpPr/>
            <p:nvPr/>
          </p:nvSpPr>
          <p:spPr>
            <a:xfrm>
              <a:off x="8716176" y="268668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52" name="Google Shape;1952;p19"/>
            <p:cNvSpPr/>
            <p:nvPr/>
          </p:nvSpPr>
          <p:spPr>
            <a:xfrm>
              <a:off x="8716176" y="289461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53" name="Google Shape;1953;p19"/>
            <p:cNvSpPr/>
            <p:nvPr/>
          </p:nvSpPr>
          <p:spPr>
            <a:xfrm>
              <a:off x="8716176" y="310254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54" name="Google Shape;1954;p19"/>
            <p:cNvSpPr/>
            <p:nvPr/>
          </p:nvSpPr>
          <p:spPr>
            <a:xfrm>
              <a:off x="8716176" y="330965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55" name="Google Shape;1955;p19"/>
            <p:cNvSpPr/>
            <p:nvPr/>
          </p:nvSpPr>
          <p:spPr>
            <a:xfrm>
              <a:off x="8716176" y="351757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56" name="Google Shape;1956;p19"/>
            <p:cNvSpPr/>
            <p:nvPr/>
          </p:nvSpPr>
          <p:spPr>
            <a:xfrm>
              <a:off x="8716176" y="372550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57" name="Google Shape;1957;p19"/>
            <p:cNvSpPr/>
            <p:nvPr/>
          </p:nvSpPr>
          <p:spPr>
            <a:xfrm>
              <a:off x="8716176" y="393343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58" name="Google Shape;1958;p19"/>
            <p:cNvSpPr/>
            <p:nvPr/>
          </p:nvSpPr>
          <p:spPr>
            <a:xfrm>
              <a:off x="8716176" y="414054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59" name="Google Shape;1959;p19"/>
            <p:cNvSpPr/>
            <p:nvPr/>
          </p:nvSpPr>
          <p:spPr>
            <a:xfrm>
              <a:off x="8716176" y="434846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60" name="Google Shape;1960;p19"/>
            <p:cNvSpPr/>
            <p:nvPr/>
          </p:nvSpPr>
          <p:spPr>
            <a:xfrm>
              <a:off x="8716176" y="455639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61" name="Google Shape;1961;p19"/>
            <p:cNvSpPr/>
            <p:nvPr/>
          </p:nvSpPr>
          <p:spPr>
            <a:xfrm>
              <a:off x="8716176" y="476432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62" name="Google Shape;1962;p19"/>
            <p:cNvSpPr/>
            <p:nvPr/>
          </p:nvSpPr>
          <p:spPr>
            <a:xfrm>
              <a:off x="8716176" y="497225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63" name="Google Shape;1963;p19"/>
            <p:cNvSpPr/>
            <p:nvPr/>
          </p:nvSpPr>
          <p:spPr>
            <a:xfrm>
              <a:off x="907150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64" name="Google Shape;1964;p19"/>
            <p:cNvSpPr/>
            <p:nvPr/>
          </p:nvSpPr>
          <p:spPr>
            <a:xfrm>
              <a:off x="886430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grpSp>
      <p:sp>
        <p:nvSpPr>
          <p:cNvPr id="1965" name="Google Shape;1965;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66" name="Google Shape;1966;p19"/>
          <p:cNvSpPr txBox="1">
            <a:spLocks noGrp="1"/>
          </p:cNvSpPr>
          <p:nvPr>
            <p:ph type="subTitle" idx="1"/>
          </p:nvPr>
        </p:nvSpPr>
        <p:spPr>
          <a:xfrm>
            <a:off x="720049" y="1908125"/>
            <a:ext cx="2379000" cy="198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67" name="Google Shape;1967;p19"/>
          <p:cNvSpPr txBox="1">
            <a:spLocks noGrp="1"/>
          </p:cNvSpPr>
          <p:nvPr>
            <p:ph type="subTitle" idx="2"/>
          </p:nvPr>
        </p:nvSpPr>
        <p:spPr>
          <a:xfrm>
            <a:off x="3382483" y="1908125"/>
            <a:ext cx="2379000" cy="198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68" name="Google Shape;1968;p19"/>
          <p:cNvSpPr txBox="1">
            <a:spLocks noGrp="1"/>
          </p:cNvSpPr>
          <p:nvPr>
            <p:ph type="subTitle" idx="3"/>
          </p:nvPr>
        </p:nvSpPr>
        <p:spPr>
          <a:xfrm>
            <a:off x="6044949" y="1908125"/>
            <a:ext cx="2379000" cy="198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69" name="Google Shape;1969;p19"/>
          <p:cNvSpPr txBox="1">
            <a:spLocks noGrp="1"/>
          </p:cNvSpPr>
          <p:nvPr>
            <p:ph type="subTitle" idx="4"/>
          </p:nvPr>
        </p:nvSpPr>
        <p:spPr>
          <a:xfrm>
            <a:off x="720049" y="1411600"/>
            <a:ext cx="2379000" cy="572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1pPr>
            <a:lvl2pPr lvl="1"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2pPr>
            <a:lvl3pPr lvl="2"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3pPr>
            <a:lvl4pPr lvl="3"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4pPr>
            <a:lvl5pPr lvl="4"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5pPr>
            <a:lvl6pPr lvl="5"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6pPr>
            <a:lvl7pPr lvl="6"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7pPr>
            <a:lvl8pPr lvl="7"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8pPr>
            <a:lvl9pPr lvl="8"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9pPr>
          </a:lstStyle>
          <a:p>
            <a:endParaRPr/>
          </a:p>
        </p:txBody>
      </p:sp>
      <p:sp>
        <p:nvSpPr>
          <p:cNvPr id="1970" name="Google Shape;1970;p19"/>
          <p:cNvSpPr txBox="1">
            <a:spLocks noGrp="1"/>
          </p:cNvSpPr>
          <p:nvPr>
            <p:ph type="subTitle" idx="5"/>
          </p:nvPr>
        </p:nvSpPr>
        <p:spPr>
          <a:xfrm>
            <a:off x="3382488" y="1411600"/>
            <a:ext cx="2379000" cy="572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1pPr>
            <a:lvl2pPr lvl="1"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2pPr>
            <a:lvl3pPr lvl="2"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3pPr>
            <a:lvl4pPr lvl="3"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4pPr>
            <a:lvl5pPr lvl="4"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5pPr>
            <a:lvl6pPr lvl="5"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6pPr>
            <a:lvl7pPr lvl="6"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7pPr>
            <a:lvl8pPr lvl="7"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8pPr>
            <a:lvl9pPr lvl="8"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9pPr>
          </a:lstStyle>
          <a:p>
            <a:endParaRPr/>
          </a:p>
        </p:txBody>
      </p:sp>
      <p:sp>
        <p:nvSpPr>
          <p:cNvPr id="1971" name="Google Shape;1971;p19"/>
          <p:cNvSpPr txBox="1">
            <a:spLocks noGrp="1"/>
          </p:cNvSpPr>
          <p:nvPr>
            <p:ph type="subTitle" idx="6"/>
          </p:nvPr>
        </p:nvSpPr>
        <p:spPr>
          <a:xfrm>
            <a:off x="6044951" y="1411600"/>
            <a:ext cx="2379000" cy="572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1pPr>
            <a:lvl2pPr lvl="1"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2pPr>
            <a:lvl3pPr lvl="2"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3pPr>
            <a:lvl4pPr lvl="3"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4pPr>
            <a:lvl5pPr lvl="4"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5pPr>
            <a:lvl6pPr lvl="5"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6pPr>
            <a:lvl7pPr lvl="6"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7pPr>
            <a:lvl8pPr lvl="7"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8pPr>
            <a:lvl9pPr lvl="8"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9pPr>
          </a:lstStyle>
          <a:p>
            <a:endParaRPr/>
          </a:p>
        </p:txBody>
      </p:sp>
      <p:grpSp>
        <p:nvGrpSpPr>
          <p:cNvPr id="1972" name="Google Shape;1972;p19"/>
          <p:cNvGrpSpPr/>
          <p:nvPr/>
        </p:nvGrpSpPr>
        <p:grpSpPr>
          <a:xfrm>
            <a:off x="7904645" y="4603996"/>
            <a:ext cx="1163258" cy="473963"/>
            <a:chOff x="6180480" y="488520"/>
            <a:chExt cx="1135440" cy="1313280"/>
          </a:xfrm>
        </p:grpSpPr>
        <p:sp>
          <p:nvSpPr>
            <p:cNvPr id="1973" name="Google Shape;1973;p19"/>
            <p:cNvSpPr/>
            <p:nvPr/>
          </p:nvSpPr>
          <p:spPr>
            <a:xfrm>
              <a:off x="6479280" y="1249200"/>
              <a:ext cx="90000" cy="173520"/>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4" name="Google Shape;1974;p19"/>
            <p:cNvSpPr/>
            <p:nvPr/>
          </p:nvSpPr>
          <p:spPr>
            <a:xfrm>
              <a:off x="6329880" y="1249200"/>
              <a:ext cx="90000" cy="443880"/>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5" name="Google Shape;1975;p19"/>
            <p:cNvSpPr/>
            <p:nvPr/>
          </p:nvSpPr>
          <p:spPr>
            <a:xfrm>
              <a:off x="7076520" y="794880"/>
              <a:ext cx="90360" cy="368280"/>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6" name="Google Shape;1976;p19"/>
            <p:cNvSpPr/>
            <p:nvPr/>
          </p:nvSpPr>
          <p:spPr>
            <a:xfrm>
              <a:off x="6927480" y="910440"/>
              <a:ext cx="90000" cy="253080"/>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7" name="Google Shape;1977;p19"/>
            <p:cNvSpPr/>
            <p:nvPr/>
          </p:nvSpPr>
          <p:spPr>
            <a:xfrm>
              <a:off x="7225920" y="488520"/>
              <a:ext cx="90000" cy="306360"/>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8" name="Google Shape;1978;p19"/>
            <p:cNvSpPr/>
            <p:nvPr/>
          </p:nvSpPr>
          <p:spPr>
            <a:xfrm>
              <a:off x="6778080" y="910440"/>
              <a:ext cx="90000" cy="621000"/>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9" name="Google Shape;1979;p19"/>
            <p:cNvSpPr/>
            <p:nvPr/>
          </p:nvSpPr>
          <p:spPr>
            <a:xfrm>
              <a:off x="6180480" y="1693080"/>
              <a:ext cx="90360" cy="108720"/>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0" name="Google Shape;1980;p19"/>
            <p:cNvSpPr/>
            <p:nvPr/>
          </p:nvSpPr>
          <p:spPr>
            <a:xfrm>
              <a:off x="6628680" y="1422720"/>
              <a:ext cx="90000" cy="108720"/>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981" name="Google Shape;1981;p19"/>
          <p:cNvGrpSpPr/>
          <p:nvPr/>
        </p:nvGrpSpPr>
        <p:grpSpPr>
          <a:xfrm>
            <a:off x="76201" y="4604007"/>
            <a:ext cx="1469010" cy="473974"/>
            <a:chOff x="4687560" y="1801800"/>
            <a:chExt cx="1433880" cy="1767240"/>
          </a:xfrm>
        </p:grpSpPr>
        <p:sp>
          <p:nvSpPr>
            <p:cNvPr id="1982" name="Google Shape;1982;p19"/>
            <p:cNvSpPr/>
            <p:nvPr/>
          </p:nvSpPr>
          <p:spPr>
            <a:xfrm>
              <a:off x="5135040" y="2166120"/>
              <a:ext cx="90360" cy="1294200"/>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3" name="Google Shape;1983;p19"/>
            <p:cNvSpPr/>
            <p:nvPr/>
          </p:nvSpPr>
          <p:spPr>
            <a:xfrm>
              <a:off x="6031440" y="1801800"/>
              <a:ext cx="90000" cy="1096920"/>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4" name="Google Shape;1984;p19"/>
            <p:cNvSpPr/>
            <p:nvPr/>
          </p:nvSpPr>
          <p:spPr>
            <a:xfrm>
              <a:off x="5433840" y="2706120"/>
              <a:ext cx="90000" cy="754200"/>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5" name="Google Shape;1985;p19"/>
            <p:cNvSpPr/>
            <p:nvPr/>
          </p:nvSpPr>
          <p:spPr>
            <a:xfrm>
              <a:off x="4986000" y="2166120"/>
              <a:ext cx="90360" cy="792720"/>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6" name="Google Shape;1986;p19"/>
            <p:cNvSpPr/>
            <p:nvPr/>
          </p:nvSpPr>
          <p:spPr>
            <a:xfrm>
              <a:off x="5732640" y="2050560"/>
              <a:ext cx="90000" cy="347040"/>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7" name="Google Shape;1987;p19"/>
            <p:cNvSpPr/>
            <p:nvPr/>
          </p:nvSpPr>
          <p:spPr>
            <a:xfrm>
              <a:off x="5882040" y="2397600"/>
              <a:ext cx="90000" cy="501120"/>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8" name="Google Shape;1988;p19"/>
            <p:cNvSpPr/>
            <p:nvPr/>
          </p:nvSpPr>
          <p:spPr>
            <a:xfrm>
              <a:off x="4687560" y="3133800"/>
              <a:ext cx="90000" cy="420840"/>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9" name="Google Shape;1989;p19"/>
            <p:cNvSpPr/>
            <p:nvPr/>
          </p:nvSpPr>
          <p:spPr>
            <a:xfrm>
              <a:off x="4836960" y="2959200"/>
              <a:ext cx="90000" cy="174600"/>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0" name="Google Shape;1990;p19"/>
            <p:cNvSpPr/>
            <p:nvPr/>
          </p:nvSpPr>
          <p:spPr>
            <a:xfrm>
              <a:off x="5583240" y="2050560"/>
              <a:ext cx="90000" cy="655920"/>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1" name="Google Shape;1991;p19"/>
            <p:cNvSpPr/>
            <p:nvPr/>
          </p:nvSpPr>
          <p:spPr>
            <a:xfrm>
              <a:off x="5284440" y="3460320"/>
              <a:ext cx="90000" cy="108720"/>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992"/>
        <p:cNvGrpSpPr/>
        <p:nvPr/>
      </p:nvGrpSpPr>
      <p:grpSpPr>
        <a:xfrm>
          <a:off x="0" y="0"/>
          <a:ext cx="0" cy="0"/>
          <a:chOff x="0" y="0"/>
          <a:chExt cx="0" cy="0"/>
        </a:xfrm>
      </p:grpSpPr>
      <p:grpSp>
        <p:nvGrpSpPr>
          <p:cNvPr id="1993" name="Google Shape;1993;p20"/>
          <p:cNvGrpSpPr/>
          <p:nvPr/>
        </p:nvGrpSpPr>
        <p:grpSpPr>
          <a:xfrm>
            <a:off x="0" y="0"/>
            <a:ext cx="9143995" cy="5143491"/>
            <a:chOff x="0" y="0"/>
            <a:chExt cx="9143995" cy="5143491"/>
          </a:xfrm>
        </p:grpSpPr>
        <p:sp>
          <p:nvSpPr>
            <p:cNvPr id="1994" name="Google Shape;1994;p20"/>
            <p:cNvSpPr/>
            <p:nvPr/>
          </p:nvSpPr>
          <p:spPr>
            <a:xfrm>
              <a:off x="0" y="19319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95" name="Google Shape;1995;p20"/>
            <p:cNvSpPr/>
            <p:nvPr/>
          </p:nvSpPr>
          <p:spPr>
            <a:xfrm>
              <a:off x="0" y="401120"/>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96" name="Google Shape;1996;p20"/>
            <p:cNvSpPr/>
            <p:nvPr/>
          </p:nvSpPr>
          <p:spPr>
            <a:xfrm>
              <a:off x="0" y="60904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97" name="Google Shape;1997;p20"/>
            <p:cNvSpPr/>
            <p:nvPr/>
          </p:nvSpPr>
          <p:spPr>
            <a:xfrm>
              <a:off x="0" y="81697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98" name="Google Shape;1998;p20"/>
            <p:cNvSpPr/>
            <p:nvPr/>
          </p:nvSpPr>
          <p:spPr>
            <a:xfrm>
              <a:off x="0" y="102408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1999" name="Google Shape;1999;p20"/>
            <p:cNvSpPr/>
            <p:nvPr/>
          </p:nvSpPr>
          <p:spPr>
            <a:xfrm>
              <a:off x="0" y="123201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00" name="Google Shape;2000;p20"/>
            <p:cNvSpPr/>
            <p:nvPr/>
          </p:nvSpPr>
          <p:spPr>
            <a:xfrm>
              <a:off x="0" y="143994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01" name="Google Shape;2001;p20"/>
            <p:cNvSpPr/>
            <p:nvPr/>
          </p:nvSpPr>
          <p:spPr>
            <a:xfrm>
              <a:off x="0" y="164786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02" name="Google Shape;2002;p20"/>
            <p:cNvSpPr/>
            <p:nvPr/>
          </p:nvSpPr>
          <p:spPr>
            <a:xfrm>
              <a:off x="0" y="1854977"/>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03" name="Google Shape;2003;p20"/>
            <p:cNvSpPr/>
            <p:nvPr/>
          </p:nvSpPr>
          <p:spPr>
            <a:xfrm>
              <a:off x="0" y="206290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04" name="Google Shape;2004;p20"/>
            <p:cNvSpPr/>
            <p:nvPr/>
          </p:nvSpPr>
          <p:spPr>
            <a:xfrm>
              <a:off x="0" y="227083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05" name="Google Shape;2005;p20"/>
            <p:cNvSpPr/>
            <p:nvPr/>
          </p:nvSpPr>
          <p:spPr>
            <a:xfrm>
              <a:off x="0" y="247876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06" name="Google Shape;2006;p20"/>
            <p:cNvSpPr/>
            <p:nvPr/>
          </p:nvSpPr>
          <p:spPr>
            <a:xfrm>
              <a:off x="0" y="268668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07" name="Google Shape;2007;p20"/>
            <p:cNvSpPr/>
            <p:nvPr/>
          </p:nvSpPr>
          <p:spPr>
            <a:xfrm>
              <a:off x="0" y="289461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08" name="Google Shape;2008;p20"/>
            <p:cNvSpPr/>
            <p:nvPr/>
          </p:nvSpPr>
          <p:spPr>
            <a:xfrm>
              <a:off x="0" y="3102544"/>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09" name="Google Shape;2009;p20"/>
            <p:cNvSpPr/>
            <p:nvPr/>
          </p:nvSpPr>
          <p:spPr>
            <a:xfrm>
              <a:off x="0" y="330965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10" name="Google Shape;2010;p20"/>
            <p:cNvSpPr/>
            <p:nvPr/>
          </p:nvSpPr>
          <p:spPr>
            <a:xfrm>
              <a:off x="0" y="351758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11" name="Google Shape;2011;p20"/>
            <p:cNvSpPr/>
            <p:nvPr/>
          </p:nvSpPr>
          <p:spPr>
            <a:xfrm>
              <a:off x="0" y="372550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12" name="Google Shape;2012;p20"/>
            <p:cNvSpPr/>
            <p:nvPr/>
          </p:nvSpPr>
          <p:spPr>
            <a:xfrm>
              <a:off x="0" y="393343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13" name="Google Shape;2013;p20"/>
            <p:cNvSpPr/>
            <p:nvPr/>
          </p:nvSpPr>
          <p:spPr>
            <a:xfrm>
              <a:off x="0" y="414054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14" name="Google Shape;2014;p20"/>
            <p:cNvSpPr/>
            <p:nvPr/>
          </p:nvSpPr>
          <p:spPr>
            <a:xfrm>
              <a:off x="0" y="434847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15" name="Google Shape;2015;p20"/>
            <p:cNvSpPr/>
            <p:nvPr/>
          </p:nvSpPr>
          <p:spPr>
            <a:xfrm>
              <a:off x="0" y="455640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16" name="Google Shape;2016;p20"/>
            <p:cNvSpPr/>
            <p:nvPr/>
          </p:nvSpPr>
          <p:spPr>
            <a:xfrm>
              <a:off x="0" y="476432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17" name="Google Shape;2017;p20"/>
            <p:cNvSpPr/>
            <p:nvPr/>
          </p:nvSpPr>
          <p:spPr>
            <a:xfrm>
              <a:off x="0" y="497225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18" name="Google Shape;2018;p20"/>
            <p:cNvSpPr/>
            <p:nvPr/>
          </p:nvSpPr>
          <p:spPr>
            <a:xfrm>
              <a:off x="86768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19" name="Google Shape;2019;p20"/>
            <p:cNvSpPr/>
            <p:nvPr/>
          </p:nvSpPr>
          <p:spPr>
            <a:xfrm>
              <a:off x="847046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20" name="Google Shape;2020;p20"/>
            <p:cNvSpPr/>
            <p:nvPr/>
          </p:nvSpPr>
          <p:spPr>
            <a:xfrm>
              <a:off x="826327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21" name="Google Shape;2021;p20"/>
            <p:cNvSpPr/>
            <p:nvPr/>
          </p:nvSpPr>
          <p:spPr>
            <a:xfrm>
              <a:off x="805608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22" name="Google Shape;2022;p20"/>
            <p:cNvSpPr/>
            <p:nvPr/>
          </p:nvSpPr>
          <p:spPr>
            <a:xfrm>
              <a:off x="78488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23" name="Google Shape;2023;p20"/>
            <p:cNvSpPr/>
            <p:nvPr/>
          </p:nvSpPr>
          <p:spPr>
            <a:xfrm>
              <a:off x="764169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24" name="Google Shape;2024;p20"/>
            <p:cNvSpPr/>
            <p:nvPr/>
          </p:nvSpPr>
          <p:spPr>
            <a:xfrm>
              <a:off x="74345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25" name="Google Shape;2025;p20"/>
            <p:cNvSpPr/>
            <p:nvPr/>
          </p:nvSpPr>
          <p:spPr>
            <a:xfrm>
              <a:off x="722730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26" name="Google Shape;2026;p20"/>
            <p:cNvSpPr/>
            <p:nvPr/>
          </p:nvSpPr>
          <p:spPr>
            <a:xfrm>
              <a:off x="702093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27" name="Google Shape;2027;p20"/>
            <p:cNvSpPr/>
            <p:nvPr/>
          </p:nvSpPr>
          <p:spPr>
            <a:xfrm>
              <a:off x="68137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28" name="Google Shape;2028;p20"/>
            <p:cNvSpPr/>
            <p:nvPr/>
          </p:nvSpPr>
          <p:spPr>
            <a:xfrm>
              <a:off x="66065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29" name="Google Shape;2029;p20"/>
            <p:cNvSpPr/>
            <p:nvPr/>
          </p:nvSpPr>
          <p:spPr>
            <a:xfrm>
              <a:off x="639934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30" name="Google Shape;2030;p20"/>
            <p:cNvSpPr/>
            <p:nvPr/>
          </p:nvSpPr>
          <p:spPr>
            <a:xfrm>
              <a:off x="619297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31" name="Google Shape;2031;p20"/>
            <p:cNvSpPr/>
            <p:nvPr/>
          </p:nvSpPr>
          <p:spPr>
            <a:xfrm>
              <a:off x="598577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32" name="Google Shape;2032;p20"/>
            <p:cNvSpPr/>
            <p:nvPr/>
          </p:nvSpPr>
          <p:spPr>
            <a:xfrm>
              <a:off x="577858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33" name="Google Shape;2033;p20"/>
            <p:cNvSpPr/>
            <p:nvPr/>
          </p:nvSpPr>
          <p:spPr>
            <a:xfrm>
              <a:off x="55713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34" name="Google Shape;2034;p20"/>
            <p:cNvSpPr/>
            <p:nvPr/>
          </p:nvSpPr>
          <p:spPr>
            <a:xfrm>
              <a:off x="536501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35" name="Google Shape;2035;p20"/>
            <p:cNvSpPr/>
            <p:nvPr/>
          </p:nvSpPr>
          <p:spPr>
            <a:xfrm>
              <a:off x="515863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36" name="Google Shape;2036;p20"/>
            <p:cNvSpPr/>
            <p:nvPr/>
          </p:nvSpPr>
          <p:spPr>
            <a:xfrm>
              <a:off x="495144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37" name="Google Shape;2037;p20"/>
            <p:cNvSpPr/>
            <p:nvPr/>
          </p:nvSpPr>
          <p:spPr>
            <a:xfrm>
              <a:off x="47442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38" name="Google Shape;2038;p20"/>
            <p:cNvSpPr/>
            <p:nvPr/>
          </p:nvSpPr>
          <p:spPr>
            <a:xfrm>
              <a:off x="453705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39" name="Google Shape;2039;p20"/>
            <p:cNvSpPr/>
            <p:nvPr/>
          </p:nvSpPr>
          <p:spPr>
            <a:xfrm>
              <a:off x="432986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40" name="Google Shape;2040;p20"/>
            <p:cNvSpPr/>
            <p:nvPr/>
          </p:nvSpPr>
          <p:spPr>
            <a:xfrm>
              <a:off x="412266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41" name="Google Shape;2041;p20"/>
            <p:cNvSpPr/>
            <p:nvPr/>
          </p:nvSpPr>
          <p:spPr>
            <a:xfrm>
              <a:off x="39162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42" name="Google Shape;2042;p20"/>
            <p:cNvSpPr/>
            <p:nvPr/>
          </p:nvSpPr>
          <p:spPr>
            <a:xfrm>
              <a:off x="370909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43" name="Google Shape;2043;p20"/>
            <p:cNvSpPr/>
            <p:nvPr/>
          </p:nvSpPr>
          <p:spPr>
            <a:xfrm>
              <a:off x="35019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44" name="Google Shape;2044;p20"/>
            <p:cNvSpPr/>
            <p:nvPr/>
          </p:nvSpPr>
          <p:spPr>
            <a:xfrm>
              <a:off x="329470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45" name="Google Shape;2045;p20"/>
            <p:cNvSpPr/>
            <p:nvPr/>
          </p:nvSpPr>
          <p:spPr>
            <a:xfrm>
              <a:off x="308751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46" name="Google Shape;2046;p20"/>
            <p:cNvSpPr/>
            <p:nvPr/>
          </p:nvSpPr>
          <p:spPr>
            <a:xfrm>
              <a:off x="28811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47" name="Google Shape;2047;p20"/>
            <p:cNvSpPr/>
            <p:nvPr/>
          </p:nvSpPr>
          <p:spPr>
            <a:xfrm>
              <a:off x="26739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48" name="Google Shape;2048;p20"/>
            <p:cNvSpPr/>
            <p:nvPr/>
          </p:nvSpPr>
          <p:spPr>
            <a:xfrm>
              <a:off x="246674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49" name="Google Shape;2049;p20"/>
            <p:cNvSpPr/>
            <p:nvPr/>
          </p:nvSpPr>
          <p:spPr>
            <a:xfrm>
              <a:off x="225955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50" name="Google Shape;2050;p20"/>
            <p:cNvSpPr/>
            <p:nvPr/>
          </p:nvSpPr>
          <p:spPr>
            <a:xfrm>
              <a:off x="205236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51" name="Google Shape;2051;p20"/>
            <p:cNvSpPr/>
            <p:nvPr/>
          </p:nvSpPr>
          <p:spPr>
            <a:xfrm>
              <a:off x="184598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52" name="Google Shape;2052;p20"/>
            <p:cNvSpPr/>
            <p:nvPr/>
          </p:nvSpPr>
          <p:spPr>
            <a:xfrm>
              <a:off x="16387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53" name="Google Shape;2053;p20"/>
            <p:cNvSpPr/>
            <p:nvPr/>
          </p:nvSpPr>
          <p:spPr>
            <a:xfrm>
              <a:off x="143159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54" name="Google Shape;2054;p20"/>
            <p:cNvSpPr/>
            <p:nvPr/>
          </p:nvSpPr>
          <p:spPr>
            <a:xfrm>
              <a:off x="122440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55" name="Google Shape;2055;p20"/>
            <p:cNvSpPr/>
            <p:nvPr/>
          </p:nvSpPr>
          <p:spPr>
            <a:xfrm>
              <a:off x="101720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56" name="Google Shape;2056;p20"/>
            <p:cNvSpPr/>
            <p:nvPr/>
          </p:nvSpPr>
          <p:spPr>
            <a:xfrm>
              <a:off x="81001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57" name="Google Shape;2057;p20"/>
            <p:cNvSpPr/>
            <p:nvPr/>
          </p:nvSpPr>
          <p:spPr>
            <a:xfrm>
              <a:off x="60363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58" name="Google Shape;2058;p20"/>
            <p:cNvSpPr/>
            <p:nvPr/>
          </p:nvSpPr>
          <p:spPr>
            <a:xfrm>
              <a:off x="39644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59" name="Google Shape;2059;p20"/>
            <p:cNvSpPr/>
            <p:nvPr/>
          </p:nvSpPr>
          <p:spPr>
            <a:xfrm>
              <a:off x="18925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60" name="Google Shape;2060;p20"/>
            <p:cNvSpPr/>
            <p:nvPr/>
          </p:nvSpPr>
          <p:spPr>
            <a:xfrm>
              <a:off x="8716176" y="19320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61" name="Google Shape;2061;p20"/>
            <p:cNvSpPr/>
            <p:nvPr/>
          </p:nvSpPr>
          <p:spPr>
            <a:xfrm>
              <a:off x="8716176" y="40112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62" name="Google Shape;2062;p20"/>
            <p:cNvSpPr/>
            <p:nvPr/>
          </p:nvSpPr>
          <p:spPr>
            <a:xfrm>
              <a:off x="8716176" y="60905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63" name="Google Shape;2063;p20"/>
            <p:cNvSpPr/>
            <p:nvPr/>
          </p:nvSpPr>
          <p:spPr>
            <a:xfrm>
              <a:off x="8716176" y="81698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64" name="Google Shape;2064;p20"/>
            <p:cNvSpPr/>
            <p:nvPr/>
          </p:nvSpPr>
          <p:spPr>
            <a:xfrm>
              <a:off x="8716176" y="102409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65" name="Google Shape;2065;p20"/>
            <p:cNvSpPr/>
            <p:nvPr/>
          </p:nvSpPr>
          <p:spPr>
            <a:xfrm>
              <a:off x="8716176" y="123201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66" name="Google Shape;2066;p20"/>
            <p:cNvSpPr/>
            <p:nvPr/>
          </p:nvSpPr>
          <p:spPr>
            <a:xfrm>
              <a:off x="8716176" y="143994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67" name="Google Shape;2067;p20"/>
            <p:cNvSpPr/>
            <p:nvPr/>
          </p:nvSpPr>
          <p:spPr>
            <a:xfrm>
              <a:off x="8716176" y="164787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68" name="Google Shape;2068;p20"/>
            <p:cNvSpPr/>
            <p:nvPr/>
          </p:nvSpPr>
          <p:spPr>
            <a:xfrm>
              <a:off x="8716176" y="185498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69" name="Google Shape;2069;p20"/>
            <p:cNvSpPr/>
            <p:nvPr/>
          </p:nvSpPr>
          <p:spPr>
            <a:xfrm>
              <a:off x="8716176" y="206290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70" name="Google Shape;2070;p20"/>
            <p:cNvSpPr/>
            <p:nvPr/>
          </p:nvSpPr>
          <p:spPr>
            <a:xfrm>
              <a:off x="8716176" y="227083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71" name="Google Shape;2071;p20"/>
            <p:cNvSpPr/>
            <p:nvPr/>
          </p:nvSpPr>
          <p:spPr>
            <a:xfrm>
              <a:off x="8716176" y="247876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72" name="Google Shape;2072;p20"/>
            <p:cNvSpPr/>
            <p:nvPr/>
          </p:nvSpPr>
          <p:spPr>
            <a:xfrm>
              <a:off x="8716176" y="268668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73" name="Google Shape;2073;p20"/>
            <p:cNvSpPr/>
            <p:nvPr/>
          </p:nvSpPr>
          <p:spPr>
            <a:xfrm>
              <a:off x="8716176" y="289461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74" name="Google Shape;2074;p20"/>
            <p:cNvSpPr/>
            <p:nvPr/>
          </p:nvSpPr>
          <p:spPr>
            <a:xfrm>
              <a:off x="8716176" y="310254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75" name="Google Shape;2075;p20"/>
            <p:cNvSpPr/>
            <p:nvPr/>
          </p:nvSpPr>
          <p:spPr>
            <a:xfrm>
              <a:off x="8716176" y="330965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76" name="Google Shape;2076;p20"/>
            <p:cNvSpPr/>
            <p:nvPr/>
          </p:nvSpPr>
          <p:spPr>
            <a:xfrm>
              <a:off x="8716176" y="351757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77" name="Google Shape;2077;p20"/>
            <p:cNvSpPr/>
            <p:nvPr/>
          </p:nvSpPr>
          <p:spPr>
            <a:xfrm>
              <a:off x="8716176" y="372550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78" name="Google Shape;2078;p20"/>
            <p:cNvSpPr/>
            <p:nvPr/>
          </p:nvSpPr>
          <p:spPr>
            <a:xfrm>
              <a:off x="8716176" y="393343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79" name="Google Shape;2079;p20"/>
            <p:cNvSpPr/>
            <p:nvPr/>
          </p:nvSpPr>
          <p:spPr>
            <a:xfrm>
              <a:off x="8716176" y="414054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80" name="Google Shape;2080;p20"/>
            <p:cNvSpPr/>
            <p:nvPr/>
          </p:nvSpPr>
          <p:spPr>
            <a:xfrm>
              <a:off x="8716176" y="434846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81" name="Google Shape;2081;p20"/>
            <p:cNvSpPr/>
            <p:nvPr/>
          </p:nvSpPr>
          <p:spPr>
            <a:xfrm>
              <a:off x="8716176" y="455639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82" name="Google Shape;2082;p20"/>
            <p:cNvSpPr/>
            <p:nvPr/>
          </p:nvSpPr>
          <p:spPr>
            <a:xfrm>
              <a:off x="8716176" y="476432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83" name="Google Shape;2083;p20"/>
            <p:cNvSpPr/>
            <p:nvPr/>
          </p:nvSpPr>
          <p:spPr>
            <a:xfrm>
              <a:off x="8716176" y="497225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84" name="Google Shape;2084;p20"/>
            <p:cNvSpPr/>
            <p:nvPr/>
          </p:nvSpPr>
          <p:spPr>
            <a:xfrm>
              <a:off x="907150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085" name="Google Shape;2085;p20"/>
            <p:cNvSpPr/>
            <p:nvPr/>
          </p:nvSpPr>
          <p:spPr>
            <a:xfrm>
              <a:off x="886430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grpSp>
      <p:sp>
        <p:nvSpPr>
          <p:cNvPr id="2086" name="Google Shape;2086;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87" name="Google Shape;2087;p20"/>
          <p:cNvSpPr txBox="1">
            <a:spLocks noGrp="1"/>
          </p:cNvSpPr>
          <p:nvPr>
            <p:ph type="subTitle" idx="1"/>
          </p:nvPr>
        </p:nvSpPr>
        <p:spPr>
          <a:xfrm>
            <a:off x="713196" y="1944949"/>
            <a:ext cx="24378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88" name="Google Shape;2088;p20"/>
          <p:cNvSpPr txBox="1">
            <a:spLocks noGrp="1"/>
          </p:cNvSpPr>
          <p:nvPr>
            <p:ph type="subTitle" idx="2"/>
          </p:nvPr>
        </p:nvSpPr>
        <p:spPr>
          <a:xfrm>
            <a:off x="3353100" y="1944949"/>
            <a:ext cx="24378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89" name="Google Shape;2089;p20"/>
          <p:cNvSpPr txBox="1">
            <a:spLocks noGrp="1"/>
          </p:cNvSpPr>
          <p:nvPr>
            <p:ph type="subTitle" idx="3"/>
          </p:nvPr>
        </p:nvSpPr>
        <p:spPr>
          <a:xfrm>
            <a:off x="713196" y="3794000"/>
            <a:ext cx="24378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90" name="Google Shape;2090;p20"/>
          <p:cNvSpPr txBox="1">
            <a:spLocks noGrp="1"/>
          </p:cNvSpPr>
          <p:nvPr>
            <p:ph type="subTitle" idx="4"/>
          </p:nvPr>
        </p:nvSpPr>
        <p:spPr>
          <a:xfrm>
            <a:off x="3353100" y="3794000"/>
            <a:ext cx="24378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91" name="Google Shape;2091;p20"/>
          <p:cNvSpPr txBox="1">
            <a:spLocks noGrp="1"/>
          </p:cNvSpPr>
          <p:nvPr>
            <p:ph type="subTitle" idx="5"/>
          </p:nvPr>
        </p:nvSpPr>
        <p:spPr>
          <a:xfrm>
            <a:off x="5993004" y="1944949"/>
            <a:ext cx="24378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92" name="Google Shape;2092;p20"/>
          <p:cNvSpPr txBox="1">
            <a:spLocks noGrp="1"/>
          </p:cNvSpPr>
          <p:nvPr>
            <p:ph type="subTitle" idx="6"/>
          </p:nvPr>
        </p:nvSpPr>
        <p:spPr>
          <a:xfrm>
            <a:off x="5993004" y="3794000"/>
            <a:ext cx="24378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93" name="Google Shape;2093;p20"/>
          <p:cNvSpPr txBox="1">
            <a:spLocks noGrp="1"/>
          </p:cNvSpPr>
          <p:nvPr>
            <p:ph type="subTitle" idx="7"/>
          </p:nvPr>
        </p:nvSpPr>
        <p:spPr>
          <a:xfrm>
            <a:off x="714294" y="1211100"/>
            <a:ext cx="2435400" cy="8100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2400"/>
              <a:buFont typeface="Outfit ExtraBold"/>
              <a:buNone/>
              <a:defRPr sz="1600">
                <a:solidFill>
                  <a:schemeClr val="accent1"/>
                </a:solidFill>
                <a:latin typeface="Outfit ExtraBold"/>
                <a:ea typeface="Outfit ExtraBold"/>
                <a:cs typeface="Outfit ExtraBold"/>
                <a:sym typeface="Outfit ExtraBold"/>
              </a:defRPr>
            </a:lvl1pPr>
            <a:lvl2pPr lvl="1"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2pPr>
            <a:lvl3pPr lvl="2"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3pPr>
            <a:lvl4pPr lvl="3"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4pPr>
            <a:lvl5pPr lvl="4"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5pPr>
            <a:lvl6pPr lvl="5"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6pPr>
            <a:lvl7pPr lvl="6"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7pPr>
            <a:lvl8pPr lvl="7"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8pPr>
            <a:lvl9pPr lvl="8"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9pPr>
          </a:lstStyle>
          <a:p>
            <a:endParaRPr/>
          </a:p>
        </p:txBody>
      </p:sp>
      <p:sp>
        <p:nvSpPr>
          <p:cNvPr id="2094" name="Google Shape;2094;p20"/>
          <p:cNvSpPr txBox="1">
            <a:spLocks noGrp="1"/>
          </p:cNvSpPr>
          <p:nvPr>
            <p:ph type="subTitle" idx="8"/>
          </p:nvPr>
        </p:nvSpPr>
        <p:spPr>
          <a:xfrm>
            <a:off x="3354198" y="1211100"/>
            <a:ext cx="2435400" cy="8100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2400"/>
              <a:buFont typeface="Outfit ExtraBold"/>
              <a:buNone/>
              <a:defRPr sz="1600">
                <a:solidFill>
                  <a:schemeClr val="accent1"/>
                </a:solidFill>
                <a:latin typeface="Outfit ExtraBold"/>
                <a:ea typeface="Outfit ExtraBold"/>
                <a:cs typeface="Outfit ExtraBold"/>
                <a:sym typeface="Outfit ExtraBold"/>
              </a:defRPr>
            </a:lvl1pPr>
            <a:lvl2pPr lvl="1"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2pPr>
            <a:lvl3pPr lvl="2"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3pPr>
            <a:lvl4pPr lvl="3"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4pPr>
            <a:lvl5pPr lvl="4"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5pPr>
            <a:lvl6pPr lvl="5"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6pPr>
            <a:lvl7pPr lvl="6"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7pPr>
            <a:lvl8pPr lvl="7"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8pPr>
            <a:lvl9pPr lvl="8"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9pPr>
          </a:lstStyle>
          <a:p>
            <a:endParaRPr/>
          </a:p>
        </p:txBody>
      </p:sp>
      <p:sp>
        <p:nvSpPr>
          <p:cNvPr id="2095" name="Google Shape;2095;p20"/>
          <p:cNvSpPr txBox="1">
            <a:spLocks noGrp="1"/>
          </p:cNvSpPr>
          <p:nvPr>
            <p:ph type="subTitle" idx="9"/>
          </p:nvPr>
        </p:nvSpPr>
        <p:spPr>
          <a:xfrm>
            <a:off x="5993002" y="1211100"/>
            <a:ext cx="2435400" cy="8100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2400"/>
              <a:buFont typeface="Outfit ExtraBold"/>
              <a:buNone/>
              <a:defRPr sz="1600">
                <a:solidFill>
                  <a:schemeClr val="accent1"/>
                </a:solidFill>
                <a:latin typeface="Outfit ExtraBold"/>
                <a:ea typeface="Outfit ExtraBold"/>
                <a:cs typeface="Outfit ExtraBold"/>
                <a:sym typeface="Outfit ExtraBold"/>
              </a:defRPr>
            </a:lvl1pPr>
            <a:lvl2pPr lvl="1"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2pPr>
            <a:lvl3pPr lvl="2"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3pPr>
            <a:lvl4pPr lvl="3"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4pPr>
            <a:lvl5pPr lvl="4"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5pPr>
            <a:lvl6pPr lvl="5"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6pPr>
            <a:lvl7pPr lvl="6"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7pPr>
            <a:lvl8pPr lvl="7"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8pPr>
            <a:lvl9pPr lvl="8"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9pPr>
          </a:lstStyle>
          <a:p>
            <a:endParaRPr/>
          </a:p>
        </p:txBody>
      </p:sp>
      <p:sp>
        <p:nvSpPr>
          <p:cNvPr id="2096" name="Google Shape;2096;p20"/>
          <p:cNvSpPr txBox="1">
            <a:spLocks noGrp="1"/>
          </p:cNvSpPr>
          <p:nvPr>
            <p:ph type="subTitle" idx="13"/>
          </p:nvPr>
        </p:nvSpPr>
        <p:spPr>
          <a:xfrm>
            <a:off x="714294" y="3061794"/>
            <a:ext cx="2435400" cy="742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2400"/>
              <a:buFont typeface="Outfit ExtraBold"/>
              <a:buNone/>
              <a:defRPr sz="1600">
                <a:solidFill>
                  <a:schemeClr val="accent1"/>
                </a:solidFill>
                <a:latin typeface="Outfit ExtraBold"/>
                <a:ea typeface="Outfit ExtraBold"/>
                <a:cs typeface="Outfit ExtraBold"/>
                <a:sym typeface="Outfit ExtraBold"/>
              </a:defRPr>
            </a:lvl1pPr>
            <a:lvl2pPr lvl="1"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2pPr>
            <a:lvl3pPr lvl="2"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3pPr>
            <a:lvl4pPr lvl="3"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4pPr>
            <a:lvl5pPr lvl="4"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5pPr>
            <a:lvl6pPr lvl="5"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6pPr>
            <a:lvl7pPr lvl="6"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7pPr>
            <a:lvl8pPr lvl="7"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8pPr>
            <a:lvl9pPr lvl="8"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9pPr>
          </a:lstStyle>
          <a:p>
            <a:endParaRPr/>
          </a:p>
        </p:txBody>
      </p:sp>
      <p:sp>
        <p:nvSpPr>
          <p:cNvPr id="2097" name="Google Shape;2097;p20"/>
          <p:cNvSpPr txBox="1">
            <a:spLocks noGrp="1"/>
          </p:cNvSpPr>
          <p:nvPr>
            <p:ph type="subTitle" idx="14"/>
          </p:nvPr>
        </p:nvSpPr>
        <p:spPr>
          <a:xfrm>
            <a:off x="3354198" y="3061794"/>
            <a:ext cx="2435400" cy="742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2400"/>
              <a:buFont typeface="Outfit ExtraBold"/>
              <a:buNone/>
              <a:defRPr sz="1600">
                <a:solidFill>
                  <a:schemeClr val="accent1"/>
                </a:solidFill>
                <a:latin typeface="Outfit ExtraBold"/>
                <a:ea typeface="Outfit ExtraBold"/>
                <a:cs typeface="Outfit ExtraBold"/>
                <a:sym typeface="Outfit ExtraBold"/>
              </a:defRPr>
            </a:lvl1pPr>
            <a:lvl2pPr lvl="1"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2pPr>
            <a:lvl3pPr lvl="2"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3pPr>
            <a:lvl4pPr lvl="3"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4pPr>
            <a:lvl5pPr lvl="4"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5pPr>
            <a:lvl6pPr lvl="5"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6pPr>
            <a:lvl7pPr lvl="6"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7pPr>
            <a:lvl8pPr lvl="7"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8pPr>
            <a:lvl9pPr lvl="8"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9pPr>
          </a:lstStyle>
          <a:p>
            <a:endParaRPr/>
          </a:p>
        </p:txBody>
      </p:sp>
      <p:sp>
        <p:nvSpPr>
          <p:cNvPr id="2098" name="Google Shape;2098;p20"/>
          <p:cNvSpPr txBox="1">
            <a:spLocks noGrp="1"/>
          </p:cNvSpPr>
          <p:nvPr>
            <p:ph type="subTitle" idx="15"/>
          </p:nvPr>
        </p:nvSpPr>
        <p:spPr>
          <a:xfrm>
            <a:off x="5994102" y="3061794"/>
            <a:ext cx="2435400" cy="742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2400"/>
              <a:buFont typeface="Outfit ExtraBold"/>
              <a:buNone/>
              <a:defRPr sz="1600">
                <a:solidFill>
                  <a:schemeClr val="accent1"/>
                </a:solidFill>
                <a:latin typeface="Outfit ExtraBold"/>
                <a:ea typeface="Outfit ExtraBold"/>
                <a:cs typeface="Outfit ExtraBold"/>
                <a:sym typeface="Outfit ExtraBold"/>
              </a:defRPr>
            </a:lvl1pPr>
            <a:lvl2pPr lvl="1"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2pPr>
            <a:lvl3pPr lvl="2"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3pPr>
            <a:lvl4pPr lvl="3"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4pPr>
            <a:lvl5pPr lvl="4"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5pPr>
            <a:lvl6pPr lvl="5"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6pPr>
            <a:lvl7pPr lvl="6"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7pPr>
            <a:lvl8pPr lvl="7"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8pPr>
            <a:lvl9pPr lvl="8" algn="ctr" rtl="0">
              <a:lnSpc>
                <a:spcPct val="100000"/>
              </a:lnSpc>
              <a:spcBef>
                <a:spcPts val="0"/>
              </a:spcBef>
              <a:spcAft>
                <a:spcPts val="0"/>
              </a:spcAft>
              <a:buClr>
                <a:schemeClr val="accent1"/>
              </a:buClr>
              <a:buSzPts val="2400"/>
              <a:buFont typeface="Outfit ExtraBold"/>
              <a:buNone/>
              <a:defRPr sz="2400">
                <a:solidFill>
                  <a:schemeClr val="accent1"/>
                </a:solidFill>
                <a:latin typeface="Outfit ExtraBold"/>
                <a:ea typeface="Outfit ExtraBold"/>
                <a:cs typeface="Outfit ExtraBold"/>
                <a:sym typeface="Outfit ExtraBold"/>
              </a:defRPr>
            </a:lvl9pPr>
          </a:lstStyle>
          <a:p>
            <a:endParaRPr/>
          </a:p>
        </p:txBody>
      </p:sp>
      <p:grpSp>
        <p:nvGrpSpPr>
          <p:cNvPr id="2099" name="Google Shape;2099;p20"/>
          <p:cNvGrpSpPr/>
          <p:nvPr/>
        </p:nvGrpSpPr>
        <p:grpSpPr>
          <a:xfrm>
            <a:off x="8430835" y="4756407"/>
            <a:ext cx="551017" cy="217475"/>
            <a:chOff x="6204535" y="1008832"/>
            <a:chExt cx="551017" cy="217475"/>
          </a:xfrm>
        </p:grpSpPr>
        <p:sp>
          <p:nvSpPr>
            <p:cNvPr id="2100" name="Google Shape;2100;p20"/>
            <p:cNvSpPr/>
            <p:nvPr/>
          </p:nvSpPr>
          <p:spPr>
            <a:xfrm>
              <a:off x="6510287" y="1053083"/>
              <a:ext cx="92574"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1" name="Google Shape;2101;p20"/>
            <p:cNvSpPr/>
            <p:nvPr/>
          </p:nvSpPr>
          <p:spPr>
            <a:xfrm>
              <a:off x="6357595" y="1073255"/>
              <a:ext cx="92205"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2" name="Google Shape;2102;p20"/>
            <p:cNvSpPr/>
            <p:nvPr/>
          </p:nvSpPr>
          <p:spPr>
            <a:xfrm>
              <a:off x="6663347" y="1063925"/>
              <a:ext cx="92205"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3" name="Google Shape;2103;p20"/>
            <p:cNvSpPr/>
            <p:nvPr/>
          </p:nvSpPr>
          <p:spPr>
            <a:xfrm>
              <a:off x="6204535" y="1008832"/>
              <a:ext cx="92205"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104" name="Google Shape;2104;p20"/>
          <p:cNvGrpSpPr/>
          <p:nvPr/>
        </p:nvGrpSpPr>
        <p:grpSpPr>
          <a:xfrm rot="10800000">
            <a:off x="162210" y="169632"/>
            <a:ext cx="551017" cy="217475"/>
            <a:chOff x="6204535" y="1008832"/>
            <a:chExt cx="551017" cy="217475"/>
          </a:xfrm>
        </p:grpSpPr>
        <p:sp>
          <p:nvSpPr>
            <p:cNvPr id="2105" name="Google Shape;2105;p20"/>
            <p:cNvSpPr/>
            <p:nvPr/>
          </p:nvSpPr>
          <p:spPr>
            <a:xfrm>
              <a:off x="6510287" y="1053083"/>
              <a:ext cx="92574"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6" name="Google Shape;2106;p20"/>
            <p:cNvSpPr/>
            <p:nvPr/>
          </p:nvSpPr>
          <p:spPr>
            <a:xfrm>
              <a:off x="6357595" y="1073255"/>
              <a:ext cx="92205"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7" name="Google Shape;2107;p20"/>
            <p:cNvSpPr/>
            <p:nvPr/>
          </p:nvSpPr>
          <p:spPr>
            <a:xfrm>
              <a:off x="6663347" y="1063925"/>
              <a:ext cx="92205"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8" name="Google Shape;2108;p20"/>
            <p:cNvSpPr/>
            <p:nvPr/>
          </p:nvSpPr>
          <p:spPr>
            <a:xfrm>
              <a:off x="6204535" y="1008832"/>
              <a:ext cx="92205"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109" name="Google Shape;2109;p20"/>
          <p:cNvGrpSpPr/>
          <p:nvPr/>
        </p:nvGrpSpPr>
        <p:grpSpPr>
          <a:xfrm>
            <a:off x="162210" y="278369"/>
            <a:ext cx="551017" cy="217475"/>
            <a:chOff x="6204535" y="1008832"/>
            <a:chExt cx="551017" cy="217475"/>
          </a:xfrm>
        </p:grpSpPr>
        <p:sp>
          <p:nvSpPr>
            <p:cNvPr id="2110" name="Google Shape;2110;p20"/>
            <p:cNvSpPr/>
            <p:nvPr/>
          </p:nvSpPr>
          <p:spPr>
            <a:xfrm>
              <a:off x="6510287" y="1053083"/>
              <a:ext cx="92574"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1" name="Google Shape;2111;p20"/>
            <p:cNvSpPr/>
            <p:nvPr/>
          </p:nvSpPr>
          <p:spPr>
            <a:xfrm>
              <a:off x="6357595" y="1073255"/>
              <a:ext cx="92205"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2" name="Google Shape;2112;p20"/>
            <p:cNvSpPr/>
            <p:nvPr/>
          </p:nvSpPr>
          <p:spPr>
            <a:xfrm>
              <a:off x="6663347" y="1063925"/>
              <a:ext cx="92205"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3" name="Google Shape;2113;p20"/>
            <p:cNvSpPr/>
            <p:nvPr/>
          </p:nvSpPr>
          <p:spPr>
            <a:xfrm>
              <a:off x="6204535" y="1008832"/>
              <a:ext cx="92205"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114" name="Google Shape;2114;p20"/>
          <p:cNvGrpSpPr/>
          <p:nvPr/>
        </p:nvGrpSpPr>
        <p:grpSpPr>
          <a:xfrm>
            <a:off x="8430835" y="4689632"/>
            <a:ext cx="551017" cy="217475"/>
            <a:chOff x="6204535" y="1008832"/>
            <a:chExt cx="551017" cy="217475"/>
          </a:xfrm>
        </p:grpSpPr>
        <p:sp>
          <p:nvSpPr>
            <p:cNvPr id="2115" name="Google Shape;2115;p20"/>
            <p:cNvSpPr/>
            <p:nvPr/>
          </p:nvSpPr>
          <p:spPr>
            <a:xfrm>
              <a:off x="6510287" y="1053083"/>
              <a:ext cx="92574"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6" name="Google Shape;2116;p20"/>
            <p:cNvSpPr/>
            <p:nvPr/>
          </p:nvSpPr>
          <p:spPr>
            <a:xfrm>
              <a:off x="6357595" y="1073255"/>
              <a:ext cx="92205"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7" name="Google Shape;2117;p20"/>
            <p:cNvSpPr/>
            <p:nvPr/>
          </p:nvSpPr>
          <p:spPr>
            <a:xfrm>
              <a:off x="6663347" y="1063925"/>
              <a:ext cx="92205"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8" name="Google Shape;2118;p20"/>
            <p:cNvSpPr/>
            <p:nvPr/>
          </p:nvSpPr>
          <p:spPr>
            <a:xfrm>
              <a:off x="6204535" y="1008832"/>
              <a:ext cx="92205"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2"/>
        <p:cNvGrpSpPr/>
        <p:nvPr/>
      </p:nvGrpSpPr>
      <p:grpSpPr>
        <a:xfrm>
          <a:off x="0" y="0"/>
          <a:ext cx="0" cy="0"/>
          <a:chOff x="0" y="0"/>
          <a:chExt cx="0" cy="0"/>
        </a:xfrm>
      </p:grpSpPr>
      <p:grpSp>
        <p:nvGrpSpPr>
          <p:cNvPr id="213" name="Google Shape;213;p3"/>
          <p:cNvGrpSpPr/>
          <p:nvPr/>
        </p:nvGrpSpPr>
        <p:grpSpPr>
          <a:xfrm>
            <a:off x="0" y="0"/>
            <a:ext cx="9143995" cy="5143491"/>
            <a:chOff x="0" y="0"/>
            <a:chExt cx="9143995" cy="5143491"/>
          </a:xfrm>
        </p:grpSpPr>
        <p:sp>
          <p:nvSpPr>
            <p:cNvPr id="214" name="Google Shape;214;p3"/>
            <p:cNvSpPr/>
            <p:nvPr/>
          </p:nvSpPr>
          <p:spPr>
            <a:xfrm>
              <a:off x="0" y="19319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5" name="Google Shape;215;p3"/>
            <p:cNvSpPr/>
            <p:nvPr/>
          </p:nvSpPr>
          <p:spPr>
            <a:xfrm>
              <a:off x="0" y="401120"/>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6" name="Google Shape;216;p3"/>
            <p:cNvSpPr/>
            <p:nvPr/>
          </p:nvSpPr>
          <p:spPr>
            <a:xfrm>
              <a:off x="0" y="60904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7" name="Google Shape;217;p3"/>
            <p:cNvSpPr/>
            <p:nvPr/>
          </p:nvSpPr>
          <p:spPr>
            <a:xfrm>
              <a:off x="0" y="81697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8" name="Google Shape;218;p3"/>
            <p:cNvSpPr/>
            <p:nvPr/>
          </p:nvSpPr>
          <p:spPr>
            <a:xfrm>
              <a:off x="0" y="102408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9" name="Google Shape;219;p3"/>
            <p:cNvSpPr/>
            <p:nvPr/>
          </p:nvSpPr>
          <p:spPr>
            <a:xfrm>
              <a:off x="0" y="123201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0" name="Google Shape;220;p3"/>
            <p:cNvSpPr/>
            <p:nvPr/>
          </p:nvSpPr>
          <p:spPr>
            <a:xfrm>
              <a:off x="0" y="143994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1" name="Google Shape;221;p3"/>
            <p:cNvSpPr/>
            <p:nvPr/>
          </p:nvSpPr>
          <p:spPr>
            <a:xfrm>
              <a:off x="0" y="164786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2" name="Google Shape;222;p3"/>
            <p:cNvSpPr/>
            <p:nvPr/>
          </p:nvSpPr>
          <p:spPr>
            <a:xfrm>
              <a:off x="0" y="1854977"/>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3" name="Google Shape;223;p3"/>
            <p:cNvSpPr/>
            <p:nvPr/>
          </p:nvSpPr>
          <p:spPr>
            <a:xfrm>
              <a:off x="0" y="206290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4" name="Google Shape;224;p3"/>
            <p:cNvSpPr/>
            <p:nvPr/>
          </p:nvSpPr>
          <p:spPr>
            <a:xfrm>
              <a:off x="0" y="227083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5" name="Google Shape;225;p3"/>
            <p:cNvSpPr/>
            <p:nvPr/>
          </p:nvSpPr>
          <p:spPr>
            <a:xfrm>
              <a:off x="0" y="247876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6" name="Google Shape;226;p3"/>
            <p:cNvSpPr/>
            <p:nvPr/>
          </p:nvSpPr>
          <p:spPr>
            <a:xfrm>
              <a:off x="0" y="268668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7" name="Google Shape;227;p3"/>
            <p:cNvSpPr/>
            <p:nvPr/>
          </p:nvSpPr>
          <p:spPr>
            <a:xfrm>
              <a:off x="0" y="289461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8" name="Google Shape;228;p3"/>
            <p:cNvSpPr/>
            <p:nvPr/>
          </p:nvSpPr>
          <p:spPr>
            <a:xfrm>
              <a:off x="0" y="3102544"/>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9" name="Google Shape;229;p3"/>
            <p:cNvSpPr/>
            <p:nvPr/>
          </p:nvSpPr>
          <p:spPr>
            <a:xfrm>
              <a:off x="0" y="330965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0" name="Google Shape;230;p3"/>
            <p:cNvSpPr/>
            <p:nvPr/>
          </p:nvSpPr>
          <p:spPr>
            <a:xfrm>
              <a:off x="0" y="351758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1" name="Google Shape;231;p3"/>
            <p:cNvSpPr/>
            <p:nvPr/>
          </p:nvSpPr>
          <p:spPr>
            <a:xfrm>
              <a:off x="0" y="372550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2" name="Google Shape;232;p3"/>
            <p:cNvSpPr/>
            <p:nvPr/>
          </p:nvSpPr>
          <p:spPr>
            <a:xfrm>
              <a:off x="0" y="393343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3" name="Google Shape;233;p3"/>
            <p:cNvSpPr/>
            <p:nvPr/>
          </p:nvSpPr>
          <p:spPr>
            <a:xfrm>
              <a:off x="0" y="414054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4" name="Google Shape;234;p3"/>
            <p:cNvSpPr/>
            <p:nvPr/>
          </p:nvSpPr>
          <p:spPr>
            <a:xfrm>
              <a:off x="0" y="434847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5" name="Google Shape;235;p3"/>
            <p:cNvSpPr/>
            <p:nvPr/>
          </p:nvSpPr>
          <p:spPr>
            <a:xfrm>
              <a:off x="0" y="455640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6" name="Google Shape;236;p3"/>
            <p:cNvSpPr/>
            <p:nvPr/>
          </p:nvSpPr>
          <p:spPr>
            <a:xfrm>
              <a:off x="0" y="476432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7" name="Google Shape;237;p3"/>
            <p:cNvSpPr/>
            <p:nvPr/>
          </p:nvSpPr>
          <p:spPr>
            <a:xfrm>
              <a:off x="0" y="497225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8" name="Google Shape;238;p3"/>
            <p:cNvSpPr/>
            <p:nvPr/>
          </p:nvSpPr>
          <p:spPr>
            <a:xfrm>
              <a:off x="86768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9" name="Google Shape;239;p3"/>
            <p:cNvSpPr/>
            <p:nvPr/>
          </p:nvSpPr>
          <p:spPr>
            <a:xfrm>
              <a:off x="847046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0" name="Google Shape;240;p3"/>
            <p:cNvSpPr/>
            <p:nvPr/>
          </p:nvSpPr>
          <p:spPr>
            <a:xfrm>
              <a:off x="826327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1" name="Google Shape;241;p3"/>
            <p:cNvSpPr/>
            <p:nvPr/>
          </p:nvSpPr>
          <p:spPr>
            <a:xfrm>
              <a:off x="805608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2" name="Google Shape;242;p3"/>
            <p:cNvSpPr/>
            <p:nvPr/>
          </p:nvSpPr>
          <p:spPr>
            <a:xfrm>
              <a:off x="78488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3" name="Google Shape;243;p3"/>
            <p:cNvSpPr/>
            <p:nvPr/>
          </p:nvSpPr>
          <p:spPr>
            <a:xfrm>
              <a:off x="764169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4" name="Google Shape;244;p3"/>
            <p:cNvSpPr/>
            <p:nvPr/>
          </p:nvSpPr>
          <p:spPr>
            <a:xfrm>
              <a:off x="74345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5" name="Google Shape;245;p3"/>
            <p:cNvSpPr/>
            <p:nvPr/>
          </p:nvSpPr>
          <p:spPr>
            <a:xfrm>
              <a:off x="722730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6" name="Google Shape;246;p3"/>
            <p:cNvSpPr/>
            <p:nvPr/>
          </p:nvSpPr>
          <p:spPr>
            <a:xfrm>
              <a:off x="702093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7" name="Google Shape;247;p3"/>
            <p:cNvSpPr/>
            <p:nvPr/>
          </p:nvSpPr>
          <p:spPr>
            <a:xfrm>
              <a:off x="68137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8" name="Google Shape;248;p3"/>
            <p:cNvSpPr/>
            <p:nvPr/>
          </p:nvSpPr>
          <p:spPr>
            <a:xfrm>
              <a:off x="66065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9" name="Google Shape;249;p3"/>
            <p:cNvSpPr/>
            <p:nvPr/>
          </p:nvSpPr>
          <p:spPr>
            <a:xfrm>
              <a:off x="639934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0" name="Google Shape;250;p3"/>
            <p:cNvSpPr/>
            <p:nvPr/>
          </p:nvSpPr>
          <p:spPr>
            <a:xfrm>
              <a:off x="619297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1" name="Google Shape;251;p3"/>
            <p:cNvSpPr/>
            <p:nvPr/>
          </p:nvSpPr>
          <p:spPr>
            <a:xfrm>
              <a:off x="598577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2" name="Google Shape;252;p3"/>
            <p:cNvSpPr/>
            <p:nvPr/>
          </p:nvSpPr>
          <p:spPr>
            <a:xfrm>
              <a:off x="577858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3" name="Google Shape;253;p3"/>
            <p:cNvSpPr/>
            <p:nvPr/>
          </p:nvSpPr>
          <p:spPr>
            <a:xfrm>
              <a:off x="55713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4" name="Google Shape;254;p3"/>
            <p:cNvSpPr/>
            <p:nvPr/>
          </p:nvSpPr>
          <p:spPr>
            <a:xfrm>
              <a:off x="536501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5" name="Google Shape;255;p3"/>
            <p:cNvSpPr/>
            <p:nvPr/>
          </p:nvSpPr>
          <p:spPr>
            <a:xfrm>
              <a:off x="515863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6" name="Google Shape;256;p3"/>
            <p:cNvSpPr/>
            <p:nvPr/>
          </p:nvSpPr>
          <p:spPr>
            <a:xfrm>
              <a:off x="495144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7" name="Google Shape;257;p3"/>
            <p:cNvSpPr/>
            <p:nvPr/>
          </p:nvSpPr>
          <p:spPr>
            <a:xfrm>
              <a:off x="47442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8" name="Google Shape;258;p3"/>
            <p:cNvSpPr/>
            <p:nvPr/>
          </p:nvSpPr>
          <p:spPr>
            <a:xfrm>
              <a:off x="453705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9" name="Google Shape;259;p3"/>
            <p:cNvSpPr/>
            <p:nvPr/>
          </p:nvSpPr>
          <p:spPr>
            <a:xfrm>
              <a:off x="432986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60" name="Google Shape;260;p3"/>
            <p:cNvSpPr/>
            <p:nvPr/>
          </p:nvSpPr>
          <p:spPr>
            <a:xfrm>
              <a:off x="412266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61" name="Google Shape;261;p3"/>
            <p:cNvSpPr/>
            <p:nvPr/>
          </p:nvSpPr>
          <p:spPr>
            <a:xfrm>
              <a:off x="39162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62" name="Google Shape;262;p3"/>
            <p:cNvSpPr/>
            <p:nvPr/>
          </p:nvSpPr>
          <p:spPr>
            <a:xfrm>
              <a:off x="370909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63" name="Google Shape;263;p3"/>
            <p:cNvSpPr/>
            <p:nvPr/>
          </p:nvSpPr>
          <p:spPr>
            <a:xfrm>
              <a:off x="35019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64" name="Google Shape;264;p3"/>
            <p:cNvSpPr/>
            <p:nvPr/>
          </p:nvSpPr>
          <p:spPr>
            <a:xfrm>
              <a:off x="329470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65" name="Google Shape;265;p3"/>
            <p:cNvSpPr/>
            <p:nvPr/>
          </p:nvSpPr>
          <p:spPr>
            <a:xfrm>
              <a:off x="308751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66" name="Google Shape;266;p3"/>
            <p:cNvSpPr/>
            <p:nvPr/>
          </p:nvSpPr>
          <p:spPr>
            <a:xfrm>
              <a:off x="28811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67" name="Google Shape;267;p3"/>
            <p:cNvSpPr/>
            <p:nvPr/>
          </p:nvSpPr>
          <p:spPr>
            <a:xfrm>
              <a:off x="26739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68" name="Google Shape;268;p3"/>
            <p:cNvSpPr/>
            <p:nvPr/>
          </p:nvSpPr>
          <p:spPr>
            <a:xfrm>
              <a:off x="246674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69" name="Google Shape;269;p3"/>
            <p:cNvSpPr/>
            <p:nvPr/>
          </p:nvSpPr>
          <p:spPr>
            <a:xfrm>
              <a:off x="225955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70" name="Google Shape;270;p3"/>
            <p:cNvSpPr/>
            <p:nvPr/>
          </p:nvSpPr>
          <p:spPr>
            <a:xfrm>
              <a:off x="205236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71" name="Google Shape;271;p3"/>
            <p:cNvSpPr/>
            <p:nvPr/>
          </p:nvSpPr>
          <p:spPr>
            <a:xfrm>
              <a:off x="184598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72" name="Google Shape;272;p3"/>
            <p:cNvSpPr/>
            <p:nvPr/>
          </p:nvSpPr>
          <p:spPr>
            <a:xfrm>
              <a:off x="16387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73" name="Google Shape;273;p3"/>
            <p:cNvSpPr/>
            <p:nvPr/>
          </p:nvSpPr>
          <p:spPr>
            <a:xfrm>
              <a:off x="143159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74" name="Google Shape;274;p3"/>
            <p:cNvSpPr/>
            <p:nvPr/>
          </p:nvSpPr>
          <p:spPr>
            <a:xfrm>
              <a:off x="122440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75" name="Google Shape;275;p3"/>
            <p:cNvSpPr/>
            <p:nvPr/>
          </p:nvSpPr>
          <p:spPr>
            <a:xfrm>
              <a:off x="101720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76" name="Google Shape;276;p3"/>
            <p:cNvSpPr/>
            <p:nvPr/>
          </p:nvSpPr>
          <p:spPr>
            <a:xfrm>
              <a:off x="81001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77" name="Google Shape;277;p3"/>
            <p:cNvSpPr/>
            <p:nvPr/>
          </p:nvSpPr>
          <p:spPr>
            <a:xfrm>
              <a:off x="60363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78" name="Google Shape;278;p3"/>
            <p:cNvSpPr/>
            <p:nvPr/>
          </p:nvSpPr>
          <p:spPr>
            <a:xfrm>
              <a:off x="39644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79" name="Google Shape;279;p3"/>
            <p:cNvSpPr/>
            <p:nvPr/>
          </p:nvSpPr>
          <p:spPr>
            <a:xfrm>
              <a:off x="18925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80" name="Google Shape;280;p3"/>
            <p:cNvSpPr/>
            <p:nvPr/>
          </p:nvSpPr>
          <p:spPr>
            <a:xfrm>
              <a:off x="8716176" y="19320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81" name="Google Shape;281;p3"/>
            <p:cNvSpPr/>
            <p:nvPr/>
          </p:nvSpPr>
          <p:spPr>
            <a:xfrm>
              <a:off x="8716176" y="40112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82" name="Google Shape;282;p3"/>
            <p:cNvSpPr/>
            <p:nvPr/>
          </p:nvSpPr>
          <p:spPr>
            <a:xfrm>
              <a:off x="8716176" y="60905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83" name="Google Shape;283;p3"/>
            <p:cNvSpPr/>
            <p:nvPr/>
          </p:nvSpPr>
          <p:spPr>
            <a:xfrm>
              <a:off x="8716176" y="81698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84" name="Google Shape;284;p3"/>
            <p:cNvSpPr/>
            <p:nvPr/>
          </p:nvSpPr>
          <p:spPr>
            <a:xfrm>
              <a:off x="8716176" y="102409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85" name="Google Shape;285;p3"/>
            <p:cNvSpPr/>
            <p:nvPr/>
          </p:nvSpPr>
          <p:spPr>
            <a:xfrm>
              <a:off x="8716176" y="123201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86" name="Google Shape;286;p3"/>
            <p:cNvSpPr/>
            <p:nvPr/>
          </p:nvSpPr>
          <p:spPr>
            <a:xfrm>
              <a:off x="8716176" y="143994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87" name="Google Shape;287;p3"/>
            <p:cNvSpPr/>
            <p:nvPr/>
          </p:nvSpPr>
          <p:spPr>
            <a:xfrm>
              <a:off x="8716176" y="164787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88" name="Google Shape;288;p3"/>
            <p:cNvSpPr/>
            <p:nvPr/>
          </p:nvSpPr>
          <p:spPr>
            <a:xfrm>
              <a:off x="8716176" y="185498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89" name="Google Shape;289;p3"/>
            <p:cNvSpPr/>
            <p:nvPr/>
          </p:nvSpPr>
          <p:spPr>
            <a:xfrm>
              <a:off x="8716176" y="206290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90" name="Google Shape;290;p3"/>
            <p:cNvSpPr/>
            <p:nvPr/>
          </p:nvSpPr>
          <p:spPr>
            <a:xfrm>
              <a:off x="8716176" y="227083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91" name="Google Shape;291;p3"/>
            <p:cNvSpPr/>
            <p:nvPr/>
          </p:nvSpPr>
          <p:spPr>
            <a:xfrm>
              <a:off x="8716176" y="247876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92" name="Google Shape;292;p3"/>
            <p:cNvSpPr/>
            <p:nvPr/>
          </p:nvSpPr>
          <p:spPr>
            <a:xfrm>
              <a:off x="8716176" y="268668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93" name="Google Shape;293;p3"/>
            <p:cNvSpPr/>
            <p:nvPr/>
          </p:nvSpPr>
          <p:spPr>
            <a:xfrm>
              <a:off x="8716176" y="289461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94" name="Google Shape;294;p3"/>
            <p:cNvSpPr/>
            <p:nvPr/>
          </p:nvSpPr>
          <p:spPr>
            <a:xfrm>
              <a:off x="8716176" y="310254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95" name="Google Shape;295;p3"/>
            <p:cNvSpPr/>
            <p:nvPr/>
          </p:nvSpPr>
          <p:spPr>
            <a:xfrm>
              <a:off x="8716176" y="330965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96" name="Google Shape;296;p3"/>
            <p:cNvSpPr/>
            <p:nvPr/>
          </p:nvSpPr>
          <p:spPr>
            <a:xfrm>
              <a:off x="8716176" y="351757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97" name="Google Shape;297;p3"/>
            <p:cNvSpPr/>
            <p:nvPr/>
          </p:nvSpPr>
          <p:spPr>
            <a:xfrm>
              <a:off x="8716176" y="372550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98" name="Google Shape;298;p3"/>
            <p:cNvSpPr/>
            <p:nvPr/>
          </p:nvSpPr>
          <p:spPr>
            <a:xfrm>
              <a:off x="8716176" y="393343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99" name="Google Shape;299;p3"/>
            <p:cNvSpPr/>
            <p:nvPr/>
          </p:nvSpPr>
          <p:spPr>
            <a:xfrm>
              <a:off x="8716176" y="414054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00" name="Google Shape;300;p3"/>
            <p:cNvSpPr/>
            <p:nvPr/>
          </p:nvSpPr>
          <p:spPr>
            <a:xfrm>
              <a:off x="8716176" y="434846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01" name="Google Shape;301;p3"/>
            <p:cNvSpPr/>
            <p:nvPr/>
          </p:nvSpPr>
          <p:spPr>
            <a:xfrm>
              <a:off x="8716176" y="455639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02" name="Google Shape;302;p3"/>
            <p:cNvSpPr/>
            <p:nvPr/>
          </p:nvSpPr>
          <p:spPr>
            <a:xfrm>
              <a:off x="8716176" y="476432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03" name="Google Shape;303;p3"/>
            <p:cNvSpPr/>
            <p:nvPr/>
          </p:nvSpPr>
          <p:spPr>
            <a:xfrm>
              <a:off x="8716176" y="497225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04" name="Google Shape;304;p3"/>
            <p:cNvSpPr/>
            <p:nvPr/>
          </p:nvSpPr>
          <p:spPr>
            <a:xfrm>
              <a:off x="907150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05" name="Google Shape;305;p3"/>
            <p:cNvSpPr/>
            <p:nvPr/>
          </p:nvSpPr>
          <p:spPr>
            <a:xfrm>
              <a:off x="886430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grpSp>
      <p:grpSp>
        <p:nvGrpSpPr>
          <p:cNvPr id="306" name="Google Shape;306;p3"/>
          <p:cNvGrpSpPr/>
          <p:nvPr/>
        </p:nvGrpSpPr>
        <p:grpSpPr>
          <a:xfrm flipH="1">
            <a:off x="122025" y="4917447"/>
            <a:ext cx="4420450" cy="226056"/>
            <a:chOff x="122000" y="4917447"/>
            <a:chExt cx="4420450" cy="226056"/>
          </a:xfrm>
        </p:grpSpPr>
        <p:sp>
          <p:nvSpPr>
            <p:cNvPr id="307" name="Google Shape;307;p3"/>
            <p:cNvSpPr/>
            <p:nvPr/>
          </p:nvSpPr>
          <p:spPr>
            <a:xfrm>
              <a:off x="122000" y="5120767"/>
              <a:ext cx="239400" cy="22734"/>
            </a:xfrm>
            <a:custGeom>
              <a:avLst/>
              <a:gdLst/>
              <a:ahLst/>
              <a:cxnLst/>
              <a:rect l="l" t="t" r="r" b="b"/>
              <a:pathLst>
                <a:path w="665" h="389" extrusionOk="0">
                  <a:moveTo>
                    <a:pt x="0" y="0"/>
                  </a:moveTo>
                  <a:lnTo>
                    <a:pt x="665" y="0"/>
                  </a:lnTo>
                  <a:lnTo>
                    <a:pt x="665" y="389"/>
                  </a:lnTo>
                  <a:lnTo>
                    <a:pt x="0" y="38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8" name="Google Shape;308;p3"/>
            <p:cNvSpPr/>
            <p:nvPr/>
          </p:nvSpPr>
          <p:spPr>
            <a:xfrm>
              <a:off x="420441" y="5093416"/>
              <a:ext cx="239400" cy="50085"/>
            </a:xfrm>
            <a:custGeom>
              <a:avLst/>
              <a:gdLst/>
              <a:ahLst/>
              <a:cxnLst/>
              <a:rect l="l" t="t" r="r" b="b"/>
              <a:pathLst>
                <a:path w="665" h="857" extrusionOk="0">
                  <a:moveTo>
                    <a:pt x="0" y="0"/>
                  </a:moveTo>
                  <a:lnTo>
                    <a:pt x="665" y="0"/>
                  </a:lnTo>
                  <a:lnTo>
                    <a:pt x="665" y="857"/>
                  </a:lnTo>
                  <a:lnTo>
                    <a:pt x="0" y="85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9" name="Google Shape;309;p3"/>
            <p:cNvSpPr/>
            <p:nvPr/>
          </p:nvSpPr>
          <p:spPr>
            <a:xfrm>
              <a:off x="719241" y="5077403"/>
              <a:ext cx="239400" cy="66098"/>
            </a:xfrm>
            <a:custGeom>
              <a:avLst/>
              <a:gdLst/>
              <a:ahLst/>
              <a:cxnLst/>
              <a:rect l="l" t="t" r="r" b="b"/>
              <a:pathLst>
                <a:path w="665" h="1131" extrusionOk="0">
                  <a:moveTo>
                    <a:pt x="0" y="0"/>
                  </a:moveTo>
                  <a:lnTo>
                    <a:pt x="665" y="0"/>
                  </a:lnTo>
                  <a:lnTo>
                    <a:pt x="665" y="1131"/>
                  </a:lnTo>
                  <a:lnTo>
                    <a:pt x="0" y="113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0" name="Google Shape;310;p3"/>
            <p:cNvSpPr/>
            <p:nvPr/>
          </p:nvSpPr>
          <p:spPr>
            <a:xfrm>
              <a:off x="1018042" y="5048825"/>
              <a:ext cx="239400" cy="94677"/>
            </a:xfrm>
            <a:custGeom>
              <a:avLst/>
              <a:gdLst/>
              <a:ahLst/>
              <a:cxnLst/>
              <a:rect l="l" t="t" r="r" b="b"/>
              <a:pathLst>
                <a:path w="665" h="1620" extrusionOk="0">
                  <a:moveTo>
                    <a:pt x="0" y="0"/>
                  </a:moveTo>
                  <a:lnTo>
                    <a:pt x="665" y="0"/>
                  </a:lnTo>
                  <a:lnTo>
                    <a:pt x="665" y="1620"/>
                  </a:lnTo>
                  <a:lnTo>
                    <a:pt x="0" y="162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1" name="Google Shape;311;p3"/>
            <p:cNvSpPr/>
            <p:nvPr/>
          </p:nvSpPr>
          <p:spPr>
            <a:xfrm>
              <a:off x="1316483" y="5020539"/>
              <a:ext cx="239760" cy="122963"/>
            </a:xfrm>
            <a:custGeom>
              <a:avLst/>
              <a:gdLst/>
              <a:ahLst/>
              <a:cxnLst/>
              <a:rect l="l" t="t" r="r" b="b"/>
              <a:pathLst>
                <a:path w="666" h="2104" extrusionOk="0">
                  <a:moveTo>
                    <a:pt x="0" y="0"/>
                  </a:moveTo>
                  <a:lnTo>
                    <a:pt x="666" y="0"/>
                  </a:lnTo>
                  <a:lnTo>
                    <a:pt x="666" y="2104"/>
                  </a:lnTo>
                  <a:lnTo>
                    <a:pt x="0" y="210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2" name="Google Shape;312;p3"/>
            <p:cNvSpPr/>
            <p:nvPr/>
          </p:nvSpPr>
          <p:spPr>
            <a:xfrm>
              <a:off x="1615283" y="5009493"/>
              <a:ext cx="239400" cy="134009"/>
            </a:xfrm>
            <a:custGeom>
              <a:avLst/>
              <a:gdLst/>
              <a:ahLst/>
              <a:cxnLst/>
              <a:rect l="l" t="t" r="r" b="b"/>
              <a:pathLst>
                <a:path w="665" h="2293" extrusionOk="0">
                  <a:moveTo>
                    <a:pt x="0" y="0"/>
                  </a:moveTo>
                  <a:lnTo>
                    <a:pt x="665" y="0"/>
                  </a:lnTo>
                  <a:lnTo>
                    <a:pt x="665" y="2293"/>
                  </a:lnTo>
                  <a:lnTo>
                    <a:pt x="0" y="229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3" name="Google Shape;313;p3"/>
            <p:cNvSpPr/>
            <p:nvPr/>
          </p:nvSpPr>
          <p:spPr>
            <a:xfrm>
              <a:off x="2212525" y="4988980"/>
              <a:ext cx="239400" cy="154522"/>
            </a:xfrm>
            <a:custGeom>
              <a:avLst/>
              <a:gdLst/>
              <a:ahLst/>
              <a:cxnLst/>
              <a:rect l="l" t="t" r="r" b="b"/>
              <a:pathLst>
                <a:path w="665" h="2644" extrusionOk="0">
                  <a:moveTo>
                    <a:pt x="0" y="0"/>
                  </a:moveTo>
                  <a:lnTo>
                    <a:pt x="665" y="0"/>
                  </a:lnTo>
                  <a:lnTo>
                    <a:pt x="665" y="2644"/>
                  </a:lnTo>
                  <a:lnTo>
                    <a:pt x="0" y="264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4" name="Google Shape;314;p3"/>
            <p:cNvSpPr/>
            <p:nvPr/>
          </p:nvSpPr>
          <p:spPr>
            <a:xfrm>
              <a:off x="2809766" y="4980623"/>
              <a:ext cx="239400" cy="162879"/>
            </a:xfrm>
            <a:custGeom>
              <a:avLst/>
              <a:gdLst/>
              <a:ahLst/>
              <a:cxnLst/>
              <a:rect l="l" t="t" r="r" b="b"/>
              <a:pathLst>
                <a:path w="665" h="2787" extrusionOk="0">
                  <a:moveTo>
                    <a:pt x="0" y="0"/>
                  </a:moveTo>
                  <a:lnTo>
                    <a:pt x="665" y="0"/>
                  </a:lnTo>
                  <a:lnTo>
                    <a:pt x="665" y="2787"/>
                  </a:lnTo>
                  <a:lnTo>
                    <a:pt x="0" y="278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5" name="Google Shape;315;p3"/>
            <p:cNvSpPr/>
            <p:nvPr/>
          </p:nvSpPr>
          <p:spPr>
            <a:xfrm>
              <a:off x="3108567" y="4966948"/>
              <a:ext cx="239400" cy="176555"/>
            </a:xfrm>
            <a:custGeom>
              <a:avLst/>
              <a:gdLst/>
              <a:ahLst/>
              <a:cxnLst/>
              <a:rect l="l" t="t" r="r" b="b"/>
              <a:pathLst>
                <a:path w="665" h="3021" extrusionOk="0">
                  <a:moveTo>
                    <a:pt x="0" y="0"/>
                  </a:moveTo>
                  <a:lnTo>
                    <a:pt x="665" y="0"/>
                  </a:lnTo>
                  <a:lnTo>
                    <a:pt x="665" y="3021"/>
                  </a:lnTo>
                  <a:lnTo>
                    <a:pt x="0" y="302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6" name="Google Shape;316;p3"/>
            <p:cNvSpPr/>
            <p:nvPr/>
          </p:nvSpPr>
          <p:spPr>
            <a:xfrm>
              <a:off x="3407008" y="4938486"/>
              <a:ext cx="239400" cy="205016"/>
            </a:xfrm>
            <a:custGeom>
              <a:avLst/>
              <a:gdLst/>
              <a:ahLst/>
              <a:cxnLst/>
              <a:rect l="l" t="t" r="r" b="b"/>
              <a:pathLst>
                <a:path w="665" h="3508" extrusionOk="0">
                  <a:moveTo>
                    <a:pt x="0" y="0"/>
                  </a:moveTo>
                  <a:lnTo>
                    <a:pt x="665" y="0"/>
                  </a:lnTo>
                  <a:lnTo>
                    <a:pt x="665" y="3508"/>
                  </a:lnTo>
                  <a:lnTo>
                    <a:pt x="0" y="350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7" name="Google Shape;317;p3"/>
            <p:cNvSpPr/>
            <p:nvPr/>
          </p:nvSpPr>
          <p:spPr>
            <a:xfrm>
              <a:off x="3705808" y="4945207"/>
              <a:ext cx="239400" cy="198295"/>
            </a:xfrm>
            <a:custGeom>
              <a:avLst/>
              <a:gdLst/>
              <a:ahLst/>
              <a:cxnLst/>
              <a:rect l="l" t="t" r="r" b="b"/>
              <a:pathLst>
                <a:path w="665" h="3393" extrusionOk="0">
                  <a:moveTo>
                    <a:pt x="0" y="0"/>
                  </a:moveTo>
                  <a:lnTo>
                    <a:pt x="665" y="0"/>
                  </a:lnTo>
                  <a:lnTo>
                    <a:pt x="665" y="3393"/>
                  </a:lnTo>
                  <a:lnTo>
                    <a:pt x="0" y="339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8" name="Google Shape;318;p3"/>
            <p:cNvSpPr/>
            <p:nvPr/>
          </p:nvSpPr>
          <p:spPr>
            <a:xfrm>
              <a:off x="4004609" y="4929545"/>
              <a:ext cx="239400" cy="213958"/>
            </a:xfrm>
            <a:custGeom>
              <a:avLst/>
              <a:gdLst/>
              <a:ahLst/>
              <a:cxnLst/>
              <a:rect l="l" t="t" r="r" b="b"/>
              <a:pathLst>
                <a:path w="665" h="3661" extrusionOk="0">
                  <a:moveTo>
                    <a:pt x="0" y="0"/>
                  </a:moveTo>
                  <a:lnTo>
                    <a:pt x="665" y="0"/>
                  </a:lnTo>
                  <a:lnTo>
                    <a:pt x="665" y="3661"/>
                  </a:lnTo>
                  <a:lnTo>
                    <a:pt x="0" y="366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9" name="Google Shape;319;p3"/>
            <p:cNvSpPr/>
            <p:nvPr/>
          </p:nvSpPr>
          <p:spPr>
            <a:xfrm>
              <a:off x="4303050" y="4917447"/>
              <a:ext cx="239400" cy="226056"/>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0" name="Google Shape;320;p3"/>
            <p:cNvSpPr/>
            <p:nvPr/>
          </p:nvSpPr>
          <p:spPr>
            <a:xfrm>
              <a:off x="1914084" y="5026208"/>
              <a:ext cx="239400" cy="117294"/>
            </a:xfrm>
            <a:custGeom>
              <a:avLst/>
              <a:gdLst/>
              <a:ahLst/>
              <a:cxnLst/>
              <a:rect l="l" t="t" r="r" b="b"/>
              <a:pathLst>
                <a:path w="665" h="2007" extrusionOk="0">
                  <a:moveTo>
                    <a:pt x="0" y="0"/>
                  </a:moveTo>
                  <a:lnTo>
                    <a:pt x="665" y="0"/>
                  </a:lnTo>
                  <a:lnTo>
                    <a:pt x="665" y="2007"/>
                  </a:lnTo>
                  <a:lnTo>
                    <a:pt x="0" y="200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1" name="Google Shape;321;p3"/>
            <p:cNvSpPr/>
            <p:nvPr/>
          </p:nvSpPr>
          <p:spPr>
            <a:xfrm>
              <a:off x="2510966" y="5013584"/>
              <a:ext cx="239400" cy="129918"/>
            </a:xfrm>
            <a:custGeom>
              <a:avLst/>
              <a:gdLst/>
              <a:ahLst/>
              <a:cxnLst/>
              <a:rect l="l" t="t" r="r" b="b"/>
              <a:pathLst>
                <a:path w="665" h="2223" extrusionOk="0">
                  <a:moveTo>
                    <a:pt x="0" y="0"/>
                  </a:moveTo>
                  <a:lnTo>
                    <a:pt x="665" y="0"/>
                  </a:lnTo>
                  <a:lnTo>
                    <a:pt x="665" y="2223"/>
                  </a:lnTo>
                  <a:lnTo>
                    <a:pt x="0" y="222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22" name="Google Shape;322;p3"/>
          <p:cNvGrpSpPr/>
          <p:nvPr/>
        </p:nvGrpSpPr>
        <p:grpSpPr>
          <a:xfrm flipH="1">
            <a:off x="4601525" y="4884626"/>
            <a:ext cx="4420450" cy="258877"/>
            <a:chOff x="4601500" y="4884626"/>
            <a:chExt cx="4420450" cy="258877"/>
          </a:xfrm>
        </p:grpSpPr>
        <p:sp>
          <p:nvSpPr>
            <p:cNvPr id="323" name="Google Shape;323;p3"/>
            <p:cNvSpPr/>
            <p:nvPr/>
          </p:nvSpPr>
          <p:spPr>
            <a:xfrm flipH="1">
              <a:off x="8782550" y="5120767"/>
              <a:ext cx="239400" cy="22734"/>
            </a:xfrm>
            <a:custGeom>
              <a:avLst/>
              <a:gdLst/>
              <a:ahLst/>
              <a:cxnLst/>
              <a:rect l="l" t="t" r="r" b="b"/>
              <a:pathLst>
                <a:path w="665" h="389" extrusionOk="0">
                  <a:moveTo>
                    <a:pt x="0" y="0"/>
                  </a:moveTo>
                  <a:lnTo>
                    <a:pt x="665" y="0"/>
                  </a:lnTo>
                  <a:lnTo>
                    <a:pt x="665" y="389"/>
                  </a:lnTo>
                  <a:lnTo>
                    <a:pt x="0" y="38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4" name="Google Shape;324;p3"/>
            <p:cNvSpPr/>
            <p:nvPr/>
          </p:nvSpPr>
          <p:spPr>
            <a:xfrm flipH="1">
              <a:off x="8484109" y="5093416"/>
              <a:ext cx="239400" cy="50085"/>
            </a:xfrm>
            <a:custGeom>
              <a:avLst/>
              <a:gdLst/>
              <a:ahLst/>
              <a:cxnLst/>
              <a:rect l="l" t="t" r="r" b="b"/>
              <a:pathLst>
                <a:path w="665" h="857" extrusionOk="0">
                  <a:moveTo>
                    <a:pt x="0" y="0"/>
                  </a:moveTo>
                  <a:lnTo>
                    <a:pt x="665" y="0"/>
                  </a:lnTo>
                  <a:lnTo>
                    <a:pt x="665" y="857"/>
                  </a:lnTo>
                  <a:lnTo>
                    <a:pt x="0" y="85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5" name="Google Shape;325;p3"/>
            <p:cNvSpPr/>
            <p:nvPr/>
          </p:nvSpPr>
          <p:spPr>
            <a:xfrm flipH="1">
              <a:off x="8185309" y="5077403"/>
              <a:ext cx="239400" cy="66098"/>
            </a:xfrm>
            <a:custGeom>
              <a:avLst/>
              <a:gdLst/>
              <a:ahLst/>
              <a:cxnLst/>
              <a:rect l="l" t="t" r="r" b="b"/>
              <a:pathLst>
                <a:path w="665" h="1131" extrusionOk="0">
                  <a:moveTo>
                    <a:pt x="0" y="0"/>
                  </a:moveTo>
                  <a:lnTo>
                    <a:pt x="665" y="0"/>
                  </a:lnTo>
                  <a:lnTo>
                    <a:pt x="665" y="1131"/>
                  </a:lnTo>
                  <a:lnTo>
                    <a:pt x="0" y="113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6" name="Google Shape;326;p3"/>
            <p:cNvSpPr/>
            <p:nvPr/>
          </p:nvSpPr>
          <p:spPr>
            <a:xfrm flipH="1">
              <a:off x="7886508" y="5048825"/>
              <a:ext cx="239400" cy="94677"/>
            </a:xfrm>
            <a:custGeom>
              <a:avLst/>
              <a:gdLst/>
              <a:ahLst/>
              <a:cxnLst/>
              <a:rect l="l" t="t" r="r" b="b"/>
              <a:pathLst>
                <a:path w="665" h="1620" extrusionOk="0">
                  <a:moveTo>
                    <a:pt x="0" y="0"/>
                  </a:moveTo>
                  <a:lnTo>
                    <a:pt x="665" y="0"/>
                  </a:lnTo>
                  <a:lnTo>
                    <a:pt x="665" y="1620"/>
                  </a:lnTo>
                  <a:lnTo>
                    <a:pt x="0" y="162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7" name="Google Shape;327;p3"/>
            <p:cNvSpPr/>
            <p:nvPr/>
          </p:nvSpPr>
          <p:spPr>
            <a:xfrm flipH="1">
              <a:off x="7587707" y="5020539"/>
              <a:ext cx="239760" cy="122963"/>
            </a:xfrm>
            <a:custGeom>
              <a:avLst/>
              <a:gdLst/>
              <a:ahLst/>
              <a:cxnLst/>
              <a:rect l="l" t="t" r="r" b="b"/>
              <a:pathLst>
                <a:path w="666" h="2104" extrusionOk="0">
                  <a:moveTo>
                    <a:pt x="0" y="0"/>
                  </a:moveTo>
                  <a:lnTo>
                    <a:pt x="666" y="0"/>
                  </a:lnTo>
                  <a:lnTo>
                    <a:pt x="666" y="2104"/>
                  </a:lnTo>
                  <a:lnTo>
                    <a:pt x="0" y="210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8" name="Google Shape;328;p3"/>
            <p:cNvSpPr/>
            <p:nvPr/>
          </p:nvSpPr>
          <p:spPr>
            <a:xfrm flipH="1">
              <a:off x="7289267" y="5009493"/>
              <a:ext cx="239400" cy="134009"/>
            </a:xfrm>
            <a:custGeom>
              <a:avLst/>
              <a:gdLst/>
              <a:ahLst/>
              <a:cxnLst/>
              <a:rect l="l" t="t" r="r" b="b"/>
              <a:pathLst>
                <a:path w="665" h="2293" extrusionOk="0">
                  <a:moveTo>
                    <a:pt x="0" y="0"/>
                  </a:moveTo>
                  <a:lnTo>
                    <a:pt x="665" y="0"/>
                  </a:lnTo>
                  <a:lnTo>
                    <a:pt x="665" y="2293"/>
                  </a:lnTo>
                  <a:lnTo>
                    <a:pt x="0" y="229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9" name="Google Shape;329;p3"/>
            <p:cNvSpPr/>
            <p:nvPr/>
          </p:nvSpPr>
          <p:spPr>
            <a:xfrm flipH="1">
              <a:off x="6692025" y="4988980"/>
              <a:ext cx="239400" cy="154522"/>
            </a:xfrm>
            <a:custGeom>
              <a:avLst/>
              <a:gdLst/>
              <a:ahLst/>
              <a:cxnLst/>
              <a:rect l="l" t="t" r="r" b="b"/>
              <a:pathLst>
                <a:path w="665" h="2644" extrusionOk="0">
                  <a:moveTo>
                    <a:pt x="0" y="0"/>
                  </a:moveTo>
                  <a:lnTo>
                    <a:pt x="665" y="0"/>
                  </a:lnTo>
                  <a:lnTo>
                    <a:pt x="665" y="2644"/>
                  </a:lnTo>
                  <a:lnTo>
                    <a:pt x="0" y="264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0" name="Google Shape;330;p3"/>
            <p:cNvSpPr/>
            <p:nvPr/>
          </p:nvSpPr>
          <p:spPr>
            <a:xfrm flipH="1">
              <a:off x="6094784" y="4980623"/>
              <a:ext cx="239400" cy="162879"/>
            </a:xfrm>
            <a:custGeom>
              <a:avLst/>
              <a:gdLst/>
              <a:ahLst/>
              <a:cxnLst/>
              <a:rect l="l" t="t" r="r" b="b"/>
              <a:pathLst>
                <a:path w="665" h="2787" extrusionOk="0">
                  <a:moveTo>
                    <a:pt x="0" y="0"/>
                  </a:moveTo>
                  <a:lnTo>
                    <a:pt x="665" y="0"/>
                  </a:lnTo>
                  <a:lnTo>
                    <a:pt x="665" y="2787"/>
                  </a:lnTo>
                  <a:lnTo>
                    <a:pt x="0" y="278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1" name="Google Shape;331;p3"/>
            <p:cNvSpPr/>
            <p:nvPr/>
          </p:nvSpPr>
          <p:spPr>
            <a:xfrm flipH="1">
              <a:off x="5795983" y="4966948"/>
              <a:ext cx="239400" cy="176555"/>
            </a:xfrm>
            <a:custGeom>
              <a:avLst/>
              <a:gdLst/>
              <a:ahLst/>
              <a:cxnLst/>
              <a:rect l="l" t="t" r="r" b="b"/>
              <a:pathLst>
                <a:path w="665" h="3021" extrusionOk="0">
                  <a:moveTo>
                    <a:pt x="0" y="0"/>
                  </a:moveTo>
                  <a:lnTo>
                    <a:pt x="665" y="0"/>
                  </a:lnTo>
                  <a:lnTo>
                    <a:pt x="665" y="3021"/>
                  </a:lnTo>
                  <a:lnTo>
                    <a:pt x="0" y="302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2" name="Google Shape;332;p3"/>
            <p:cNvSpPr/>
            <p:nvPr/>
          </p:nvSpPr>
          <p:spPr>
            <a:xfrm flipH="1">
              <a:off x="5497542" y="4938486"/>
              <a:ext cx="239400" cy="205016"/>
            </a:xfrm>
            <a:custGeom>
              <a:avLst/>
              <a:gdLst/>
              <a:ahLst/>
              <a:cxnLst/>
              <a:rect l="l" t="t" r="r" b="b"/>
              <a:pathLst>
                <a:path w="665" h="3508" extrusionOk="0">
                  <a:moveTo>
                    <a:pt x="0" y="0"/>
                  </a:moveTo>
                  <a:lnTo>
                    <a:pt x="665" y="0"/>
                  </a:lnTo>
                  <a:lnTo>
                    <a:pt x="665" y="3508"/>
                  </a:lnTo>
                  <a:lnTo>
                    <a:pt x="0" y="350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3" name="Google Shape;333;p3"/>
            <p:cNvSpPr/>
            <p:nvPr/>
          </p:nvSpPr>
          <p:spPr>
            <a:xfrm flipH="1">
              <a:off x="5198742" y="4945207"/>
              <a:ext cx="239400" cy="198295"/>
            </a:xfrm>
            <a:custGeom>
              <a:avLst/>
              <a:gdLst/>
              <a:ahLst/>
              <a:cxnLst/>
              <a:rect l="l" t="t" r="r" b="b"/>
              <a:pathLst>
                <a:path w="665" h="3393" extrusionOk="0">
                  <a:moveTo>
                    <a:pt x="0" y="0"/>
                  </a:moveTo>
                  <a:lnTo>
                    <a:pt x="665" y="0"/>
                  </a:lnTo>
                  <a:lnTo>
                    <a:pt x="665" y="3393"/>
                  </a:lnTo>
                  <a:lnTo>
                    <a:pt x="0" y="339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4" name="Google Shape;334;p3"/>
            <p:cNvSpPr/>
            <p:nvPr/>
          </p:nvSpPr>
          <p:spPr>
            <a:xfrm flipH="1">
              <a:off x="4899941" y="4929545"/>
              <a:ext cx="239400" cy="213958"/>
            </a:xfrm>
            <a:custGeom>
              <a:avLst/>
              <a:gdLst/>
              <a:ahLst/>
              <a:cxnLst/>
              <a:rect l="l" t="t" r="r" b="b"/>
              <a:pathLst>
                <a:path w="665" h="3661" extrusionOk="0">
                  <a:moveTo>
                    <a:pt x="0" y="0"/>
                  </a:moveTo>
                  <a:lnTo>
                    <a:pt x="665" y="0"/>
                  </a:lnTo>
                  <a:lnTo>
                    <a:pt x="665" y="3661"/>
                  </a:lnTo>
                  <a:lnTo>
                    <a:pt x="0" y="366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5" name="Google Shape;335;p3"/>
            <p:cNvSpPr/>
            <p:nvPr/>
          </p:nvSpPr>
          <p:spPr>
            <a:xfrm flipH="1">
              <a:off x="4601500" y="4884626"/>
              <a:ext cx="239400" cy="258876"/>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6" name="Google Shape;336;p3"/>
            <p:cNvSpPr/>
            <p:nvPr/>
          </p:nvSpPr>
          <p:spPr>
            <a:xfrm flipH="1">
              <a:off x="6990466" y="5026208"/>
              <a:ext cx="239400" cy="117294"/>
            </a:xfrm>
            <a:custGeom>
              <a:avLst/>
              <a:gdLst/>
              <a:ahLst/>
              <a:cxnLst/>
              <a:rect l="l" t="t" r="r" b="b"/>
              <a:pathLst>
                <a:path w="665" h="2007" extrusionOk="0">
                  <a:moveTo>
                    <a:pt x="0" y="0"/>
                  </a:moveTo>
                  <a:lnTo>
                    <a:pt x="665" y="0"/>
                  </a:lnTo>
                  <a:lnTo>
                    <a:pt x="665" y="2007"/>
                  </a:lnTo>
                  <a:lnTo>
                    <a:pt x="0" y="200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7" name="Google Shape;337;p3"/>
            <p:cNvSpPr/>
            <p:nvPr/>
          </p:nvSpPr>
          <p:spPr>
            <a:xfrm flipH="1">
              <a:off x="6393584" y="5013584"/>
              <a:ext cx="239400" cy="129918"/>
            </a:xfrm>
            <a:custGeom>
              <a:avLst/>
              <a:gdLst/>
              <a:ahLst/>
              <a:cxnLst/>
              <a:rect l="l" t="t" r="r" b="b"/>
              <a:pathLst>
                <a:path w="665" h="2223" extrusionOk="0">
                  <a:moveTo>
                    <a:pt x="0" y="0"/>
                  </a:moveTo>
                  <a:lnTo>
                    <a:pt x="665" y="0"/>
                  </a:lnTo>
                  <a:lnTo>
                    <a:pt x="665" y="2223"/>
                  </a:lnTo>
                  <a:lnTo>
                    <a:pt x="0" y="222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38" name="Google Shape;338;p3"/>
          <p:cNvGrpSpPr/>
          <p:nvPr/>
        </p:nvGrpSpPr>
        <p:grpSpPr>
          <a:xfrm>
            <a:off x="122000" y="4884626"/>
            <a:ext cx="8899950" cy="258877"/>
            <a:chOff x="122000" y="4884626"/>
            <a:chExt cx="8899950" cy="258877"/>
          </a:xfrm>
        </p:grpSpPr>
        <p:grpSp>
          <p:nvGrpSpPr>
            <p:cNvPr id="339" name="Google Shape;339;p3"/>
            <p:cNvGrpSpPr/>
            <p:nvPr/>
          </p:nvGrpSpPr>
          <p:grpSpPr>
            <a:xfrm>
              <a:off x="122000" y="4917447"/>
              <a:ext cx="4420450" cy="226056"/>
              <a:chOff x="122000" y="4917447"/>
              <a:chExt cx="4420450" cy="226056"/>
            </a:xfrm>
          </p:grpSpPr>
          <p:sp>
            <p:nvSpPr>
              <p:cNvPr id="340" name="Google Shape;340;p3"/>
              <p:cNvSpPr/>
              <p:nvPr/>
            </p:nvSpPr>
            <p:spPr>
              <a:xfrm>
                <a:off x="122000" y="5120767"/>
                <a:ext cx="239400" cy="22734"/>
              </a:xfrm>
              <a:custGeom>
                <a:avLst/>
                <a:gdLst/>
                <a:ahLst/>
                <a:cxnLst/>
                <a:rect l="l" t="t" r="r" b="b"/>
                <a:pathLst>
                  <a:path w="665" h="389" extrusionOk="0">
                    <a:moveTo>
                      <a:pt x="0" y="0"/>
                    </a:moveTo>
                    <a:lnTo>
                      <a:pt x="665" y="0"/>
                    </a:lnTo>
                    <a:lnTo>
                      <a:pt x="665" y="389"/>
                    </a:lnTo>
                    <a:lnTo>
                      <a:pt x="0" y="38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1" name="Google Shape;341;p3"/>
              <p:cNvSpPr/>
              <p:nvPr/>
            </p:nvSpPr>
            <p:spPr>
              <a:xfrm>
                <a:off x="420441" y="5093416"/>
                <a:ext cx="239400" cy="50085"/>
              </a:xfrm>
              <a:custGeom>
                <a:avLst/>
                <a:gdLst/>
                <a:ahLst/>
                <a:cxnLst/>
                <a:rect l="l" t="t" r="r" b="b"/>
                <a:pathLst>
                  <a:path w="665" h="857" extrusionOk="0">
                    <a:moveTo>
                      <a:pt x="0" y="0"/>
                    </a:moveTo>
                    <a:lnTo>
                      <a:pt x="665" y="0"/>
                    </a:lnTo>
                    <a:lnTo>
                      <a:pt x="665" y="857"/>
                    </a:lnTo>
                    <a:lnTo>
                      <a:pt x="0" y="85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2" name="Google Shape;342;p3"/>
              <p:cNvSpPr/>
              <p:nvPr/>
            </p:nvSpPr>
            <p:spPr>
              <a:xfrm>
                <a:off x="719241" y="5077403"/>
                <a:ext cx="239400" cy="66098"/>
              </a:xfrm>
              <a:custGeom>
                <a:avLst/>
                <a:gdLst/>
                <a:ahLst/>
                <a:cxnLst/>
                <a:rect l="l" t="t" r="r" b="b"/>
                <a:pathLst>
                  <a:path w="665" h="1131" extrusionOk="0">
                    <a:moveTo>
                      <a:pt x="0" y="0"/>
                    </a:moveTo>
                    <a:lnTo>
                      <a:pt x="665" y="0"/>
                    </a:lnTo>
                    <a:lnTo>
                      <a:pt x="665" y="1131"/>
                    </a:lnTo>
                    <a:lnTo>
                      <a:pt x="0" y="113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3" name="Google Shape;343;p3"/>
              <p:cNvSpPr/>
              <p:nvPr/>
            </p:nvSpPr>
            <p:spPr>
              <a:xfrm>
                <a:off x="1018042" y="5048825"/>
                <a:ext cx="239400" cy="94677"/>
              </a:xfrm>
              <a:custGeom>
                <a:avLst/>
                <a:gdLst/>
                <a:ahLst/>
                <a:cxnLst/>
                <a:rect l="l" t="t" r="r" b="b"/>
                <a:pathLst>
                  <a:path w="665" h="1620" extrusionOk="0">
                    <a:moveTo>
                      <a:pt x="0" y="0"/>
                    </a:moveTo>
                    <a:lnTo>
                      <a:pt x="665" y="0"/>
                    </a:lnTo>
                    <a:lnTo>
                      <a:pt x="665" y="1620"/>
                    </a:lnTo>
                    <a:lnTo>
                      <a:pt x="0" y="162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4" name="Google Shape;344;p3"/>
              <p:cNvSpPr/>
              <p:nvPr/>
            </p:nvSpPr>
            <p:spPr>
              <a:xfrm>
                <a:off x="1316483" y="5020539"/>
                <a:ext cx="239760" cy="122963"/>
              </a:xfrm>
              <a:custGeom>
                <a:avLst/>
                <a:gdLst/>
                <a:ahLst/>
                <a:cxnLst/>
                <a:rect l="l" t="t" r="r" b="b"/>
                <a:pathLst>
                  <a:path w="666" h="2104" extrusionOk="0">
                    <a:moveTo>
                      <a:pt x="0" y="0"/>
                    </a:moveTo>
                    <a:lnTo>
                      <a:pt x="666" y="0"/>
                    </a:lnTo>
                    <a:lnTo>
                      <a:pt x="666" y="2104"/>
                    </a:lnTo>
                    <a:lnTo>
                      <a:pt x="0" y="210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5" name="Google Shape;345;p3"/>
              <p:cNvSpPr/>
              <p:nvPr/>
            </p:nvSpPr>
            <p:spPr>
              <a:xfrm>
                <a:off x="1615283" y="5009493"/>
                <a:ext cx="239400" cy="134009"/>
              </a:xfrm>
              <a:custGeom>
                <a:avLst/>
                <a:gdLst/>
                <a:ahLst/>
                <a:cxnLst/>
                <a:rect l="l" t="t" r="r" b="b"/>
                <a:pathLst>
                  <a:path w="665" h="2293" extrusionOk="0">
                    <a:moveTo>
                      <a:pt x="0" y="0"/>
                    </a:moveTo>
                    <a:lnTo>
                      <a:pt x="665" y="0"/>
                    </a:lnTo>
                    <a:lnTo>
                      <a:pt x="665" y="2293"/>
                    </a:lnTo>
                    <a:lnTo>
                      <a:pt x="0" y="22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6" name="Google Shape;346;p3"/>
              <p:cNvSpPr/>
              <p:nvPr/>
            </p:nvSpPr>
            <p:spPr>
              <a:xfrm>
                <a:off x="2212525" y="4988980"/>
                <a:ext cx="239400" cy="154522"/>
              </a:xfrm>
              <a:custGeom>
                <a:avLst/>
                <a:gdLst/>
                <a:ahLst/>
                <a:cxnLst/>
                <a:rect l="l" t="t" r="r" b="b"/>
                <a:pathLst>
                  <a:path w="665" h="2644" extrusionOk="0">
                    <a:moveTo>
                      <a:pt x="0" y="0"/>
                    </a:moveTo>
                    <a:lnTo>
                      <a:pt x="665" y="0"/>
                    </a:lnTo>
                    <a:lnTo>
                      <a:pt x="665" y="2644"/>
                    </a:lnTo>
                    <a:lnTo>
                      <a:pt x="0" y="264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7" name="Google Shape;347;p3"/>
              <p:cNvSpPr/>
              <p:nvPr/>
            </p:nvSpPr>
            <p:spPr>
              <a:xfrm>
                <a:off x="2809766" y="4980623"/>
                <a:ext cx="239400" cy="162879"/>
              </a:xfrm>
              <a:custGeom>
                <a:avLst/>
                <a:gdLst/>
                <a:ahLst/>
                <a:cxnLst/>
                <a:rect l="l" t="t" r="r" b="b"/>
                <a:pathLst>
                  <a:path w="665" h="2787" extrusionOk="0">
                    <a:moveTo>
                      <a:pt x="0" y="0"/>
                    </a:moveTo>
                    <a:lnTo>
                      <a:pt x="665" y="0"/>
                    </a:lnTo>
                    <a:lnTo>
                      <a:pt x="665" y="2787"/>
                    </a:lnTo>
                    <a:lnTo>
                      <a:pt x="0" y="278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8" name="Google Shape;348;p3"/>
              <p:cNvSpPr/>
              <p:nvPr/>
            </p:nvSpPr>
            <p:spPr>
              <a:xfrm>
                <a:off x="3108567" y="4966948"/>
                <a:ext cx="239400" cy="176555"/>
              </a:xfrm>
              <a:custGeom>
                <a:avLst/>
                <a:gdLst/>
                <a:ahLst/>
                <a:cxnLst/>
                <a:rect l="l" t="t" r="r" b="b"/>
                <a:pathLst>
                  <a:path w="665" h="3021" extrusionOk="0">
                    <a:moveTo>
                      <a:pt x="0" y="0"/>
                    </a:moveTo>
                    <a:lnTo>
                      <a:pt x="665" y="0"/>
                    </a:lnTo>
                    <a:lnTo>
                      <a:pt x="665" y="3021"/>
                    </a:lnTo>
                    <a:lnTo>
                      <a:pt x="0" y="302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9" name="Google Shape;349;p3"/>
              <p:cNvSpPr/>
              <p:nvPr/>
            </p:nvSpPr>
            <p:spPr>
              <a:xfrm>
                <a:off x="3407008" y="4938486"/>
                <a:ext cx="239400" cy="205016"/>
              </a:xfrm>
              <a:custGeom>
                <a:avLst/>
                <a:gdLst/>
                <a:ahLst/>
                <a:cxnLst/>
                <a:rect l="l" t="t" r="r" b="b"/>
                <a:pathLst>
                  <a:path w="665" h="3508" extrusionOk="0">
                    <a:moveTo>
                      <a:pt x="0" y="0"/>
                    </a:moveTo>
                    <a:lnTo>
                      <a:pt x="665" y="0"/>
                    </a:lnTo>
                    <a:lnTo>
                      <a:pt x="665" y="3508"/>
                    </a:lnTo>
                    <a:lnTo>
                      <a:pt x="0" y="350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0" name="Google Shape;350;p3"/>
              <p:cNvSpPr/>
              <p:nvPr/>
            </p:nvSpPr>
            <p:spPr>
              <a:xfrm>
                <a:off x="3705808" y="4945207"/>
                <a:ext cx="239400" cy="198295"/>
              </a:xfrm>
              <a:custGeom>
                <a:avLst/>
                <a:gdLst/>
                <a:ahLst/>
                <a:cxnLst/>
                <a:rect l="l" t="t" r="r" b="b"/>
                <a:pathLst>
                  <a:path w="665" h="3393" extrusionOk="0">
                    <a:moveTo>
                      <a:pt x="0" y="0"/>
                    </a:moveTo>
                    <a:lnTo>
                      <a:pt x="665" y="0"/>
                    </a:lnTo>
                    <a:lnTo>
                      <a:pt x="665" y="3393"/>
                    </a:lnTo>
                    <a:lnTo>
                      <a:pt x="0" y="33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1" name="Google Shape;351;p3"/>
              <p:cNvSpPr/>
              <p:nvPr/>
            </p:nvSpPr>
            <p:spPr>
              <a:xfrm>
                <a:off x="4004609" y="4929545"/>
                <a:ext cx="239400" cy="213958"/>
              </a:xfrm>
              <a:custGeom>
                <a:avLst/>
                <a:gdLst/>
                <a:ahLst/>
                <a:cxnLst/>
                <a:rect l="l" t="t" r="r" b="b"/>
                <a:pathLst>
                  <a:path w="665" h="3661" extrusionOk="0">
                    <a:moveTo>
                      <a:pt x="0" y="0"/>
                    </a:moveTo>
                    <a:lnTo>
                      <a:pt x="665" y="0"/>
                    </a:lnTo>
                    <a:lnTo>
                      <a:pt x="665" y="3661"/>
                    </a:lnTo>
                    <a:lnTo>
                      <a:pt x="0" y="366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2" name="Google Shape;352;p3"/>
              <p:cNvSpPr/>
              <p:nvPr/>
            </p:nvSpPr>
            <p:spPr>
              <a:xfrm>
                <a:off x="4303050" y="4917447"/>
                <a:ext cx="239400" cy="226056"/>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3" name="Google Shape;353;p3"/>
              <p:cNvSpPr/>
              <p:nvPr/>
            </p:nvSpPr>
            <p:spPr>
              <a:xfrm>
                <a:off x="1914084" y="5026208"/>
                <a:ext cx="239400" cy="117294"/>
              </a:xfrm>
              <a:custGeom>
                <a:avLst/>
                <a:gdLst/>
                <a:ahLst/>
                <a:cxnLst/>
                <a:rect l="l" t="t" r="r" b="b"/>
                <a:pathLst>
                  <a:path w="665" h="2007" extrusionOk="0">
                    <a:moveTo>
                      <a:pt x="0" y="0"/>
                    </a:moveTo>
                    <a:lnTo>
                      <a:pt x="665" y="0"/>
                    </a:lnTo>
                    <a:lnTo>
                      <a:pt x="665" y="2007"/>
                    </a:lnTo>
                    <a:lnTo>
                      <a:pt x="0" y="200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4" name="Google Shape;354;p3"/>
              <p:cNvSpPr/>
              <p:nvPr/>
            </p:nvSpPr>
            <p:spPr>
              <a:xfrm>
                <a:off x="2510966" y="5013584"/>
                <a:ext cx="239400" cy="129918"/>
              </a:xfrm>
              <a:custGeom>
                <a:avLst/>
                <a:gdLst/>
                <a:ahLst/>
                <a:cxnLst/>
                <a:rect l="l" t="t" r="r" b="b"/>
                <a:pathLst>
                  <a:path w="665" h="2223" extrusionOk="0">
                    <a:moveTo>
                      <a:pt x="0" y="0"/>
                    </a:moveTo>
                    <a:lnTo>
                      <a:pt x="665" y="0"/>
                    </a:lnTo>
                    <a:lnTo>
                      <a:pt x="665" y="2223"/>
                    </a:lnTo>
                    <a:lnTo>
                      <a:pt x="0" y="22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55" name="Google Shape;355;p3"/>
            <p:cNvGrpSpPr/>
            <p:nvPr/>
          </p:nvGrpSpPr>
          <p:grpSpPr>
            <a:xfrm>
              <a:off x="4601500" y="4884626"/>
              <a:ext cx="4420450" cy="258877"/>
              <a:chOff x="4601500" y="4884626"/>
              <a:chExt cx="4420450" cy="258877"/>
            </a:xfrm>
          </p:grpSpPr>
          <p:sp>
            <p:nvSpPr>
              <p:cNvPr id="356" name="Google Shape;356;p3"/>
              <p:cNvSpPr/>
              <p:nvPr/>
            </p:nvSpPr>
            <p:spPr>
              <a:xfrm flipH="1">
                <a:off x="8782550" y="5120767"/>
                <a:ext cx="239400" cy="22734"/>
              </a:xfrm>
              <a:custGeom>
                <a:avLst/>
                <a:gdLst/>
                <a:ahLst/>
                <a:cxnLst/>
                <a:rect l="l" t="t" r="r" b="b"/>
                <a:pathLst>
                  <a:path w="665" h="389" extrusionOk="0">
                    <a:moveTo>
                      <a:pt x="0" y="0"/>
                    </a:moveTo>
                    <a:lnTo>
                      <a:pt x="665" y="0"/>
                    </a:lnTo>
                    <a:lnTo>
                      <a:pt x="665" y="389"/>
                    </a:lnTo>
                    <a:lnTo>
                      <a:pt x="0" y="38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7" name="Google Shape;357;p3"/>
              <p:cNvSpPr/>
              <p:nvPr/>
            </p:nvSpPr>
            <p:spPr>
              <a:xfrm flipH="1">
                <a:off x="8484109" y="5093416"/>
                <a:ext cx="239400" cy="50085"/>
              </a:xfrm>
              <a:custGeom>
                <a:avLst/>
                <a:gdLst/>
                <a:ahLst/>
                <a:cxnLst/>
                <a:rect l="l" t="t" r="r" b="b"/>
                <a:pathLst>
                  <a:path w="665" h="857" extrusionOk="0">
                    <a:moveTo>
                      <a:pt x="0" y="0"/>
                    </a:moveTo>
                    <a:lnTo>
                      <a:pt x="665" y="0"/>
                    </a:lnTo>
                    <a:lnTo>
                      <a:pt x="665" y="857"/>
                    </a:lnTo>
                    <a:lnTo>
                      <a:pt x="0" y="85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8" name="Google Shape;358;p3"/>
              <p:cNvSpPr/>
              <p:nvPr/>
            </p:nvSpPr>
            <p:spPr>
              <a:xfrm flipH="1">
                <a:off x="8185309" y="5077403"/>
                <a:ext cx="239400" cy="66098"/>
              </a:xfrm>
              <a:custGeom>
                <a:avLst/>
                <a:gdLst/>
                <a:ahLst/>
                <a:cxnLst/>
                <a:rect l="l" t="t" r="r" b="b"/>
                <a:pathLst>
                  <a:path w="665" h="1131" extrusionOk="0">
                    <a:moveTo>
                      <a:pt x="0" y="0"/>
                    </a:moveTo>
                    <a:lnTo>
                      <a:pt x="665" y="0"/>
                    </a:lnTo>
                    <a:lnTo>
                      <a:pt x="665" y="1131"/>
                    </a:lnTo>
                    <a:lnTo>
                      <a:pt x="0" y="113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9" name="Google Shape;359;p3"/>
              <p:cNvSpPr/>
              <p:nvPr/>
            </p:nvSpPr>
            <p:spPr>
              <a:xfrm flipH="1">
                <a:off x="7886508" y="5048825"/>
                <a:ext cx="239400" cy="94677"/>
              </a:xfrm>
              <a:custGeom>
                <a:avLst/>
                <a:gdLst/>
                <a:ahLst/>
                <a:cxnLst/>
                <a:rect l="l" t="t" r="r" b="b"/>
                <a:pathLst>
                  <a:path w="665" h="1620" extrusionOk="0">
                    <a:moveTo>
                      <a:pt x="0" y="0"/>
                    </a:moveTo>
                    <a:lnTo>
                      <a:pt x="665" y="0"/>
                    </a:lnTo>
                    <a:lnTo>
                      <a:pt x="665" y="1620"/>
                    </a:lnTo>
                    <a:lnTo>
                      <a:pt x="0" y="162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0" name="Google Shape;360;p3"/>
              <p:cNvSpPr/>
              <p:nvPr/>
            </p:nvSpPr>
            <p:spPr>
              <a:xfrm flipH="1">
                <a:off x="7587707" y="5020539"/>
                <a:ext cx="239760" cy="122963"/>
              </a:xfrm>
              <a:custGeom>
                <a:avLst/>
                <a:gdLst/>
                <a:ahLst/>
                <a:cxnLst/>
                <a:rect l="l" t="t" r="r" b="b"/>
                <a:pathLst>
                  <a:path w="666" h="2104" extrusionOk="0">
                    <a:moveTo>
                      <a:pt x="0" y="0"/>
                    </a:moveTo>
                    <a:lnTo>
                      <a:pt x="666" y="0"/>
                    </a:lnTo>
                    <a:lnTo>
                      <a:pt x="666" y="2104"/>
                    </a:lnTo>
                    <a:lnTo>
                      <a:pt x="0" y="210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1" name="Google Shape;361;p3"/>
              <p:cNvSpPr/>
              <p:nvPr/>
            </p:nvSpPr>
            <p:spPr>
              <a:xfrm flipH="1">
                <a:off x="7289267" y="5009493"/>
                <a:ext cx="239400" cy="134009"/>
              </a:xfrm>
              <a:custGeom>
                <a:avLst/>
                <a:gdLst/>
                <a:ahLst/>
                <a:cxnLst/>
                <a:rect l="l" t="t" r="r" b="b"/>
                <a:pathLst>
                  <a:path w="665" h="2293" extrusionOk="0">
                    <a:moveTo>
                      <a:pt x="0" y="0"/>
                    </a:moveTo>
                    <a:lnTo>
                      <a:pt x="665" y="0"/>
                    </a:lnTo>
                    <a:lnTo>
                      <a:pt x="665" y="2293"/>
                    </a:lnTo>
                    <a:lnTo>
                      <a:pt x="0" y="22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2" name="Google Shape;362;p3"/>
              <p:cNvSpPr/>
              <p:nvPr/>
            </p:nvSpPr>
            <p:spPr>
              <a:xfrm flipH="1">
                <a:off x="6692025" y="4988980"/>
                <a:ext cx="239400" cy="154522"/>
              </a:xfrm>
              <a:custGeom>
                <a:avLst/>
                <a:gdLst/>
                <a:ahLst/>
                <a:cxnLst/>
                <a:rect l="l" t="t" r="r" b="b"/>
                <a:pathLst>
                  <a:path w="665" h="2644" extrusionOk="0">
                    <a:moveTo>
                      <a:pt x="0" y="0"/>
                    </a:moveTo>
                    <a:lnTo>
                      <a:pt x="665" y="0"/>
                    </a:lnTo>
                    <a:lnTo>
                      <a:pt x="665" y="2644"/>
                    </a:lnTo>
                    <a:lnTo>
                      <a:pt x="0" y="264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3" name="Google Shape;363;p3"/>
              <p:cNvSpPr/>
              <p:nvPr/>
            </p:nvSpPr>
            <p:spPr>
              <a:xfrm flipH="1">
                <a:off x="6094784" y="4980623"/>
                <a:ext cx="239400" cy="162879"/>
              </a:xfrm>
              <a:custGeom>
                <a:avLst/>
                <a:gdLst/>
                <a:ahLst/>
                <a:cxnLst/>
                <a:rect l="l" t="t" r="r" b="b"/>
                <a:pathLst>
                  <a:path w="665" h="2787" extrusionOk="0">
                    <a:moveTo>
                      <a:pt x="0" y="0"/>
                    </a:moveTo>
                    <a:lnTo>
                      <a:pt x="665" y="0"/>
                    </a:lnTo>
                    <a:lnTo>
                      <a:pt x="665" y="2787"/>
                    </a:lnTo>
                    <a:lnTo>
                      <a:pt x="0" y="278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4" name="Google Shape;364;p3"/>
              <p:cNvSpPr/>
              <p:nvPr/>
            </p:nvSpPr>
            <p:spPr>
              <a:xfrm flipH="1">
                <a:off x="5795983" y="4966948"/>
                <a:ext cx="239400" cy="176555"/>
              </a:xfrm>
              <a:custGeom>
                <a:avLst/>
                <a:gdLst/>
                <a:ahLst/>
                <a:cxnLst/>
                <a:rect l="l" t="t" r="r" b="b"/>
                <a:pathLst>
                  <a:path w="665" h="3021" extrusionOk="0">
                    <a:moveTo>
                      <a:pt x="0" y="0"/>
                    </a:moveTo>
                    <a:lnTo>
                      <a:pt x="665" y="0"/>
                    </a:lnTo>
                    <a:lnTo>
                      <a:pt x="665" y="3021"/>
                    </a:lnTo>
                    <a:lnTo>
                      <a:pt x="0" y="302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5" name="Google Shape;365;p3"/>
              <p:cNvSpPr/>
              <p:nvPr/>
            </p:nvSpPr>
            <p:spPr>
              <a:xfrm flipH="1">
                <a:off x="5497542" y="4938486"/>
                <a:ext cx="239400" cy="205016"/>
              </a:xfrm>
              <a:custGeom>
                <a:avLst/>
                <a:gdLst/>
                <a:ahLst/>
                <a:cxnLst/>
                <a:rect l="l" t="t" r="r" b="b"/>
                <a:pathLst>
                  <a:path w="665" h="3508" extrusionOk="0">
                    <a:moveTo>
                      <a:pt x="0" y="0"/>
                    </a:moveTo>
                    <a:lnTo>
                      <a:pt x="665" y="0"/>
                    </a:lnTo>
                    <a:lnTo>
                      <a:pt x="665" y="3508"/>
                    </a:lnTo>
                    <a:lnTo>
                      <a:pt x="0" y="350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6" name="Google Shape;366;p3"/>
              <p:cNvSpPr/>
              <p:nvPr/>
            </p:nvSpPr>
            <p:spPr>
              <a:xfrm flipH="1">
                <a:off x="5198742" y="4945207"/>
                <a:ext cx="239400" cy="198295"/>
              </a:xfrm>
              <a:custGeom>
                <a:avLst/>
                <a:gdLst/>
                <a:ahLst/>
                <a:cxnLst/>
                <a:rect l="l" t="t" r="r" b="b"/>
                <a:pathLst>
                  <a:path w="665" h="3393" extrusionOk="0">
                    <a:moveTo>
                      <a:pt x="0" y="0"/>
                    </a:moveTo>
                    <a:lnTo>
                      <a:pt x="665" y="0"/>
                    </a:lnTo>
                    <a:lnTo>
                      <a:pt x="665" y="3393"/>
                    </a:lnTo>
                    <a:lnTo>
                      <a:pt x="0" y="33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7" name="Google Shape;367;p3"/>
              <p:cNvSpPr/>
              <p:nvPr/>
            </p:nvSpPr>
            <p:spPr>
              <a:xfrm flipH="1">
                <a:off x="4899941" y="4929545"/>
                <a:ext cx="239400" cy="213958"/>
              </a:xfrm>
              <a:custGeom>
                <a:avLst/>
                <a:gdLst/>
                <a:ahLst/>
                <a:cxnLst/>
                <a:rect l="l" t="t" r="r" b="b"/>
                <a:pathLst>
                  <a:path w="665" h="3661" extrusionOk="0">
                    <a:moveTo>
                      <a:pt x="0" y="0"/>
                    </a:moveTo>
                    <a:lnTo>
                      <a:pt x="665" y="0"/>
                    </a:lnTo>
                    <a:lnTo>
                      <a:pt x="665" y="3661"/>
                    </a:lnTo>
                    <a:lnTo>
                      <a:pt x="0" y="366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8" name="Google Shape;368;p3"/>
              <p:cNvSpPr/>
              <p:nvPr/>
            </p:nvSpPr>
            <p:spPr>
              <a:xfrm flipH="1">
                <a:off x="4601500" y="4884626"/>
                <a:ext cx="239400" cy="258876"/>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9" name="Google Shape;369;p3"/>
              <p:cNvSpPr/>
              <p:nvPr/>
            </p:nvSpPr>
            <p:spPr>
              <a:xfrm flipH="1">
                <a:off x="6990466" y="5026208"/>
                <a:ext cx="239400" cy="117294"/>
              </a:xfrm>
              <a:custGeom>
                <a:avLst/>
                <a:gdLst/>
                <a:ahLst/>
                <a:cxnLst/>
                <a:rect l="l" t="t" r="r" b="b"/>
                <a:pathLst>
                  <a:path w="665" h="2007" extrusionOk="0">
                    <a:moveTo>
                      <a:pt x="0" y="0"/>
                    </a:moveTo>
                    <a:lnTo>
                      <a:pt x="665" y="0"/>
                    </a:lnTo>
                    <a:lnTo>
                      <a:pt x="665" y="2007"/>
                    </a:lnTo>
                    <a:lnTo>
                      <a:pt x="0" y="200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0" name="Google Shape;370;p3"/>
              <p:cNvSpPr/>
              <p:nvPr/>
            </p:nvSpPr>
            <p:spPr>
              <a:xfrm flipH="1">
                <a:off x="6393584" y="5013584"/>
                <a:ext cx="239400" cy="129918"/>
              </a:xfrm>
              <a:custGeom>
                <a:avLst/>
                <a:gdLst/>
                <a:ahLst/>
                <a:cxnLst/>
                <a:rect l="l" t="t" r="r" b="b"/>
                <a:pathLst>
                  <a:path w="665" h="2223" extrusionOk="0">
                    <a:moveTo>
                      <a:pt x="0" y="0"/>
                    </a:moveTo>
                    <a:lnTo>
                      <a:pt x="665" y="0"/>
                    </a:lnTo>
                    <a:lnTo>
                      <a:pt x="665" y="2223"/>
                    </a:lnTo>
                    <a:lnTo>
                      <a:pt x="0" y="22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371" name="Google Shape;371;p3"/>
          <p:cNvSpPr txBox="1">
            <a:spLocks noGrp="1"/>
          </p:cNvSpPr>
          <p:nvPr>
            <p:ph type="title"/>
          </p:nvPr>
        </p:nvSpPr>
        <p:spPr>
          <a:xfrm>
            <a:off x="713225" y="2121000"/>
            <a:ext cx="7717500" cy="151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72" name="Google Shape;372;p3"/>
          <p:cNvSpPr txBox="1">
            <a:spLocks noGrp="1"/>
          </p:cNvSpPr>
          <p:nvPr>
            <p:ph type="title" idx="2" hasCustomPrompt="1"/>
          </p:nvPr>
        </p:nvSpPr>
        <p:spPr>
          <a:xfrm>
            <a:off x="3574350" y="539500"/>
            <a:ext cx="1652100" cy="16608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73" name="Google Shape;373;p3"/>
          <p:cNvSpPr txBox="1">
            <a:spLocks noGrp="1"/>
          </p:cNvSpPr>
          <p:nvPr>
            <p:ph type="subTitle" idx="1"/>
          </p:nvPr>
        </p:nvSpPr>
        <p:spPr>
          <a:xfrm>
            <a:off x="713225" y="3630750"/>
            <a:ext cx="7717500" cy="65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119"/>
        <p:cNvGrpSpPr/>
        <p:nvPr/>
      </p:nvGrpSpPr>
      <p:grpSpPr>
        <a:xfrm>
          <a:off x="0" y="0"/>
          <a:ext cx="0" cy="0"/>
          <a:chOff x="0" y="0"/>
          <a:chExt cx="0" cy="0"/>
        </a:xfrm>
      </p:grpSpPr>
      <p:grpSp>
        <p:nvGrpSpPr>
          <p:cNvPr id="2120" name="Google Shape;2120;p21"/>
          <p:cNvGrpSpPr/>
          <p:nvPr/>
        </p:nvGrpSpPr>
        <p:grpSpPr>
          <a:xfrm>
            <a:off x="0" y="0"/>
            <a:ext cx="9143995" cy="5143491"/>
            <a:chOff x="0" y="0"/>
            <a:chExt cx="9143995" cy="5143491"/>
          </a:xfrm>
        </p:grpSpPr>
        <p:sp>
          <p:nvSpPr>
            <p:cNvPr id="2121" name="Google Shape;2121;p21"/>
            <p:cNvSpPr/>
            <p:nvPr/>
          </p:nvSpPr>
          <p:spPr>
            <a:xfrm>
              <a:off x="0" y="19319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22" name="Google Shape;2122;p21"/>
            <p:cNvSpPr/>
            <p:nvPr/>
          </p:nvSpPr>
          <p:spPr>
            <a:xfrm>
              <a:off x="0" y="401120"/>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23" name="Google Shape;2123;p21"/>
            <p:cNvSpPr/>
            <p:nvPr/>
          </p:nvSpPr>
          <p:spPr>
            <a:xfrm>
              <a:off x="0" y="60904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24" name="Google Shape;2124;p21"/>
            <p:cNvSpPr/>
            <p:nvPr/>
          </p:nvSpPr>
          <p:spPr>
            <a:xfrm>
              <a:off x="0" y="81697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25" name="Google Shape;2125;p21"/>
            <p:cNvSpPr/>
            <p:nvPr/>
          </p:nvSpPr>
          <p:spPr>
            <a:xfrm>
              <a:off x="0" y="102408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26" name="Google Shape;2126;p21"/>
            <p:cNvSpPr/>
            <p:nvPr/>
          </p:nvSpPr>
          <p:spPr>
            <a:xfrm>
              <a:off x="0" y="123201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27" name="Google Shape;2127;p21"/>
            <p:cNvSpPr/>
            <p:nvPr/>
          </p:nvSpPr>
          <p:spPr>
            <a:xfrm>
              <a:off x="0" y="143994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28" name="Google Shape;2128;p21"/>
            <p:cNvSpPr/>
            <p:nvPr/>
          </p:nvSpPr>
          <p:spPr>
            <a:xfrm>
              <a:off x="0" y="164786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29" name="Google Shape;2129;p21"/>
            <p:cNvSpPr/>
            <p:nvPr/>
          </p:nvSpPr>
          <p:spPr>
            <a:xfrm>
              <a:off x="0" y="1854977"/>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30" name="Google Shape;2130;p21"/>
            <p:cNvSpPr/>
            <p:nvPr/>
          </p:nvSpPr>
          <p:spPr>
            <a:xfrm>
              <a:off x="0" y="206290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31" name="Google Shape;2131;p21"/>
            <p:cNvSpPr/>
            <p:nvPr/>
          </p:nvSpPr>
          <p:spPr>
            <a:xfrm>
              <a:off x="0" y="227083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32" name="Google Shape;2132;p21"/>
            <p:cNvSpPr/>
            <p:nvPr/>
          </p:nvSpPr>
          <p:spPr>
            <a:xfrm>
              <a:off x="0" y="247876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33" name="Google Shape;2133;p21"/>
            <p:cNvSpPr/>
            <p:nvPr/>
          </p:nvSpPr>
          <p:spPr>
            <a:xfrm>
              <a:off x="0" y="268668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34" name="Google Shape;2134;p21"/>
            <p:cNvSpPr/>
            <p:nvPr/>
          </p:nvSpPr>
          <p:spPr>
            <a:xfrm>
              <a:off x="0" y="289461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35" name="Google Shape;2135;p21"/>
            <p:cNvSpPr/>
            <p:nvPr/>
          </p:nvSpPr>
          <p:spPr>
            <a:xfrm>
              <a:off x="0" y="3102544"/>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36" name="Google Shape;2136;p21"/>
            <p:cNvSpPr/>
            <p:nvPr/>
          </p:nvSpPr>
          <p:spPr>
            <a:xfrm>
              <a:off x="0" y="330965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37" name="Google Shape;2137;p21"/>
            <p:cNvSpPr/>
            <p:nvPr/>
          </p:nvSpPr>
          <p:spPr>
            <a:xfrm>
              <a:off x="0" y="351758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38" name="Google Shape;2138;p21"/>
            <p:cNvSpPr/>
            <p:nvPr/>
          </p:nvSpPr>
          <p:spPr>
            <a:xfrm>
              <a:off x="0" y="372550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39" name="Google Shape;2139;p21"/>
            <p:cNvSpPr/>
            <p:nvPr/>
          </p:nvSpPr>
          <p:spPr>
            <a:xfrm>
              <a:off x="0" y="393343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40" name="Google Shape;2140;p21"/>
            <p:cNvSpPr/>
            <p:nvPr/>
          </p:nvSpPr>
          <p:spPr>
            <a:xfrm>
              <a:off x="0" y="414054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41" name="Google Shape;2141;p21"/>
            <p:cNvSpPr/>
            <p:nvPr/>
          </p:nvSpPr>
          <p:spPr>
            <a:xfrm>
              <a:off x="0" y="434847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42" name="Google Shape;2142;p21"/>
            <p:cNvSpPr/>
            <p:nvPr/>
          </p:nvSpPr>
          <p:spPr>
            <a:xfrm>
              <a:off x="0" y="455640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43" name="Google Shape;2143;p21"/>
            <p:cNvSpPr/>
            <p:nvPr/>
          </p:nvSpPr>
          <p:spPr>
            <a:xfrm>
              <a:off x="0" y="476432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44" name="Google Shape;2144;p21"/>
            <p:cNvSpPr/>
            <p:nvPr/>
          </p:nvSpPr>
          <p:spPr>
            <a:xfrm>
              <a:off x="0" y="497225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45" name="Google Shape;2145;p21"/>
            <p:cNvSpPr/>
            <p:nvPr/>
          </p:nvSpPr>
          <p:spPr>
            <a:xfrm>
              <a:off x="86768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46" name="Google Shape;2146;p21"/>
            <p:cNvSpPr/>
            <p:nvPr/>
          </p:nvSpPr>
          <p:spPr>
            <a:xfrm>
              <a:off x="847046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47" name="Google Shape;2147;p21"/>
            <p:cNvSpPr/>
            <p:nvPr/>
          </p:nvSpPr>
          <p:spPr>
            <a:xfrm>
              <a:off x="826327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48" name="Google Shape;2148;p21"/>
            <p:cNvSpPr/>
            <p:nvPr/>
          </p:nvSpPr>
          <p:spPr>
            <a:xfrm>
              <a:off x="805608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49" name="Google Shape;2149;p21"/>
            <p:cNvSpPr/>
            <p:nvPr/>
          </p:nvSpPr>
          <p:spPr>
            <a:xfrm>
              <a:off x="78488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50" name="Google Shape;2150;p21"/>
            <p:cNvSpPr/>
            <p:nvPr/>
          </p:nvSpPr>
          <p:spPr>
            <a:xfrm>
              <a:off x="764169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51" name="Google Shape;2151;p21"/>
            <p:cNvSpPr/>
            <p:nvPr/>
          </p:nvSpPr>
          <p:spPr>
            <a:xfrm>
              <a:off x="74345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52" name="Google Shape;2152;p21"/>
            <p:cNvSpPr/>
            <p:nvPr/>
          </p:nvSpPr>
          <p:spPr>
            <a:xfrm>
              <a:off x="722730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53" name="Google Shape;2153;p21"/>
            <p:cNvSpPr/>
            <p:nvPr/>
          </p:nvSpPr>
          <p:spPr>
            <a:xfrm>
              <a:off x="702093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54" name="Google Shape;2154;p21"/>
            <p:cNvSpPr/>
            <p:nvPr/>
          </p:nvSpPr>
          <p:spPr>
            <a:xfrm>
              <a:off x="68137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55" name="Google Shape;2155;p21"/>
            <p:cNvSpPr/>
            <p:nvPr/>
          </p:nvSpPr>
          <p:spPr>
            <a:xfrm>
              <a:off x="66065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56" name="Google Shape;2156;p21"/>
            <p:cNvSpPr/>
            <p:nvPr/>
          </p:nvSpPr>
          <p:spPr>
            <a:xfrm>
              <a:off x="639934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57" name="Google Shape;2157;p21"/>
            <p:cNvSpPr/>
            <p:nvPr/>
          </p:nvSpPr>
          <p:spPr>
            <a:xfrm>
              <a:off x="619297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58" name="Google Shape;2158;p21"/>
            <p:cNvSpPr/>
            <p:nvPr/>
          </p:nvSpPr>
          <p:spPr>
            <a:xfrm>
              <a:off x="598577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59" name="Google Shape;2159;p21"/>
            <p:cNvSpPr/>
            <p:nvPr/>
          </p:nvSpPr>
          <p:spPr>
            <a:xfrm>
              <a:off x="577858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60" name="Google Shape;2160;p21"/>
            <p:cNvSpPr/>
            <p:nvPr/>
          </p:nvSpPr>
          <p:spPr>
            <a:xfrm>
              <a:off x="55713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61" name="Google Shape;2161;p21"/>
            <p:cNvSpPr/>
            <p:nvPr/>
          </p:nvSpPr>
          <p:spPr>
            <a:xfrm>
              <a:off x="536501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62" name="Google Shape;2162;p21"/>
            <p:cNvSpPr/>
            <p:nvPr/>
          </p:nvSpPr>
          <p:spPr>
            <a:xfrm>
              <a:off x="515863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63" name="Google Shape;2163;p21"/>
            <p:cNvSpPr/>
            <p:nvPr/>
          </p:nvSpPr>
          <p:spPr>
            <a:xfrm>
              <a:off x="495144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64" name="Google Shape;2164;p21"/>
            <p:cNvSpPr/>
            <p:nvPr/>
          </p:nvSpPr>
          <p:spPr>
            <a:xfrm>
              <a:off x="47442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65" name="Google Shape;2165;p21"/>
            <p:cNvSpPr/>
            <p:nvPr/>
          </p:nvSpPr>
          <p:spPr>
            <a:xfrm>
              <a:off x="453705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66" name="Google Shape;2166;p21"/>
            <p:cNvSpPr/>
            <p:nvPr/>
          </p:nvSpPr>
          <p:spPr>
            <a:xfrm>
              <a:off x="432986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67" name="Google Shape;2167;p21"/>
            <p:cNvSpPr/>
            <p:nvPr/>
          </p:nvSpPr>
          <p:spPr>
            <a:xfrm>
              <a:off x="412266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68" name="Google Shape;2168;p21"/>
            <p:cNvSpPr/>
            <p:nvPr/>
          </p:nvSpPr>
          <p:spPr>
            <a:xfrm>
              <a:off x="39162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69" name="Google Shape;2169;p21"/>
            <p:cNvSpPr/>
            <p:nvPr/>
          </p:nvSpPr>
          <p:spPr>
            <a:xfrm>
              <a:off x="370909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70" name="Google Shape;2170;p21"/>
            <p:cNvSpPr/>
            <p:nvPr/>
          </p:nvSpPr>
          <p:spPr>
            <a:xfrm>
              <a:off x="35019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71" name="Google Shape;2171;p21"/>
            <p:cNvSpPr/>
            <p:nvPr/>
          </p:nvSpPr>
          <p:spPr>
            <a:xfrm>
              <a:off x="329470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72" name="Google Shape;2172;p21"/>
            <p:cNvSpPr/>
            <p:nvPr/>
          </p:nvSpPr>
          <p:spPr>
            <a:xfrm>
              <a:off x="308751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73" name="Google Shape;2173;p21"/>
            <p:cNvSpPr/>
            <p:nvPr/>
          </p:nvSpPr>
          <p:spPr>
            <a:xfrm>
              <a:off x="28811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74" name="Google Shape;2174;p21"/>
            <p:cNvSpPr/>
            <p:nvPr/>
          </p:nvSpPr>
          <p:spPr>
            <a:xfrm>
              <a:off x="26739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75" name="Google Shape;2175;p21"/>
            <p:cNvSpPr/>
            <p:nvPr/>
          </p:nvSpPr>
          <p:spPr>
            <a:xfrm>
              <a:off x="246674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76" name="Google Shape;2176;p21"/>
            <p:cNvSpPr/>
            <p:nvPr/>
          </p:nvSpPr>
          <p:spPr>
            <a:xfrm>
              <a:off x="225955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77" name="Google Shape;2177;p21"/>
            <p:cNvSpPr/>
            <p:nvPr/>
          </p:nvSpPr>
          <p:spPr>
            <a:xfrm>
              <a:off x="205236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78" name="Google Shape;2178;p21"/>
            <p:cNvSpPr/>
            <p:nvPr/>
          </p:nvSpPr>
          <p:spPr>
            <a:xfrm>
              <a:off x="184598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79" name="Google Shape;2179;p21"/>
            <p:cNvSpPr/>
            <p:nvPr/>
          </p:nvSpPr>
          <p:spPr>
            <a:xfrm>
              <a:off x="16387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80" name="Google Shape;2180;p21"/>
            <p:cNvSpPr/>
            <p:nvPr/>
          </p:nvSpPr>
          <p:spPr>
            <a:xfrm>
              <a:off x="143159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81" name="Google Shape;2181;p21"/>
            <p:cNvSpPr/>
            <p:nvPr/>
          </p:nvSpPr>
          <p:spPr>
            <a:xfrm>
              <a:off x="122440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82" name="Google Shape;2182;p21"/>
            <p:cNvSpPr/>
            <p:nvPr/>
          </p:nvSpPr>
          <p:spPr>
            <a:xfrm>
              <a:off x="101720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83" name="Google Shape;2183;p21"/>
            <p:cNvSpPr/>
            <p:nvPr/>
          </p:nvSpPr>
          <p:spPr>
            <a:xfrm>
              <a:off x="81001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84" name="Google Shape;2184;p21"/>
            <p:cNvSpPr/>
            <p:nvPr/>
          </p:nvSpPr>
          <p:spPr>
            <a:xfrm>
              <a:off x="60363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85" name="Google Shape;2185;p21"/>
            <p:cNvSpPr/>
            <p:nvPr/>
          </p:nvSpPr>
          <p:spPr>
            <a:xfrm>
              <a:off x="39644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86" name="Google Shape;2186;p21"/>
            <p:cNvSpPr/>
            <p:nvPr/>
          </p:nvSpPr>
          <p:spPr>
            <a:xfrm>
              <a:off x="18925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87" name="Google Shape;2187;p21"/>
            <p:cNvSpPr/>
            <p:nvPr/>
          </p:nvSpPr>
          <p:spPr>
            <a:xfrm>
              <a:off x="8716176" y="19320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88" name="Google Shape;2188;p21"/>
            <p:cNvSpPr/>
            <p:nvPr/>
          </p:nvSpPr>
          <p:spPr>
            <a:xfrm>
              <a:off x="8716176" y="40112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89" name="Google Shape;2189;p21"/>
            <p:cNvSpPr/>
            <p:nvPr/>
          </p:nvSpPr>
          <p:spPr>
            <a:xfrm>
              <a:off x="8716176" y="60905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90" name="Google Shape;2190;p21"/>
            <p:cNvSpPr/>
            <p:nvPr/>
          </p:nvSpPr>
          <p:spPr>
            <a:xfrm>
              <a:off x="8716176" y="81698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91" name="Google Shape;2191;p21"/>
            <p:cNvSpPr/>
            <p:nvPr/>
          </p:nvSpPr>
          <p:spPr>
            <a:xfrm>
              <a:off x="8716176" y="102409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92" name="Google Shape;2192;p21"/>
            <p:cNvSpPr/>
            <p:nvPr/>
          </p:nvSpPr>
          <p:spPr>
            <a:xfrm>
              <a:off x="8716176" y="123201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93" name="Google Shape;2193;p21"/>
            <p:cNvSpPr/>
            <p:nvPr/>
          </p:nvSpPr>
          <p:spPr>
            <a:xfrm>
              <a:off x="8716176" y="143994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94" name="Google Shape;2194;p21"/>
            <p:cNvSpPr/>
            <p:nvPr/>
          </p:nvSpPr>
          <p:spPr>
            <a:xfrm>
              <a:off x="8716176" y="164787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95" name="Google Shape;2195;p21"/>
            <p:cNvSpPr/>
            <p:nvPr/>
          </p:nvSpPr>
          <p:spPr>
            <a:xfrm>
              <a:off x="8716176" y="185498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96" name="Google Shape;2196;p21"/>
            <p:cNvSpPr/>
            <p:nvPr/>
          </p:nvSpPr>
          <p:spPr>
            <a:xfrm>
              <a:off x="8716176" y="206290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97" name="Google Shape;2197;p21"/>
            <p:cNvSpPr/>
            <p:nvPr/>
          </p:nvSpPr>
          <p:spPr>
            <a:xfrm>
              <a:off x="8716176" y="227083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98" name="Google Shape;2198;p21"/>
            <p:cNvSpPr/>
            <p:nvPr/>
          </p:nvSpPr>
          <p:spPr>
            <a:xfrm>
              <a:off x="8716176" y="247876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199" name="Google Shape;2199;p21"/>
            <p:cNvSpPr/>
            <p:nvPr/>
          </p:nvSpPr>
          <p:spPr>
            <a:xfrm>
              <a:off x="8716176" y="268668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00" name="Google Shape;2200;p21"/>
            <p:cNvSpPr/>
            <p:nvPr/>
          </p:nvSpPr>
          <p:spPr>
            <a:xfrm>
              <a:off x="8716176" y="289461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01" name="Google Shape;2201;p21"/>
            <p:cNvSpPr/>
            <p:nvPr/>
          </p:nvSpPr>
          <p:spPr>
            <a:xfrm>
              <a:off x="8716176" y="310254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02" name="Google Shape;2202;p21"/>
            <p:cNvSpPr/>
            <p:nvPr/>
          </p:nvSpPr>
          <p:spPr>
            <a:xfrm>
              <a:off x="8716176" y="330965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03" name="Google Shape;2203;p21"/>
            <p:cNvSpPr/>
            <p:nvPr/>
          </p:nvSpPr>
          <p:spPr>
            <a:xfrm>
              <a:off x="8716176" y="351757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04" name="Google Shape;2204;p21"/>
            <p:cNvSpPr/>
            <p:nvPr/>
          </p:nvSpPr>
          <p:spPr>
            <a:xfrm>
              <a:off x="8716176" y="372550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05" name="Google Shape;2205;p21"/>
            <p:cNvSpPr/>
            <p:nvPr/>
          </p:nvSpPr>
          <p:spPr>
            <a:xfrm>
              <a:off x="8716176" y="393343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06" name="Google Shape;2206;p21"/>
            <p:cNvSpPr/>
            <p:nvPr/>
          </p:nvSpPr>
          <p:spPr>
            <a:xfrm>
              <a:off x="8716176" y="414054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07" name="Google Shape;2207;p21"/>
            <p:cNvSpPr/>
            <p:nvPr/>
          </p:nvSpPr>
          <p:spPr>
            <a:xfrm>
              <a:off x="8716176" y="434846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08" name="Google Shape;2208;p21"/>
            <p:cNvSpPr/>
            <p:nvPr/>
          </p:nvSpPr>
          <p:spPr>
            <a:xfrm>
              <a:off x="8716176" y="455639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09" name="Google Shape;2209;p21"/>
            <p:cNvSpPr/>
            <p:nvPr/>
          </p:nvSpPr>
          <p:spPr>
            <a:xfrm>
              <a:off x="8716176" y="476432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10" name="Google Shape;2210;p21"/>
            <p:cNvSpPr/>
            <p:nvPr/>
          </p:nvSpPr>
          <p:spPr>
            <a:xfrm>
              <a:off x="8716176" y="497225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11" name="Google Shape;2211;p21"/>
            <p:cNvSpPr/>
            <p:nvPr/>
          </p:nvSpPr>
          <p:spPr>
            <a:xfrm>
              <a:off x="907150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12" name="Google Shape;2212;p21"/>
            <p:cNvSpPr/>
            <p:nvPr/>
          </p:nvSpPr>
          <p:spPr>
            <a:xfrm>
              <a:off x="886430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grpSp>
      <p:sp>
        <p:nvSpPr>
          <p:cNvPr id="2213" name="Google Shape;2213;p21"/>
          <p:cNvSpPr txBox="1">
            <a:spLocks noGrp="1"/>
          </p:cNvSpPr>
          <p:nvPr>
            <p:ph type="title"/>
          </p:nvPr>
        </p:nvSpPr>
        <p:spPr>
          <a:xfrm>
            <a:off x="3561175" y="539500"/>
            <a:ext cx="4869600" cy="1196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800"/>
              <a:buNone/>
              <a:defRPr sz="7000">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14" name="Google Shape;2214;p21"/>
          <p:cNvSpPr txBox="1">
            <a:spLocks noGrp="1"/>
          </p:cNvSpPr>
          <p:nvPr>
            <p:ph type="subTitle" idx="1"/>
          </p:nvPr>
        </p:nvSpPr>
        <p:spPr>
          <a:xfrm>
            <a:off x="3561175" y="1765250"/>
            <a:ext cx="4869600" cy="1196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215" name="Google Shape;2215;p21"/>
          <p:cNvSpPr txBox="1"/>
          <p:nvPr/>
        </p:nvSpPr>
        <p:spPr>
          <a:xfrm>
            <a:off x="3561175" y="3840550"/>
            <a:ext cx="48696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2"/>
                </a:solidFill>
                <a:latin typeface="Lato"/>
                <a:ea typeface="Lato"/>
                <a:cs typeface="Lato"/>
                <a:sym typeface="Lato"/>
              </a:rPr>
              <a:t>CREDITS:</a:t>
            </a:r>
            <a:r>
              <a:rPr lang="en" sz="1200">
                <a:solidFill>
                  <a:schemeClr val="dk2"/>
                </a:solidFill>
                <a:latin typeface="Lato"/>
                <a:ea typeface="Lato"/>
                <a:cs typeface="Lato"/>
                <a:sym typeface="Lato"/>
              </a:rPr>
              <a:t> This presentation template was created by </a:t>
            </a:r>
            <a:r>
              <a:rPr lang="en" sz="1200" b="1" u="sng">
                <a:solidFill>
                  <a:schemeClr val="dk2"/>
                </a:solidFill>
                <a:latin typeface="Lato"/>
                <a:ea typeface="Lato"/>
                <a:cs typeface="Lato"/>
                <a:sym typeface="Lato"/>
                <a:hlinkClick r:id="rId2">
                  <a:extLst>
                    <a:ext uri="{A12FA001-AC4F-418D-AE19-62706E023703}">
                      <ahyp:hlinkClr xmlns:ahyp="http://schemas.microsoft.com/office/drawing/2018/hyperlinkcolor" val="tx"/>
                    </a:ext>
                  </a:extLst>
                </a:hlinkClick>
              </a:rPr>
              <a:t>Slidesgo</a:t>
            </a:r>
            <a:r>
              <a:rPr lang="en" sz="1200">
                <a:solidFill>
                  <a:schemeClr val="dk2"/>
                </a:solidFill>
                <a:latin typeface="Lato"/>
                <a:ea typeface="Lato"/>
                <a:cs typeface="Lato"/>
                <a:sym typeface="Lato"/>
              </a:rPr>
              <a:t>, and includes icons by </a:t>
            </a:r>
            <a:r>
              <a:rPr lang="en" sz="1200" b="1" u="sng">
                <a:solidFill>
                  <a:schemeClr val="dk2"/>
                </a:solidFill>
                <a:latin typeface="Lato"/>
                <a:ea typeface="Lato"/>
                <a:cs typeface="Lato"/>
                <a:sym typeface="Lato"/>
                <a:hlinkClick r:id="rId3">
                  <a:extLst>
                    <a:ext uri="{A12FA001-AC4F-418D-AE19-62706E023703}">
                      <ahyp:hlinkClr xmlns:ahyp="http://schemas.microsoft.com/office/drawing/2018/hyperlinkcolor" val="tx"/>
                    </a:ext>
                  </a:extLst>
                </a:hlinkClick>
              </a:rPr>
              <a:t>Flaticon</a:t>
            </a:r>
            <a:r>
              <a:rPr lang="en" sz="1200">
                <a:solidFill>
                  <a:schemeClr val="dk2"/>
                </a:solidFill>
                <a:latin typeface="Lato"/>
                <a:ea typeface="Lato"/>
                <a:cs typeface="Lato"/>
                <a:sym typeface="Lato"/>
              </a:rPr>
              <a:t>, and infographics &amp; images by </a:t>
            </a:r>
            <a:r>
              <a:rPr lang="en" sz="1200" b="1" u="sng">
                <a:solidFill>
                  <a:schemeClr val="dk2"/>
                </a:solidFill>
                <a:latin typeface="Lato"/>
                <a:ea typeface="Lato"/>
                <a:cs typeface="Lato"/>
                <a:sym typeface="Lato"/>
                <a:hlinkClick r:id="rId4">
                  <a:extLst>
                    <a:ext uri="{A12FA001-AC4F-418D-AE19-62706E023703}">
                      <ahyp:hlinkClr xmlns:ahyp="http://schemas.microsoft.com/office/drawing/2018/hyperlinkcolor" val="tx"/>
                    </a:ext>
                  </a:extLst>
                </a:hlinkClick>
              </a:rPr>
              <a:t>Freepik</a:t>
            </a:r>
            <a:r>
              <a:rPr lang="en" sz="1200" u="sng">
                <a:solidFill>
                  <a:schemeClr val="dk2"/>
                </a:solidFill>
                <a:latin typeface="Lato"/>
                <a:ea typeface="Lato"/>
                <a:cs typeface="Lato"/>
                <a:sym typeface="Lato"/>
              </a:rPr>
              <a:t> </a:t>
            </a:r>
            <a:endParaRPr sz="1200" b="1" u="sng">
              <a:solidFill>
                <a:schemeClr val="dk2"/>
              </a:solidFill>
              <a:latin typeface="Lato"/>
              <a:ea typeface="Lato"/>
              <a:cs typeface="Lato"/>
              <a:sym typeface="Lato"/>
            </a:endParaRPr>
          </a:p>
        </p:txBody>
      </p:sp>
      <p:grpSp>
        <p:nvGrpSpPr>
          <p:cNvPr id="2216" name="Google Shape;2216;p21"/>
          <p:cNvGrpSpPr/>
          <p:nvPr/>
        </p:nvGrpSpPr>
        <p:grpSpPr>
          <a:xfrm rot="10800000">
            <a:off x="8690758" y="539499"/>
            <a:ext cx="453231" cy="4057299"/>
            <a:chOff x="-17" y="539499"/>
            <a:chExt cx="453231" cy="4057299"/>
          </a:xfrm>
        </p:grpSpPr>
        <p:sp>
          <p:nvSpPr>
            <p:cNvPr id="2217" name="Google Shape;2217;p21"/>
            <p:cNvSpPr/>
            <p:nvPr/>
          </p:nvSpPr>
          <p:spPr>
            <a:xfrm rot="5400000">
              <a:off x="53069" y="1582766"/>
              <a:ext cx="82937"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8" name="Google Shape;2218;p21"/>
            <p:cNvSpPr/>
            <p:nvPr/>
          </p:nvSpPr>
          <p:spPr>
            <a:xfrm rot="5400000">
              <a:off x="127680" y="1919535"/>
              <a:ext cx="82606"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9" name="Google Shape;2219;p21"/>
            <p:cNvSpPr/>
            <p:nvPr/>
          </p:nvSpPr>
          <p:spPr>
            <a:xfrm rot="5400000">
              <a:off x="185130" y="2409932"/>
              <a:ext cx="82937"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0" name="Google Shape;2220;p21"/>
            <p:cNvSpPr/>
            <p:nvPr/>
          </p:nvSpPr>
          <p:spPr>
            <a:xfrm rot="5400000">
              <a:off x="150752" y="3267071"/>
              <a:ext cx="82606" cy="384143"/>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1" name="Google Shape;2221;p21"/>
            <p:cNvSpPr/>
            <p:nvPr/>
          </p:nvSpPr>
          <p:spPr>
            <a:xfrm rot="5400000">
              <a:off x="90741" y="2778574"/>
              <a:ext cx="82606"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2" name="Google Shape;2222;p21"/>
            <p:cNvSpPr/>
            <p:nvPr/>
          </p:nvSpPr>
          <p:spPr>
            <a:xfrm rot="5400000">
              <a:off x="32370" y="1466670"/>
              <a:ext cx="82606"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3" name="Google Shape;2223;p21"/>
            <p:cNvSpPr/>
            <p:nvPr/>
          </p:nvSpPr>
          <p:spPr>
            <a:xfrm rot="5400000">
              <a:off x="32306" y="1877783"/>
              <a:ext cx="82606"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4" name="Google Shape;2224;p21"/>
            <p:cNvSpPr/>
            <p:nvPr/>
          </p:nvSpPr>
          <p:spPr>
            <a:xfrm rot="5400000">
              <a:off x="97321" y="2360945"/>
              <a:ext cx="82937"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5" name="Google Shape;2225;p21"/>
            <p:cNvSpPr/>
            <p:nvPr/>
          </p:nvSpPr>
          <p:spPr>
            <a:xfrm rot="5400000">
              <a:off x="19447" y="3124122"/>
              <a:ext cx="82606"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6" name="Google Shape;2226;p21"/>
            <p:cNvSpPr/>
            <p:nvPr/>
          </p:nvSpPr>
          <p:spPr>
            <a:xfrm rot="5400000">
              <a:off x="-10936" y="3839808"/>
              <a:ext cx="82606" cy="60767"/>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7" name="Google Shape;2227;p21"/>
            <p:cNvSpPr/>
            <p:nvPr/>
          </p:nvSpPr>
          <p:spPr>
            <a:xfrm rot="5400000">
              <a:off x="36404" y="3655341"/>
              <a:ext cx="82606" cy="155447"/>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8" name="Google Shape;2228;p21"/>
            <p:cNvSpPr/>
            <p:nvPr/>
          </p:nvSpPr>
          <p:spPr>
            <a:xfrm rot="5400000">
              <a:off x="23001" y="4354047"/>
              <a:ext cx="82937"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9" name="Google Shape;2229;p21"/>
            <p:cNvSpPr/>
            <p:nvPr/>
          </p:nvSpPr>
          <p:spPr>
            <a:xfrm rot="5400000">
              <a:off x="2995" y="4237257"/>
              <a:ext cx="82606"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0" name="Google Shape;2230;p21"/>
            <p:cNvSpPr/>
            <p:nvPr/>
          </p:nvSpPr>
          <p:spPr>
            <a:xfrm rot="5400000">
              <a:off x="12324" y="4501851"/>
              <a:ext cx="82606"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1" name="Google Shape;2231;p21"/>
            <p:cNvSpPr/>
            <p:nvPr/>
          </p:nvSpPr>
          <p:spPr>
            <a:xfrm rot="5400000">
              <a:off x="67418" y="4035708"/>
              <a:ext cx="82606"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2" name="Google Shape;2232;p21"/>
            <p:cNvSpPr/>
            <p:nvPr/>
          </p:nvSpPr>
          <p:spPr>
            <a:xfrm rot="5400000">
              <a:off x="46427" y="3234269"/>
              <a:ext cx="82606"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3" name="Google Shape;2233;p21"/>
            <p:cNvSpPr/>
            <p:nvPr/>
          </p:nvSpPr>
          <p:spPr>
            <a:xfrm rot="5400000">
              <a:off x="32370" y="2151973"/>
              <a:ext cx="82606"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4" name="Google Shape;2234;p21"/>
            <p:cNvSpPr/>
            <p:nvPr/>
          </p:nvSpPr>
          <p:spPr>
            <a:xfrm rot="5400000">
              <a:off x="32306" y="1192479"/>
              <a:ext cx="82606"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5" name="Google Shape;2235;p21"/>
            <p:cNvSpPr/>
            <p:nvPr/>
          </p:nvSpPr>
          <p:spPr>
            <a:xfrm rot="5400000">
              <a:off x="6777" y="943756"/>
              <a:ext cx="82606"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6" name="Google Shape;2236;p21"/>
            <p:cNvSpPr/>
            <p:nvPr/>
          </p:nvSpPr>
          <p:spPr>
            <a:xfrm rot="5400000">
              <a:off x="6549" y="669730"/>
              <a:ext cx="82937"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7" name="Google Shape;2237;p21"/>
            <p:cNvSpPr/>
            <p:nvPr/>
          </p:nvSpPr>
          <p:spPr>
            <a:xfrm rot="5400000">
              <a:off x="38988" y="774417"/>
              <a:ext cx="82606"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8" name="Google Shape;2238;p21"/>
            <p:cNvSpPr/>
            <p:nvPr/>
          </p:nvSpPr>
          <p:spPr>
            <a:xfrm rot="5400000">
              <a:off x="-10747" y="1372660"/>
              <a:ext cx="82606"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9" name="Google Shape;2239;p21"/>
            <p:cNvSpPr/>
            <p:nvPr/>
          </p:nvSpPr>
          <p:spPr>
            <a:xfrm rot="5400000">
              <a:off x="-10912" y="1783875"/>
              <a:ext cx="82937"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0" name="Google Shape;2240;p21"/>
            <p:cNvSpPr/>
            <p:nvPr/>
          </p:nvSpPr>
          <p:spPr>
            <a:xfrm rot="5400000">
              <a:off x="-10747" y="2332216"/>
              <a:ext cx="82606"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1" name="Google Shape;2241;p21"/>
            <p:cNvSpPr/>
            <p:nvPr/>
          </p:nvSpPr>
          <p:spPr>
            <a:xfrm rot="5400000">
              <a:off x="73532" y="2932910"/>
              <a:ext cx="82606"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2" name="Google Shape;2242;p21"/>
            <p:cNvSpPr/>
            <p:nvPr/>
          </p:nvSpPr>
          <p:spPr>
            <a:xfrm rot="5400000">
              <a:off x="-22283" y="2754471"/>
              <a:ext cx="82606"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3" name="Google Shape;2243;p21"/>
            <p:cNvSpPr/>
            <p:nvPr/>
          </p:nvSpPr>
          <p:spPr>
            <a:xfrm rot="5400000">
              <a:off x="-22448" y="3577067"/>
              <a:ext cx="82937" cy="38074"/>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4" name="Google Shape;2244;p21"/>
            <p:cNvSpPr/>
            <p:nvPr/>
          </p:nvSpPr>
          <p:spPr>
            <a:xfrm rot="5400000">
              <a:off x="-22283" y="3988282"/>
              <a:ext cx="82606"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5" name="Google Shape;2245;p21"/>
            <p:cNvSpPr/>
            <p:nvPr/>
          </p:nvSpPr>
          <p:spPr>
            <a:xfrm rot="5400000">
              <a:off x="-26065" y="1113724"/>
              <a:ext cx="82606"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lt2"/>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6" name="Google Shape;2246;p21"/>
            <p:cNvSpPr/>
            <p:nvPr/>
          </p:nvSpPr>
          <p:spPr>
            <a:xfrm rot="5400000">
              <a:off x="78071" y="461412"/>
              <a:ext cx="82606"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247"/>
        <p:cNvGrpSpPr/>
        <p:nvPr/>
      </p:nvGrpSpPr>
      <p:grpSpPr>
        <a:xfrm>
          <a:off x="0" y="0"/>
          <a:ext cx="0" cy="0"/>
          <a:chOff x="0" y="0"/>
          <a:chExt cx="0" cy="0"/>
        </a:xfrm>
      </p:grpSpPr>
      <p:grpSp>
        <p:nvGrpSpPr>
          <p:cNvPr id="2248" name="Google Shape;2248;p22"/>
          <p:cNvGrpSpPr/>
          <p:nvPr/>
        </p:nvGrpSpPr>
        <p:grpSpPr>
          <a:xfrm>
            <a:off x="0" y="0"/>
            <a:ext cx="9143995" cy="5143491"/>
            <a:chOff x="0" y="0"/>
            <a:chExt cx="9143995" cy="5143491"/>
          </a:xfrm>
        </p:grpSpPr>
        <p:sp>
          <p:nvSpPr>
            <p:cNvPr id="2249" name="Google Shape;2249;p22"/>
            <p:cNvSpPr/>
            <p:nvPr/>
          </p:nvSpPr>
          <p:spPr>
            <a:xfrm>
              <a:off x="0" y="19319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50" name="Google Shape;2250;p22"/>
            <p:cNvSpPr/>
            <p:nvPr/>
          </p:nvSpPr>
          <p:spPr>
            <a:xfrm>
              <a:off x="0" y="401120"/>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51" name="Google Shape;2251;p22"/>
            <p:cNvSpPr/>
            <p:nvPr/>
          </p:nvSpPr>
          <p:spPr>
            <a:xfrm>
              <a:off x="0" y="60904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52" name="Google Shape;2252;p22"/>
            <p:cNvSpPr/>
            <p:nvPr/>
          </p:nvSpPr>
          <p:spPr>
            <a:xfrm>
              <a:off x="0" y="81697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53" name="Google Shape;2253;p22"/>
            <p:cNvSpPr/>
            <p:nvPr/>
          </p:nvSpPr>
          <p:spPr>
            <a:xfrm>
              <a:off x="0" y="102408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54" name="Google Shape;2254;p22"/>
            <p:cNvSpPr/>
            <p:nvPr/>
          </p:nvSpPr>
          <p:spPr>
            <a:xfrm>
              <a:off x="0" y="123201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55" name="Google Shape;2255;p22"/>
            <p:cNvSpPr/>
            <p:nvPr/>
          </p:nvSpPr>
          <p:spPr>
            <a:xfrm>
              <a:off x="0" y="143994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56" name="Google Shape;2256;p22"/>
            <p:cNvSpPr/>
            <p:nvPr/>
          </p:nvSpPr>
          <p:spPr>
            <a:xfrm>
              <a:off x="0" y="164786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57" name="Google Shape;2257;p22"/>
            <p:cNvSpPr/>
            <p:nvPr/>
          </p:nvSpPr>
          <p:spPr>
            <a:xfrm>
              <a:off x="0" y="1854977"/>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58" name="Google Shape;2258;p22"/>
            <p:cNvSpPr/>
            <p:nvPr/>
          </p:nvSpPr>
          <p:spPr>
            <a:xfrm>
              <a:off x="0" y="206290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59" name="Google Shape;2259;p22"/>
            <p:cNvSpPr/>
            <p:nvPr/>
          </p:nvSpPr>
          <p:spPr>
            <a:xfrm>
              <a:off x="0" y="227083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60" name="Google Shape;2260;p22"/>
            <p:cNvSpPr/>
            <p:nvPr/>
          </p:nvSpPr>
          <p:spPr>
            <a:xfrm>
              <a:off x="0" y="247876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61" name="Google Shape;2261;p22"/>
            <p:cNvSpPr/>
            <p:nvPr/>
          </p:nvSpPr>
          <p:spPr>
            <a:xfrm>
              <a:off x="0" y="268668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62" name="Google Shape;2262;p22"/>
            <p:cNvSpPr/>
            <p:nvPr/>
          </p:nvSpPr>
          <p:spPr>
            <a:xfrm>
              <a:off x="0" y="289461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63" name="Google Shape;2263;p22"/>
            <p:cNvSpPr/>
            <p:nvPr/>
          </p:nvSpPr>
          <p:spPr>
            <a:xfrm>
              <a:off x="0" y="3102544"/>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64" name="Google Shape;2264;p22"/>
            <p:cNvSpPr/>
            <p:nvPr/>
          </p:nvSpPr>
          <p:spPr>
            <a:xfrm>
              <a:off x="0" y="330965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65" name="Google Shape;2265;p22"/>
            <p:cNvSpPr/>
            <p:nvPr/>
          </p:nvSpPr>
          <p:spPr>
            <a:xfrm>
              <a:off x="0" y="351758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66" name="Google Shape;2266;p22"/>
            <p:cNvSpPr/>
            <p:nvPr/>
          </p:nvSpPr>
          <p:spPr>
            <a:xfrm>
              <a:off x="0" y="372550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67" name="Google Shape;2267;p22"/>
            <p:cNvSpPr/>
            <p:nvPr/>
          </p:nvSpPr>
          <p:spPr>
            <a:xfrm>
              <a:off x="0" y="393343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68" name="Google Shape;2268;p22"/>
            <p:cNvSpPr/>
            <p:nvPr/>
          </p:nvSpPr>
          <p:spPr>
            <a:xfrm>
              <a:off x="0" y="414054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69" name="Google Shape;2269;p22"/>
            <p:cNvSpPr/>
            <p:nvPr/>
          </p:nvSpPr>
          <p:spPr>
            <a:xfrm>
              <a:off x="0" y="434847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70" name="Google Shape;2270;p22"/>
            <p:cNvSpPr/>
            <p:nvPr/>
          </p:nvSpPr>
          <p:spPr>
            <a:xfrm>
              <a:off x="0" y="455640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71" name="Google Shape;2271;p22"/>
            <p:cNvSpPr/>
            <p:nvPr/>
          </p:nvSpPr>
          <p:spPr>
            <a:xfrm>
              <a:off x="0" y="476432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72" name="Google Shape;2272;p22"/>
            <p:cNvSpPr/>
            <p:nvPr/>
          </p:nvSpPr>
          <p:spPr>
            <a:xfrm>
              <a:off x="0" y="497225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73" name="Google Shape;2273;p22"/>
            <p:cNvSpPr/>
            <p:nvPr/>
          </p:nvSpPr>
          <p:spPr>
            <a:xfrm>
              <a:off x="86768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74" name="Google Shape;2274;p22"/>
            <p:cNvSpPr/>
            <p:nvPr/>
          </p:nvSpPr>
          <p:spPr>
            <a:xfrm>
              <a:off x="847046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75" name="Google Shape;2275;p22"/>
            <p:cNvSpPr/>
            <p:nvPr/>
          </p:nvSpPr>
          <p:spPr>
            <a:xfrm>
              <a:off x="826327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76" name="Google Shape;2276;p22"/>
            <p:cNvSpPr/>
            <p:nvPr/>
          </p:nvSpPr>
          <p:spPr>
            <a:xfrm>
              <a:off x="805608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77" name="Google Shape;2277;p22"/>
            <p:cNvSpPr/>
            <p:nvPr/>
          </p:nvSpPr>
          <p:spPr>
            <a:xfrm>
              <a:off x="78488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78" name="Google Shape;2278;p22"/>
            <p:cNvSpPr/>
            <p:nvPr/>
          </p:nvSpPr>
          <p:spPr>
            <a:xfrm>
              <a:off x="764169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79" name="Google Shape;2279;p22"/>
            <p:cNvSpPr/>
            <p:nvPr/>
          </p:nvSpPr>
          <p:spPr>
            <a:xfrm>
              <a:off x="74345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80" name="Google Shape;2280;p22"/>
            <p:cNvSpPr/>
            <p:nvPr/>
          </p:nvSpPr>
          <p:spPr>
            <a:xfrm>
              <a:off x="722730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81" name="Google Shape;2281;p22"/>
            <p:cNvSpPr/>
            <p:nvPr/>
          </p:nvSpPr>
          <p:spPr>
            <a:xfrm>
              <a:off x="702093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82" name="Google Shape;2282;p22"/>
            <p:cNvSpPr/>
            <p:nvPr/>
          </p:nvSpPr>
          <p:spPr>
            <a:xfrm>
              <a:off x="68137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83" name="Google Shape;2283;p22"/>
            <p:cNvSpPr/>
            <p:nvPr/>
          </p:nvSpPr>
          <p:spPr>
            <a:xfrm>
              <a:off x="66065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84" name="Google Shape;2284;p22"/>
            <p:cNvSpPr/>
            <p:nvPr/>
          </p:nvSpPr>
          <p:spPr>
            <a:xfrm>
              <a:off x="639934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85" name="Google Shape;2285;p22"/>
            <p:cNvSpPr/>
            <p:nvPr/>
          </p:nvSpPr>
          <p:spPr>
            <a:xfrm>
              <a:off x="619297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86" name="Google Shape;2286;p22"/>
            <p:cNvSpPr/>
            <p:nvPr/>
          </p:nvSpPr>
          <p:spPr>
            <a:xfrm>
              <a:off x="598577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87" name="Google Shape;2287;p22"/>
            <p:cNvSpPr/>
            <p:nvPr/>
          </p:nvSpPr>
          <p:spPr>
            <a:xfrm>
              <a:off x="577858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88" name="Google Shape;2288;p22"/>
            <p:cNvSpPr/>
            <p:nvPr/>
          </p:nvSpPr>
          <p:spPr>
            <a:xfrm>
              <a:off x="55713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89" name="Google Shape;2289;p22"/>
            <p:cNvSpPr/>
            <p:nvPr/>
          </p:nvSpPr>
          <p:spPr>
            <a:xfrm>
              <a:off x="536501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90" name="Google Shape;2290;p22"/>
            <p:cNvSpPr/>
            <p:nvPr/>
          </p:nvSpPr>
          <p:spPr>
            <a:xfrm>
              <a:off x="515863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91" name="Google Shape;2291;p22"/>
            <p:cNvSpPr/>
            <p:nvPr/>
          </p:nvSpPr>
          <p:spPr>
            <a:xfrm>
              <a:off x="495144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92" name="Google Shape;2292;p22"/>
            <p:cNvSpPr/>
            <p:nvPr/>
          </p:nvSpPr>
          <p:spPr>
            <a:xfrm>
              <a:off x="47442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93" name="Google Shape;2293;p22"/>
            <p:cNvSpPr/>
            <p:nvPr/>
          </p:nvSpPr>
          <p:spPr>
            <a:xfrm>
              <a:off x="453705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94" name="Google Shape;2294;p22"/>
            <p:cNvSpPr/>
            <p:nvPr/>
          </p:nvSpPr>
          <p:spPr>
            <a:xfrm>
              <a:off x="432986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95" name="Google Shape;2295;p22"/>
            <p:cNvSpPr/>
            <p:nvPr/>
          </p:nvSpPr>
          <p:spPr>
            <a:xfrm>
              <a:off x="412266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96" name="Google Shape;2296;p22"/>
            <p:cNvSpPr/>
            <p:nvPr/>
          </p:nvSpPr>
          <p:spPr>
            <a:xfrm>
              <a:off x="39162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97" name="Google Shape;2297;p22"/>
            <p:cNvSpPr/>
            <p:nvPr/>
          </p:nvSpPr>
          <p:spPr>
            <a:xfrm>
              <a:off x="370909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98" name="Google Shape;2298;p22"/>
            <p:cNvSpPr/>
            <p:nvPr/>
          </p:nvSpPr>
          <p:spPr>
            <a:xfrm>
              <a:off x="35019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299" name="Google Shape;2299;p22"/>
            <p:cNvSpPr/>
            <p:nvPr/>
          </p:nvSpPr>
          <p:spPr>
            <a:xfrm>
              <a:off x="329470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00" name="Google Shape;2300;p22"/>
            <p:cNvSpPr/>
            <p:nvPr/>
          </p:nvSpPr>
          <p:spPr>
            <a:xfrm>
              <a:off x="308751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01" name="Google Shape;2301;p22"/>
            <p:cNvSpPr/>
            <p:nvPr/>
          </p:nvSpPr>
          <p:spPr>
            <a:xfrm>
              <a:off x="28811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02" name="Google Shape;2302;p22"/>
            <p:cNvSpPr/>
            <p:nvPr/>
          </p:nvSpPr>
          <p:spPr>
            <a:xfrm>
              <a:off x="26739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03" name="Google Shape;2303;p22"/>
            <p:cNvSpPr/>
            <p:nvPr/>
          </p:nvSpPr>
          <p:spPr>
            <a:xfrm>
              <a:off x="246674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04" name="Google Shape;2304;p22"/>
            <p:cNvSpPr/>
            <p:nvPr/>
          </p:nvSpPr>
          <p:spPr>
            <a:xfrm>
              <a:off x="225955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05" name="Google Shape;2305;p22"/>
            <p:cNvSpPr/>
            <p:nvPr/>
          </p:nvSpPr>
          <p:spPr>
            <a:xfrm>
              <a:off x="205236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06" name="Google Shape;2306;p22"/>
            <p:cNvSpPr/>
            <p:nvPr/>
          </p:nvSpPr>
          <p:spPr>
            <a:xfrm>
              <a:off x="184598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07" name="Google Shape;2307;p22"/>
            <p:cNvSpPr/>
            <p:nvPr/>
          </p:nvSpPr>
          <p:spPr>
            <a:xfrm>
              <a:off x="16387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08" name="Google Shape;2308;p22"/>
            <p:cNvSpPr/>
            <p:nvPr/>
          </p:nvSpPr>
          <p:spPr>
            <a:xfrm>
              <a:off x="143159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09" name="Google Shape;2309;p22"/>
            <p:cNvSpPr/>
            <p:nvPr/>
          </p:nvSpPr>
          <p:spPr>
            <a:xfrm>
              <a:off x="122440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10" name="Google Shape;2310;p22"/>
            <p:cNvSpPr/>
            <p:nvPr/>
          </p:nvSpPr>
          <p:spPr>
            <a:xfrm>
              <a:off x="101720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11" name="Google Shape;2311;p22"/>
            <p:cNvSpPr/>
            <p:nvPr/>
          </p:nvSpPr>
          <p:spPr>
            <a:xfrm>
              <a:off x="81001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12" name="Google Shape;2312;p22"/>
            <p:cNvSpPr/>
            <p:nvPr/>
          </p:nvSpPr>
          <p:spPr>
            <a:xfrm>
              <a:off x="60363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13" name="Google Shape;2313;p22"/>
            <p:cNvSpPr/>
            <p:nvPr/>
          </p:nvSpPr>
          <p:spPr>
            <a:xfrm>
              <a:off x="39644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14" name="Google Shape;2314;p22"/>
            <p:cNvSpPr/>
            <p:nvPr/>
          </p:nvSpPr>
          <p:spPr>
            <a:xfrm>
              <a:off x="18925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15" name="Google Shape;2315;p22"/>
            <p:cNvSpPr/>
            <p:nvPr/>
          </p:nvSpPr>
          <p:spPr>
            <a:xfrm>
              <a:off x="8716176" y="19320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16" name="Google Shape;2316;p22"/>
            <p:cNvSpPr/>
            <p:nvPr/>
          </p:nvSpPr>
          <p:spPr>
            <a:xfrm>
              <a:off x="8716176" y="40112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17" name="Google Shape;2317;p22"/>
            <p:cNvSpPr/>
            <p:nvPr/>
          </p:nvSpPr>
          <p:spPr>
            <a:xfrm>
              <a:off x="8716176" y="60905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18" name="Google Shape;2318;p22"/>
            <p:cNvSpPr/>
            <p:nvPr/>
          </p:nvSpPr>
          <p:spPr>
            <a:xfrm>
              <a:off x="8716176" y="81698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19" name="Google Shape;2319;p22"/>
            <p:cNvSpPr/>
            <p:nvPr/>
          </p:nvSpPr>
          <p:spPr>
            <a:xfrm>
              <a:off x="8716176" y="102409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20" name="Google Shape;2320;p22"/>
            <p:cNvSpPr/>
            <p:nvPr/>
          </p:nvSpPr>
          <p:spPr>
            <a:xfrm>
              <a:off x="8716176" y="123201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21" name="Google Shape;2321;p22"/>
            <p:cNvSpPr/>
            <p:nvPr/>
          </p:nvSpPr>
          <p:spPr>
            <a:xfrm>
              <a:off x="8716176" y="143994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22" name="Google Shape;2322;p22"/>
            <p:cNvSpPr/>
            <p:nvPr/>
          </p:nvSpPr>
          <p:spPr>
            <a:xfrm>
              <a:off x="8716176" y="164787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23" name="Google Shape;2323;p22"/>
            <p:cNvSpPr/>
            <p:nvPr/>
          </p:nvSpPr>
          <p:spPr>
            <a:xfrm>
              <a:off x="8716176" y="185498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24" name="Google Shape;2324;p22"/>
            <p:cNvSpPr/>
            <p:nvPr/>
          </p:nvSpPr>
          <p:spPr>
            <a:xfrm>
              <a:off x="8716176" y="206290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25" name="Google Shape;2325;p22"/>
            <p:cNvSpPr/>
            <p:nvPr/>
          </p:nvSpPr>
          <p:spPr>
            <a:xfrm>
              <a:off x="8716176" y="227083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26" name="Google Shape;2326;p22"/>
            <p:cNvSpPr/>
            <p:nvPr/>
          </p:nvSpPr>
          <p:spPr>
            <a:xfrm>
              <a:off x="8716176" y="247876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27" name="Google Shape;2327;p22"/>
            <p:cNvSpPr/>
            <p:nvPr/>
          </p:nvSpPr>
          <p:spPr>
            <a:xfrm>
              <a:off x="8716176" y="268668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28" name="Google Shape;2328;p22"/>
            <p:cNvSpPr/>
            <p:nvPr/>
          </p:nvSpPr>
          <p:spPr>
            <a:xfrm>
              <a:off x="8716176" y="289461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29" name="Google Shape;2329;p22"/>
            <p:cNvSpPr/>
            <p:nvPr/>
          </p:nvSpPr>
          <p:spPr>
            <a:xfrm>
              <a:off x="8716176" y="310254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30" name="Google Shape;2330;p22"/>
            <p:cNvSpPr/>
            <p:nvPr/>
          </p:nvSpPr>
          <p:spPr>
            <a:xfrm>
              <a:off x="8716176" y="330965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31" name="Google Shape;2331;p22"/>
            <p:cNvSpPr/>
            <p:nvPr/>
          </p:nvSpPr>
          <p:spPr>
            <a:xfrm>
              <a:off x="8716176" y="351757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32" name="Google Shape;2332;p22"/>
            <p:cNvSpPr/>
            <p:nvPr/>
          </p:nvSpPr>
          <p:spPr>
            <a:xfrm>
              <a:off x="8716176" y="372550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33" name="Google Shape;2333;p22"/>
            <p:cNvSpPr/>
            <p:nvPr/>
          </p:nvSpPr>
          <p:spPr>
            <a:xfrm>
              <a:off x="8716176" y="393343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34" name="Google Shape;2334;p22"/>
            <p:cNvSpPr/>
            <p:nvPr/>
          </p:nvSpPr>
          <p:spPr>
            <a:xfrm>
              <a:off x="8716176" y="414054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35" name="Google Shape;2335;p22"/>
            <p:cNvSpPr/>
            <p:nvPr/>
          </p:nvSpPr>
          <p:spPr>
            <a:xfrm>
              <a:off x="8716176" y="434846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36" name="Google Shape;2336;p22"/>
            <p:cNvSpPr/>
            <p:nvPr/>
          </p:nvSpPr>
          <p:spPr>
            <a:xfrm>
              <a:off x="8716176" y="455639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37" name="Google Shape;2337;p22"/>
            <p:cNvSpPr/>
            <p:nvPr/>
          </p:nvSpPr>
          <p:spPr>
            <a:xfrm>
              <a:off x="8716176" y="476432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38" name="Google Shape;2338;p22"/>
            <p:cNvSpPr/>
            <p:nvPr/>
          </p:nvSpPr>
          <p:spPr>
            <a:xfrm>
              <a:off x="8716176" y="497225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39" name="Google Shape;2339;p22"/>
            <p:cNvSpPr/>
            <p:nvPr/>
          </p:nvSpPr>
          <p:spPr>
            <a:xfrm>
              <a:off x="907150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340" name="Google Shape;2340;p22"/>
            <p:cNvSpPr/>
            <p:nvPr/>
          </p:nvSpPr>
          <p:spPr>
            <a:xfrm>
              <a:off x="886430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grpSp>
      <p:grpSp>
        <p:nvGrpSpPr>
          <p:cNvPr id="2341" name="Google Shape;2341;p22"/>
          <p:cNvGrpSpPr/>
          <p:nvPr/>
        </p:nvGrpSpPr>
        <p:grpSpPr>
          <a:xfrm rot="10800000" flipH="1">
            <a:off x="-25" y="539501"/>
            <a:ext cx="713204" cy="4057299"/>
            <a:chOff x="-17" y="539499"/>
            <a:chExt cx="453231" cy="4057299"/>
          </a:xfrm>
        </p:grpSpPr>
        <p:sp>
          <p:nvSpPr>
            <p:cNvPr id="2342" name="Google Shape;2342;p22"/>
            <p:cNvSpPr/>
            <p:nvPr/>
          </p:nvSpPr>
          <p:spPr>
            <a:xfrm rot="5400000">
              <a:off x="53069" y="1582766"/>
              <a:ext cx="82937"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43" name="Google Shape;2343;p22"/>
            <p:cNvSpPr/>
            <p:nvPr/>
          </p:nvSpPr>
          <p:spPr>
            <a:xfrm rot="5400000">
              <a:off x="127680" y="1919535"/>
              <a:ext cx="82606"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44" name="Google Shape;2344;p22"/>
            <p:cNvSpPr/>
            <p:nvPr/>
          </p:nvSpPr>
          <p:spPr>
            <a:xfrm rot="5400000">
              <a:off x="185130" y="2409932"/>
              <a:ext cx="82937"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45" name="Google Shape;2345;p22"/>
            <p:cNvSpPr/>
            <p:nvPr/>
          </p:nvSpPr>
          <p:spPr>
            <a:xfrm rot="5400000">
              <a:off x="150752" y="3267071"/>
              <a:ext cx="82606" cy="384143"/>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46" name="Google Shape;2346;p22"/>
            <p:cNvSpPr/>
            <p:nvPr/>
          </p:nvSpPr>
          <p:spPr>
            <a:xfrm rot="5400000">
              <a:off x="90741" y="2778574"/>
              <a:ext cx="82606"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47" name="Google Shape;2347;p22"/>
            <p:cNvSpPr/>
            <p:nvPr/>
          </p:nvSpPr>
          <p:spPr>
            <a:xfrm rot="5400000">
              <a:off x="32370" y="1466670"/>
              <a:ext cx="82606"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48" name="Google Shape;2348;p22"/>
            <p:cNvSpPr/>
            <p:nvPr/>
          </p:nvSpPr>
          <p:spPr>
            <a:xfrm rot="5400000">
              <a:off x="32306" y="1877783"/>
              <a:ext cx="82606"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49" name="Google Shape;2349;p22"/>
            <p:cNvSpPr/>
            <p:nvPr/>
          </p:nvSpPr>
          <p:spPr>
            <a:xfrm rot="5400000">
              <a:off x="97321" y="2360945"/>
              <a:ext cx="82937"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50" name="Google Shape;2350;p22"/>
            <p:cNvSpPr/>
            <p:nvPr/>
          </p:nvSpPr>
          <p:spPr>
            <a:xfrm rot="5400000">
              <a:off x="19447" y="3124122"/>
              <a:ext cx="82606"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51" name="Google Shape;2351;p22"/>
            <p:cNvSpPr/>
            <p:nvPr/>
          </p:nvSpPr>
          <p:spPr>
            <a:xfrm rot="5400000">
              <a:off x="-10936" y="3839808"/>
              <a:ext cx="82606" cy="60767"/>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52" name="Google Shape;2352;p22"/>
            <p:cNvSpPr/>
            <p:nvPr/>
          </p:nvSpPr>
          <p:spPr>
            <a:xfrm rot="5400000">
              <a:off x="36404" y="3655341"/>
              <a:ext cx="82606" cy="155447"/>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53" name="Google Shape;2353;p22"/>
            <p:cNvSpPr/>
            <p:nvPr/>
          </p:nvSpPr>
          <p:spPr>
            <a:xfrm rot="5400000">
              <a:off x="23001" y="4354047"/>
              <a:ext cx="82937"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54" name="Google Shape;2354;p22"/>
            <p:cNvSpPr/>
            <p:nvPr/>
          </p:nvSpPr>
          <p:spPr>
            <a:xfrm rot="5400000">
              <a:off x="2995" y="4237257"/>
              <a:ext cx="82606"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55" name="Google Shape;2355;p22"/>
            <p:cNvSpPr/>
            <p:nvPr/>
          </p:nvSpPr>
          <p:spPr>
            <a:xfrm rot="5400000">
              <a:off x="12324" y="4501851"/>
              <a:ext cx="82606"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56" name="Google Shape;2356;p22"/>
            <p:cNvSpPr/>
            <p:nvPr/>
          </p:nvSpPr>
          <p:spPr>
            <a:xfrm rot="5400000">
              <a:off x="67418" y="4035708"/>
              <a:ext cx="82606"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57" name="Google Shape;2357;p22"/>
            <p:cNvSpPr/>
            <p:nvPr/>
          </p:nvSpPr>
          <p:spPr>
            <a:xfrm rot="5400000">
              <a:off x="46427" y="3234269"/>
              <a:ext cx="82606"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58" name="Google Shape;2358;p22"/>
            <p:cNvSpPr/>
            <p:nvPr/>
          </p:nvSpPr>
          <p:spPr>
            <a:xfrm rot="5400000">
              <a:off x="32370" y="2151973"/>
              <a:ext cx="82606"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59" name="Google Shape;2359;p22"/>
            <p:cNvSpPr/>
            <p:nvPr/>
          </p:nvSpPr>
          <p:spPr>
            <a:xfrm rot="5400000">
              <a:off x="32306" y="1192479"/>
              <a:ext cx="82606"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60" name="Google Shape;2360;p22"/>
            <p:cNvSpPr/>
            <p:nvPr/>
          </p:nvSpPr>
          <p:spPr>
            <a:xfrm rot="5400000">
              <a:off x="6777" y="943756"/>
              <a:ext cx="82606"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61" name="Google Shape;2361;p22"/>
            <p:cNvSpPr/>
            <p:nvPr/>
          </p:nvSpPr>
          <p:spPr>
            <a:xfrm rot="5400000">
              <a:off x="6549" y="669730"/>
              <a:ext cx="82937"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62" name="Google Shape;2362;p22"/>
            <p:cNvSpPr/>
            <p:nvPr/>
          </p:nvSpPr>
          <p:spPr>
            <a:xfrm rot="5400000">
              <a:off x="38988" y="774417"/>
              <a:ext cx="82606"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63" name="Google Shape;2363;p22"/>
            <p:cNvSpPr/>
            <p:nvPr/>
          </p:nvSpPr>
          <p:spPr>
            <a:xfrm rot="5400000">
              <a:off x="-10747" y="1372660"/>
              <a:ext cx="82606"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64" name="Google Shape;2364;p22"/>
            <p:cNvSpPr/>
            <p:nvPr/>
          </p:nvSpPr>
          <p:spPr>
            <a:xfrm rot="5400000">
              <a:off x="-10912" y="1783875"/>
              <a:ext cx="82937"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65" name="Google Shape;2365;p22"/>
            <p:cNvSpPr/>
            <p:nvPr/>
          </p:nvSpPr>
          <p:spPr>
            <a:xfrm rot="5400000">
              <a:off x="-10747" y="2332216"/>
              <a:ext cx="82606"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66" name="Google Shape;2366;p22"/>
            <p:cNvSpPr/>
            <p:nvPr/>
          </p:nvSpPr>
          <p:spPr>
            <a:xfrm rot="5400000">
              <a:off x="73532" y="2932910"/>
              <a:ext cx="82606"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67" name="Google Shape;2367;p22"/>
            <p:cNvSpPr/>
            <p:nvPr/>
          </p:nvSpPr>
          <p:spPr>
            <a:xfrm rot="5400000">
              <a:off x="-22283" y="2754471"/>
              <a:ext cx="82606"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68" name="Google Shape;2368;p22"/>
            <p:cNvSpPr/>
            <p:nvPr/>
          </p:nvSpPr>
          <p:spPr>
            <a:xfrm rot="5400000">
              <a:off x="-22448" y="3577067"/>
              <a:ext cx="82937" cy="38074"/>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69" name="Google Shape;2369;p22"/>
            <p:cNvSpPr/>
            <p:nvPr/>
          </p:nvSpPr>
          <p:spPr>
            <a:xfrm rot="5400000">
              <a:off x="-22283" y="3988282"/>
              <a:ext cx="82606"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70" name="Google Shape;2370;p22"/>
            <p:cNvSpPr/>
            <p:nvPr/>
          </p:nvSpPr>
          <p:spPr>
            <a:xfrm rot="5400000">
              <a:off x="-26065" y="1113724"/>
              <a:ext cx="82606"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lt2"/>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71" name="Google Shape;2371;p22"/>
            <p:cNvSpPr/>
            <p:nvPr/>
          </p:nvSpPr>
          <p:spPr>
            <a:xfrm rot="5400000">
              <a:off x="78071" y="461412"/>
              <a:ext cx="82606"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372" name="Google Shape;2372;p22"/>
          <p:cNvGrpSpPr/>
          <p:nvPr/>
        </p:nvGrpSpPr>
        <p:grpSpPr>
          <a:xfrm>
            <a:off x="-12" y="539500"/>
            <a:ext cx="499460" cy="4057299"/>
            <a:chOff x="-17" y="539499"/>
            <a:chExt cx="453231" cy="4057299"/>
          </a:xfrm>
        </p:grpSpPr>
        <p:sp>
          <p:nvSpPr>
            <p:cNvPr id="2373" name="Google Shape;2373;p22"/>
            <p:cNvSpPr/>
            <p:nvPr/>
          </p:nvSpPr>
          <p:spPr>
            <a:xfrm rot="5400000">
              <a:off x="53069" y="1582766"/>
              <a:ext cx="82937"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74" name="Google Shape;2374;p22"/>
            <p:cNvSpPr/>
            <p:nvPr/>
          </p:nvSpPr>
          <p:spPr>
            <a:xfrm rot="5400000">
              <a:off x="127680" y="1919535"/>
              <a:ext cx="82606"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75" name="Google Shape;2375;p22"/>
            <p:cNvSpPr/>
            <p:nvPr/>
          </p:nvSpPr>
          <p:spPr>
            <a:xfrm rot="5400000">
              <a:off x="185130" y="2409932"/>
              <a:ext cx="82937"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76" name="Google Shape;2376;p22"/>
            <p:cNvSpPr/>
            <p:nvPr/>
          </p:nvSpPr>
          <p:spPr>
            <a:xfrm rot="5400000">
              <a:off x="150752" y="3267071"/>
              <a:ext cx="82606" cy="384143"/>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77" name="Google Shape;2377;p22"/>
            <p:cNvSpPr/>
            <p:nvPr/>
          </p:nvSpPr>
          <p:spPr>
            <a:xfrm rot="5400000">
              <a:off x="90741" y="2778574"/>
              <a:ext cx="82606"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78" name="Google Shape;2378;p22"/>
            <p:cNvSpPr/>
            <p:nvPr/>
          </p:nvSpPr>
          <p:spPr>
            <a:xfrm rot="5400000">
              <a:off x="32370" y="1466670"/>
              <a:ext cx="82606"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79" name="Google Shape;2379;p22"/>
            <p:cNvSpPr/>
            <p:nvPr/>
          </p:nvSpPr>
          <p:spPr>
            <a:xfrm rot="5400000">
              <a:off x="32306" y="1877783"/>
              <a:ext cx="82606"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80" name="Google Shape;2380;p22"/>
            <p:cNvSpPr/>
            <p:nvPr/>
          </p:nvSpPr>
          <p:spPr>
            <a:xfrm rot="5400000">
              <a:off x="97321" y="2360945"/>
              <a:ext cx="82937"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81" name="Google Shape;2381;p22"/>
            <p:cNvSpPr/>
            <p:nvPr/>
          </p:nvSpPr>
          <p:spPr>
            <a:xfrm rot="5400000">
              <a:off x="19447" y="3124122"/>
              <a:ext cx="82606"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82" name="Google Shape;2382;p22"/>
            <p:cNvSpPr/>
            <p:nvPr/>
          </p:nvSpPr>
          <p:spPr>
            <a:xfrm rot="5400000">
              <a:off x="-10936" y="3839808"/>
              <a:ext cx="82606" cy="60767"/>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83" name="Google Shape;2383;p22"/>
            <p:cNvSpPr/>
            <p:nvPr/>
          </p:nvSpPr>
          <p:spPr>
            <a:xfrm rot="5400000">
              <a:off x="36404" y="3655341"/>
              <a:ext cx="82606" cy="155447"/>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84" name="Google Shape;2384;p22"/>
            <p:cNvSpPr/>
            <p:nvPr/>
          </p:nvSpPr>
          <p:spPr>
            <a:xfrm rot="5400000">
              <a:off x="23001" y="4354047"/>
              <a:ext cx="82937"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85" name="Google Shape;2385;p22"/>
            <p:cNvSpPr/>
            <p:nvPr/>
          </p:nvSpPr>
          <p:spPr>
            <a:xfrm rot="5400000">
              <a:off x="2995" y="4237257"/>
              <a:ext cx="82606"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86" name="Google Shape;2386;p22"/>
            <p:cNvSpPr/>
            <p:nvPr/>
          </p:nvSpPr>
          <p:spPr>
            <a:xfrm rot="5400000">
              <a:off x="12324" y="4501851"/>
              <a:ext cx="82606"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87" name="Google Shape;2387;p22"/>
            <p:cNvSpPr/>
            <p:nvPr/>
          </p:nvSpPr>
          <p:spPr>
            <a:xfrm rot="5400000">
              <a:off x="67418" y="4035708"/>
              <a:ext cx="82606"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88" name="Google Shape;2388;p22"/>
            <p:cNvSpPr/>
            <p:nvPr/>
          </p:nvSpPr>
          <p:spPr>
            <a:xfrm rot="5400000">
              <a:off x="46427" y="3234269"/>
              <a:ext cx="82606"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89" name="Google Shape;2389;p22"/>
            <p:cNvSpPr/>
            <p:nvPr/>
          </p:nvSpPr>
          <p:spPr>
            <a:xfrm rot="5400000">
              <a:off x="32370" y="2151973"/>
              <a:ext cx="82606"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90" name="Google Shape;2390;p22"/>
            <p:cNvSpPr/>
            <p:nvPr/>
          </p:nvSpPr>
          <p:spPr>
            <a:xfrm rot="5400000">
              <a:off x="32306" y="1192479"/>
              <a:ext cx="82606"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91" name="Google Shape;2391;p22"/>
            <p:cNvSpPr/>
            <p:nvPr/>
          </p:nvSpPr>
          <p:spPr>
            <a:xfrm rot="5400000">
              <a:off x="6777" y="943756"/>
              <a:ext cx="82606"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92" name="Google Shape;2392;p22"/>
            <p:cNvSpPr/>
            <p:nvPr/>
          </p:nvSpPr>
          <p:spPr>
            <a:xfrm rot="5400000">
              <a:off x="6549" y="669730"/>
              <a:ext cx="82937"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93" name="Google Shape;2393;p22"/>
            <p:cNvSpPr/>
            <p:nvPr/>
          </p:nvSpPr>
          <p:spPr>
            <a:xfrm rot="5400000">
              <a:off x="38988" y="774417"/>
              <a:ext cx="82606"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94" name="Google Shape;2394;p22"/>
            <p:cNvSpPr/>
            <p:nvPr/>
          </p:nvSpPr>
          <p:spPr>
            <a:xfrm rot="5400000">
              <a:off x="-10747" y="1372660"/>
              <a:ext cx="82606"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95" name="Google Shape;2395;p22"/>
            <p:cNvSpPr/>
            <p:nvPr/>
          </p:nvSpPr>
          <p:spPr>
            <a:xfrm rot="5400000">
              <a:off x="-10912" y="1783875"/>
              <a:ext cx="82937"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96" name="Google Shape;2396;p22"/>
            <p:cNvSpPr/>
            <p:nvPr/>
          </p:nvSpPr>
          <p:spPr>
            <a:xfrm rot="5400000">
              <a:off x="-10747" y="2332216"/>
              <a:ext cx="82606"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97" name="Google Shape;2397;p22"/>
            <p:cNvSpPr/>
            <p:nvPr/>
          </p:nvSpPr>
          <p:spPr>
            <a:xfrm rot="5400000">
              <a:off x="73532" y="2932910"/>
              <a:ext cx="82606"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98" name="Google Shape;2398;p22"/>
            <p:cNvSpPr/>
            <p:nvPr/>
          </p:nvSpPr>
          <p:spPr>
            <a:xfrm rot="5400000">
              <a:off x="-22283" y="2754471"/>
              <a:ext cx="82606"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99" name="Google Shape;2399;p22"/>
            <p:cNvSpPr/>
            <p:nvPr/>
          </p:nvSpPr>
          <p:spPr>
            <a:xfrm rot="5400000">
              <a:off x="-22448" y="3577067"/>
              <a:ext cx="82937" cy="38074"/>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00" name="Google Shape;2400;p22"/>
            <p:cNvSpPr/>
            <p:nvPr/>
          </p:nvSpPr>
          <p:spPr>
            <a:xfrm rot="5400000">
              <a:off x="-22283" y="3988282"/>
              <a:ext cx="82606"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01" name="Google Shape;2401;p22"/>
            <p:cNvSpPr/>
            <p:nvPr/>
          </p:nvSpPr>
          <p:spPr>
            <a:xfrm rot="5400000">
              <a:off x="-26065" y="1113724"/>
              <a:ext cx="82606"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accent1"/>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02" name="Google Shape;2402;p22"/>
            <p:cNvSpPr/>
            <p:nvPr/>
          </p:nvSpPr>
          <p:spPr>
            <a:xfrm rot="5400000">
              <a:off x="78071" y="461412"/>
              <a:ext cx="82606"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403" name="Google Shape;2403;p22"/>
          <p:cNvGrpSpPr/>
          <p:nvPr/>
        </p:nvGrpSpPr>
        <p:grpSpPr>
          <a:xfrm flipH="1">
            <a:off x="8430796" y="543100"/>
            <a:ext cx="713204" cy="4057299"/>
            <a:chOff x="-17" y="539499"/>
            <a:chExt cx="453231" cy="4057299"/>
          </a:xfrm>
        </p:grpSpPr>
        <p:sp>
          <p:nvSpPr>
            <p:cNvPr id="2404" name="Google Shape;2404;p22"/>
            <p:cNvSpPr/>
            <p:nvPr/>
          </p:nvSpPr>
          <p:spPr>
            <a:xfrm rot="5400000">
              <a:off x="53069" y="1582766"/>
              <a:ext cx="82937"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05" name="Google Shape;2405;p22"/>
            <p:cNvSpPr/>
            <p:nvPr/>
          </p:nvSpPr>
          <p:spPr>
            <a:xfrm rot="5400000">
              <a:off x="127680" y="1919535"/>
              <a:ext cx="82606"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06" name="Google Shape;2406;p22"/>
            <p:cNvSpPr/>
            <p:nvPr/>
          </p:nvSpPr>
          <p:spPr>
            <a:xfrm rot="5400000">
              <a:off x="185130" y="2409932"/>
              <a:ext cx="82937"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07" name="Google Shape;2407;p22"/>
            <p:cNvSpPr/>
            <p:nvPr/>
          </p:nvSpPr>
          <p:spPr>
            <a:xfrm rot="5400000">
              <a:off x="150752" y="3267071"/>
              <a:ext cx="82606" cy="384143"/>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08" name="Google Shape;2408;p22"/>
            <p:cNvSpPr/>
            <p:nvPr/>
          </p:nvSpPr>
          <p:spPr>
            <a:xfrm rot="5400000">
              <a:off x="90741" y="2778574"/>
              <a:ext cx="82606"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09" name="Google Shape;2409;p22"/>
            <p:cNvSpPr/>
            <p:nvPr/>
          </p:nvSpPr>
          <p:spPr>
            <a:xfrm rot="5400000">
              <a:off x="32370" y="1466670"/>
              <a:ext cx="82606"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10" name="Google Shape;2410;p22"/>
            <p:cNvSpPr/>
            <p:nvPr/>
          </p:nvSpPr>
          <p:spPr>
            <a:xfrm rot="5400000">
              <a:off x="32306" y="1877783"/>
              <a:ext cx="82606"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11" name="Google Shape;2411;p22"/>
            <p:cNvSpPr/>
            <p:nvPr/>
          </p:nvSpPr>
          <p:spPr>
            <a:xfrm rot="5400000">
              <a:off x="97321" y="2360945"/>
              <a:ext cx="82937"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12" name="Google Shape;2412;p22"/>
            <p:cNvSpPr/>
            <p:nvPr/>
          </p:nvSpPr>
          <p:spPr>
            <a:xfrm rot="5400000">
              <a:off x="19447" y="3124122"/>
              <a:ext cx="82606"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13" name="Google Shape;2413;p22"/>
            <p:cNvSpPr/>
            <p:nvPr/>
          </p:nvSpPr>
          <p:spPr>
            <a:xfrm rot="5400000">
              <a:off x="-10936" y="3839808"/>
              <a:ext cx="82606" cy="60767"/>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14" name="Google Shape;2414;p22"/>
            <p:cNvSpPr/>
            <p:nvPr/>
          </p:nvSpPr>
          <p:spPr>
            <a:xfrm rot="5400000">
              <a:off x="36404" y="3655341"/>
              <a:ext cx="82606" cy="155447"/>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15" name="Google Shape;2415;p22"/>
            <p:cNvSpPr/>
            <p:nvPr/>
          </p:nvSpPr>
          <p:spPr>
            <a:xfrm rot="5400000">
              <a:off x="23001" y="4354047"/>
              <a:ext cx="82937"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16" name="Google Shape;2416;p22"/>
            <p:cNvSpPr/>
            <p:nvPr/>
          </p:nvSpPr>
          <p:spPr>
            <a:xfrm rot="5400000">
              <a:off x="2995" y="4237257"/>
              <a:ext cx="82606"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17" name="Google Shape;2417;p22"/>
            <p:cNvSpPr/>
            <p:nvPr/>
          </p:nvSpPr>
          <p:spPr>
            <a:xfrm rot="5400000">
              <a:off x="12324" y="4501851"/>
              <a:ext cx="82606"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18" name="Google Shape;2418;p22"/>
            <p:cNvSpPr/>
            <p:nvPr/>
          </p:nvSpPr>
          <p:spPr>
            <a:xfrm rot="5400000">
              <a:off x="67418" y="4035708"/>
              <a:ext cx="82606"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19" name="Google Shape;2419;p22"/>
            <p:cNvSpPr/>
            <p:nvPr/>
          </p:nvSpPr>
          <p:spPr>
            <a:xfrm rot="5400000">
              <a:off x="46427" y="3234269"/>
              <a:ext cx="82606"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20" name="Google Shape;2420;p22"/>
            <p:cNvSpPr/>
            <p:nvPr/>
          </p:nvSpPr>
          <p:spPr>
            <a:xfrm rot="5400000">
              <a:off x="32370" y="2151973"/>
              <a:ext cx="82606"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21" name="Google Shape;2421;p22"/>
            <p:cNvSpPr/>
            <p:nvPr/>
          </p:nvSpPr>
          <p:spPr>
            <a:xfrm rot="5400000">
              <a:off x="32306" y="1192479"/>
              <a:ext cx="82606"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22" name="Google Shape;2422;p22"/>
            <p:cNvSpPr/>
            <p:nvPr/>
          </p:nvSpPr>
          <p:spPr>
            <a:xfrm rot="5400000">
              <a:off x="6777" y="943756"/>
              <a:ext cx="82606"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23" name="Google Shape;2423;p22"/>
            <p:cNvSpPr/>
            <p:nvPr/>
          </p:nvSpPr>
          <p:spPr>
            <a:xfrm rot="5400000">
              <a:off x="6549" y="669730"/>
              <a:ext cx="82937"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24" name="Google Shape;2424;p22"/>
            <p:cNvSpPr/>
            <p:nvPr/>
          </p:nvSpPr>
          <p:spPr>
            <a:xfrm rot="5400000">
              <a:off x="38988" y="774417"/>
              <a:ext cx="82606"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25" name="Google Shape;2425;p22"/>
            <p:cNvSpPr/>
            <p:nvPr/>
          </p:nvSpPr>
          <p:spPr>
            <a:xfrm rot="5400000">
              <a:off x="-10747" y="1372660"/>
              <a:ext cx="82606"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26" name="Google Shape;2426;p22"/>
            <p:cNvSpPr/>
            <p:nvPr/>
          </p:nvSpPr>
          <p:spPr>
            <a:xfrm rot="5400000">
              <a:off x="-10912" y="1783875"/>
              <a:ext cx="82937"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27" name="Google Shape;2427;p22"/>
            <p:cNvSpPr/>
            <p:nvPr/>
          </p:nvSpPr>
          <p:spPr>
            <a:xfrm rot="5400000">
              <a:off x="-10747" y="2332216"/>
              <a:ext cx="82606"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28" name="Google Shape;2428;p22"/>
            <p:cNvSpPr/>
            <p:nvPr/>
          </p:nvSpPr>
          <p:spPr>
            <a:xfrm rot="5400000">
              <a:off x="73532" y="2932910"/>
              <a:ext cx="82606"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29" name="Google Shape;2429;p22"/>
            <p:cNvSpPr/>
            <p:nvPr/>
          </p:nvSpPr>
          <p:spPr>
            <a:xfrm rot="5400000">
              <a:off x="-22283" y="2754471"/>
              <a:ext cx="82606"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30" name="Google Shape;2430;p22"/>
            <p:cNvSpPr/>
            <p:nvPr/>
          </p:nvSpPr>
          <p:spPr>
            <a:xfrm rot="5400000">
              <a:off x="-22448" y="3577067"/>
              <a:ext cx="82937" cy="38074"/>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31" name="Google Shape;2431;p22"/>
            <p:cNvSpPr/>
            <p:nvPr/>
          </p:nvSpPr>
          <p:spPr>
            <a:xfrm rot="5400000">
              <a:off x="-22283" y="3988282"/>
              <a:ext cx="82606"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32" name="Google Shape;2432;p22"/>
            <p:cNvSpPr/>
            <p:nvPr/>
          </p:nvSpPr>
          <p:spPr>
            <a:xfrm rot="5400000">
              <a:off x="-26065" y="1113724"/>
              <a:ext cx="82606"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lt2"/>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33" name="Google Shape;2433;p22"/>
            <p:cNvSpPr/>
            <p:nvPr/>
          </p:nvSpPr>
          <p:spPr>
            <a:xfrm rot="5400000">
              <a:off x="78071" y="461412"/>
              <a:ext cx="82606"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434" name="Google Shape;2434;p22"/>
          <p:cNvGrpSpPr/>
          <p:nvPr/>
        </p:nvGrpSpPr>
        <p:grpSpPr>
          <a:xfrm rot="10800000">
            <a:off x="8644526" y="543101"/>
            <a:ext cx="499460" cy="4057299"/>
            <a:chOff x="-17" y="539499"/>
            <a:chExt cx="453231" cy="4057299"/>
          </a:xfrm>
        </p:grpSpPr>
        <p:sp>
          <p:nvSpPr>
            <p:cNvPr id="2435" name="Google Shape;2435;p22"/>
            <p:cNvSpPr/>
            <p:nvPr/>
          </p:nvSpPr>
          <p:spPr>
            <a:xfrm rot="5400000">
              <a:off x="53069" y="1582766"/>
              <a:ext cx="82937"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36" name="Google Shape;2436;p22"/>
            <p:cNvSpPr/>
            <p:nvPr/>
          </p:nvSpPr>
          <p:spPr>
            <a:xfrm rot="5400000">
              <a:off x="127680" y="1919535"/>
              <a:ext cx="82606"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37" name="Google Shape;2437;p22"/>
            <p:cNvSpPr/>
            <p:nvPr/>
          </p:nvSpPr>
          <p:spPr>
            <a:xfrm rot="5400000">
              <a:off x="185130" y="2409932"/>
              <a:ext cx="82937"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38" name="Google Shape;2438;p22"/>
            <p:cNvSpPr/>
            <p:nvPr/>
          </p:nvSpPr>
          <p:spPr>
            <a:xfrm rot="5400000">
              <a:off x="150752" y="3267071"/>
              <a:ext cx="82606" cy="384143"/>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39" name="Google Shape;2439;p22"/>
            <p:cNvSpPr/>
            <p:nvPr/>
          </p:nvSpPr>
          <p:spPr>
            <a:xfrm rot="5400000">
              <a:off x="90741" y="2778574"/>
              <a:ext cx="82606"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40" name="Google Shape;2440;p22"/>
            <p:cNvSpPr/>
            <p:nvPr/>
          </p:nvSpPr>
          <p:spPr>
            <a:xfrm rot="5400000">
              <a:off x="32370" y="1466670"/>
              <a:ext cx="82606"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41" name="Google Shape;2441;p22"/>
            <p:cNvSpPr/>
            <p:nvPr/>
          </p:nvSpPr>
          <p:spPr>
            <a:xfrm rot="5400000">
              <a:off x="32306" y="1877783"/>
              <a:ext cx="82606"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42" name="Google Shape;2442;p22"/>
            <p:cNvSpPr/>
            <p:nvPr/>
          </p:nvSpPr>
          <p:spPr>
            <a:xfrm rot="5400000">
              <a:off x="97321" y="2360945"/>
              <a:ext cx="82937"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43" name="Google Shape;2443;p22"/>
            <p:cNvSpPr/>
            <p:nvPr/>
          </p:nvSpPr>
          <p:spPr>
            <a:xfrm rot="5400000">
              <a:off x="19447" y="3124122"/>
              <a:ext cx="82606"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44" name="Google Shape;2444;p22"/>
            <p:cNvSpPr/>
            <p:nvPr/>
          </p:nvSpPr>
          <p:spPr>
            <a:xfrm rot="5400000">
              <a:off x="-10936" y="3839808"/>
              <a:ext cx="82606" cy="60767"/>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45" name="Google Shape;2445;p22"/>
            <p:cNvSpPr/>
            <p:nvPr/>
          </p:nvSpPr>
          <p:spPr>
            <a:xfrm rot="5400000">
              <a:off x="36404" y="3655341"/>
              <a:ext cx="82606" cy="155447"/>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46" name="Google Shape;2446;p22"/>
            <p:cNvSpPr/>
            <p:nvPr/>
          </p:nvSpPr>
          <p:spPr>
            <a:xfrm rot="5400000">
              <a:off x="23001" y="4354047"/>
              <a:ext cx="82937"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47" name="Google Shape;2447;p22"/>
            <p:cNvSpPr/>
            <p:nvPr/>
          </p:nvSpPr>
          <p:spPr>
            <a:xfrm rot="5400000">
              <a:off x="2995" y="4237257"/>
              <a:ext cx="82606"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48" name="Google Shape;2448;p22"/>
            <p:cNvSpPr/>
            <p:nvPr/>
          </p:nvSpPr>
          <p:spPr>
            <a:xfrm rot="5400000">
              <a:off x="12324" y="4501851"/>
              <a:ext cx="82606"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49" name="Google Shape;2449;p22"/>
            <p:cNvSpPr/>
            <p:nvPr/>
          </p:nvSpPr>
          <p:spPr>
            <a:xfrm rot="5400000">
              <a:off x="67418" y="4035708"/>
              <a:ext cx="82606"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50" name="Google Shape;2450;p22"/>
            <p:cNvSpPr/>
            <p:nvPr/>
          </p:nvSpPr>
          <p:spPr>
            <a:xfrm rot="5400000">
              <a:off x="46427" y="3234269"/>
              <a:ext cx="82606"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51" name="Google Shape;2451;p22"/>
            <p:cNvSpPr/>
            <p:nvPr/>
          </p:nvSpPr>
          <p:spPr>
            <a:xfrm rot="5400000">
              <a:off x="32370" y="2151973"/>
              <a:ext cx="82606"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52" name="Google Shape;2452;p22"/>
            <p:cNvSpPr/>
            <p:nvPr/>
          </p:nvSpPr>
          <p:spPr>
            <a:xfrm rot="5400000">
              <a:off x="32306" y="1192479"/>
              <a:ext cx="82606"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53" name="Google Shape;2453;p22"/>
            <p:cNvSpPr/>
            <p:nvPr/>
          </p:nvSpPr>
          <p:spPr>
            <a:xfrm rot="5400000">
              <a:off x="6777" y="943756"/>
              <a:ext cx="82606"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54" name="Google Shape;2454;p22"/>
            <p:cNvSpPr/>
            <p:nvPr/>
          </p:nvSpPr>
          <p:spPr>
            <a:xfrm rot="5400000">
              <a:off x="6549" y="669730"/>
              <a:ext cx="82937"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55" name="Google Shape;2455;p22"/>
            <p:cNvSpPr/>
            <p:nvPr/>
          </p:nvSpPr>
          <p:spPr>
            <a:xfrm rot="5400000">
              <a:off x="38988" y="774417"/>
              <a:ext cx="82606"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56" name="Google Shape;2456;p22"/>
            <p:cNvSpPr/>
            <p:nvPr/>
          </p:nvSpPr>
          <p:spPr>
            <a:xfrm rot="5400000">
              <a:off x="-10747" y="1372660"/>
              <a:ext cx="82606"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57" name="Google Shape;2457;p22"/>
            <p:cNvSpPr/>
            <p:nvPr/>
          </p:nvSpPr>
          <p:spPr>
            <a:xfrm rot="5400000">
              <a:off x="-10912" y="1783875"/>
              <a:ext cx="82937"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58" name="Google Shape;2458;p22"/>
            <p:cNvSpPr/>
            <p:nvPr/>
          </p:nvSpPr>
          <p:spPr>
            <a:xfrm rot="5400000">
              <a:off x="-10747" y="2332216"/>
              <a:ext cx="82606"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59" name="Google Shape;2459;p22"/>
            <p:cNvSpPr/>
            <p:nvPr/>
          </p:nvSpPr>
          <p:spPr>
            <a:xfrm rot="5400000">
              <a:off x="73532" y="2932910"/>
              <a:ext cx="82606"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60" name="Google Shape;2460;p22"/>
            <p:cNvSpPr/>
            <p:nvPr/>
          </p:nvSpPr>
          <p:spPr>
            <a:xfrm rot="5400000">
              <a:off x="-22283" y="2754471"/>
              <a:ext cx="82606"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61" name="Google Shape;2461;p22"/>
            <p:cNvSpPr/>
            <p:nvPr/>
          </p:nvSpPr>
          <p:spPr>
            <a:xfrm rot="5400000">
              <a:off x="-22448" y="3577067"/>
              <a:ext cx="82937" cy="38074"/>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62" name="Google Shape;2462;p22"/>
            <p:cNvSpPr/>
            <p:nvPr/>
          </p:nvSpPr>
          <p:spPr>
            <a:xfrm rot="5400000">
              <a:off x="-22283" y="3988282"/>
              <a:ext cx="82606"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63" name="Google Shape;2463;p22"/>
            <p:cNvSpPr/>
            <p:nvPr/>
          </p:nvSpPr>
          <p:spPr>
            <a:xfrm rot="5400000">
              <a:off x="-26065" y="1113724"/>
              <a:ext cx="82606"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accent1"/>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64" name="Google Shape;2464;p22"/>
            <p:cNvSpPr/>
            <p:nvPr/>
          </p:nvSpPr>
          <p:spPr>
            <a:xfrm rot="5400000">
              <a:off x="78071" y="461412"/>
              <a:ext cx="82606"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465"/>
        <p:cNvGrpSpPr/>
        <p:nvPr/>
      </p:nvGrpSpPr>
      <p:grpSpPr>
        <a:xfrm>
          <a:off x="0" y="0"/>
          <a:ext cx="0" cy="0"/>
          <a:chOff x="0" y="0"/>
          <a:chExt cx="0" cy="0"/>
        </a:xfrm>
      </p:grpSpPr>
      <p:grpSp>
        <p:nvGrpSpPr>
          <p:cNvPr id="2466" name="Google Shape;2466;p23"/>
          <p:cNvGrpSpPr/>
          <p:nvPr/>
        </p:nvGrpSpPr>
        <p:grpSpPr>
          <a:xfrm>
            <a:off x="0" y="0"/>
            <a:ext cx="9143995" cy="5143491"/>
            <a:chOff x="0" y="0"/>
            <a:chExt cx="9143995" cy="5143491"/>
          </a:xfrm>
        </p:grpSpPr>
        <p:sp>
          <p:nvSpPr>
            <p:cNvPr id="2467" name="Google Shape;2467;p23"/>
            <p:cNvSpPr/>
            <p:nvPr/>
          </p:nvSpPr>
          <p:spPr>
            <a:xfrm>
              <a:off x="0" y="19319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68" name="Google Shape;2468;p23"/>
            <p:cNvSpPr/>
            <p:nvPr/>
          </p:nvSpPr>
          <p:spPr>
            <a:xfrm>
              <a:off x="0" y="401120"/>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69" name="Google Shape;2469;p23"/>
            <p:cNvSpPr/>
            <p:nvPr/>
          </p:nvSpPr>
          <p:spPr>
            <a:xfrm>
              <a:off x="0" y="60904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70" name="Google Shape;2470;p23"/>
            <p:cNvSpPr/>
            <p:nvPr/>
          </p:nvSpPr>
          <p:spPr>
            <a:xfrm>
              <a:off x="0" y="81697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71" name="Google Shape;2471;p23"/>
            <p:cNvSpPr/>
            <p:nvPr/>
          </p:nvSpPr>
          <p:spPr>
            <a:xfrm>
              <a:off x="0" y="102408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72" name="Google Shape;2472;p23"/>
            <p:cNvSpPr/>
            <p:nvPr/>
          </p:nvSpPr>
          <p:spPr>
            <a:xfrm>
              <a:off x="0" y="123201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73" name="Google Shape;2473;p23"/>
            <p:cNvSpPr/>
            <p:nvPr/>
          </p:nvSpPr>
          <p:spPr>
            <a:xfrm>
              <a:off x="0" y="143994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74" name="Google Shape;2474;p23"/>
            <p:cNvSpPr/>
            <p:nvPr/>
          </p:nvSpPr>
          <p:spPr>
            <a:xfrm>
              <a:off x="0" y="164786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75" name="Google Shape;2475;p23"/>
            <p:cNvSpPr/>
            <p:nvPr/>
          </p:nvSpPr>
          <p:spPr>
            <a:xfrm>
              <a:off x="0" y="1854977"/>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76" name="Google Shape;2476;p23"/>
            <p:cNvSpPr/>
            <p:nvPr/>
          </p:nvSpPr>
          <p:spPr>
            <a:xfrm>
              <a:off x="0" y="206290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77" name="Google Shape;2477;p23"/>
            <p:cNvSpPr/>
            <p:nvPr/>
          </p:nvSpPr>
          <p:spPr>
            <a:xfrm>
              <a:off x="0" y="227083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78" name="Google Shape;2478;p23"/>
            <p:cNvSpPr/>
            <p:nvPr/>
          </p:nvSpPr>
          <p:spPr>
            <a:xfrm>
              <a:off x="0" y="247876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79" name="Google Shape;2479;p23"/>
            <p:cNvSpPr/>
            <p:nvPr/>
          </p:nvSpPr>
          <p:spPr>
            <a:xfrm>
              <a:off x="0" y="268668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80" name="Google Shape;2480;p23"/>
            <p:cNvSpPr/>
            <p:nvPr/>
          </p:nvSpPr>
          <p:spPr>
            <a:xfrm>
              <a:off x="0" y="289461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81" name="Google Shape;2481;p23"/>
            <p:cNvSpPr/>
            <p:nvPr/>
          </p:nvSpPr>
          <p:spPr>
            <a:xfrm>
              <a:off x="0" y="3102544"/>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82" name="Google Shape;2482;p23"/>
            <p:cNvSpPr/>
            <p:nvPr/>
          </p:nvSpPr>
          <p:spPr>
            <a:xfrm>
              <a:off x="0" y="330965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83" name="Google Shape;2483;p23"/>
            <p:cNvSpPr/>
            <p:nvPr/>
          </p:nvSpPr>
          <p:spPr>
            <a:xfrm>
              <a:off x="0" y="351758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84" name="Google Shape;2484;p23"/>
            <p:cNvSpPr/>
            <p:nvPr/>
          </p:nvSpPr>
          <p:spPr>
            <a:xfrm>
              <a:off x="0" y="372550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85" name="Google Shape;2485;p23"/>
            <p:cNvSpPr/>
            <p:nvPr/>
          </p:nvSpPr>
          <p:spPr>
            <a:xfrm>
              <a:off x="0" y="393343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86" name="Google Shape;2486;p23"/>
            <p:cNvSpPr/>
            <p:nvPr/>
          </p:nvSpPr>
          <p:spPr>
            <a:xfrm>
              <a:off x="0" y="414054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87" name="Google Shape;2487;p23"/>
            <p:cNvSpPr/>
            <p:nvPr/>
          </p:nvSpPr>
          <p:spPr>
            <a:xfrm>
              <a:off x="0" y="434847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88" name="Google Shape;2488;p23"/>
            <p:cNvSpPr/>
            <p:nvPr/>
          </p:nvSpPr>
          <p:spPr>
            <a:xfrm>
              <a:off x="0" y="455640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89" name="Google Shape;2489;p23"/>
            <p:cNvSpPr/>
            <p:nvPr/>
          </p:nvSpPr>
          <p:spPr>
            <a:xfrm>
              <a:off x="0" y="476432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90" name="Google Shape;2490;p23"/>
            <p:cNvSpPr/>
            <p:nvPr/>
          </p:nvSpPr>
          <p:spPr>
            <a:xfrm>
              <a:off x="0" y="497225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91" name="Google Shape;2491;p23"/>
            <p:cNvSpPr/>
            <p:nvPr/>
          </p:nvSpPr>
          <p:spPr>
            <a:xfrm>
              <a:off x="86768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92" name="Google Shape;2492;p23"/>
            <p:cNvSpPr/>
            <p:nvPr/>
          </p:nvSpPr>
          <p:spPr>
            <a:xfrm>
              <a:off x="847046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93" name="Google Shape;2493;p23"/>
            <p:cNvSpPr/>
            <p:nvPr/>
          </p:nvSpPr>
          <p:spPr>
            <a:xfrm>
              <a:off x="826327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94" name="Google Shape;2494;p23"/>
            <p:cNvSpPr/>
            <p:nvPr/>
          </p:nvSpPr>
          <p:spPr>
            <a:xfrm>
              <a:off x="805608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95" name="Google Shape;2495;p23"/>
            <p:cNvSpPr/>
            <p:nvPr/>
          </p:nvSpPr>
          <p:spPr>
            <a:xfrm>
              <a:off x="78488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96" name="Google Shape;2496;p23"/>
            <p:cNvSpPr/>
            <p:nvPr/>
          </p:nvSpPr>
          <p:spPr>
            <a:xfrm>
              <a:off x="764169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97" name="Google Shape;2497;p23"/>
            <p:cNvSpPr/>
            <p:nvPr/>
          </p:nvSpPr>
          <p:spPr>
            <a:xfrm>
              <a:off x="74345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98" name="Google Shape;2498;p23"/>
            <p:cNvSpPr/>
            <p:nvPr/>
          </p:nvSpPr>
          <p:spPr>
            <a:xfrm>
              <a:off x="722730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499" name="Google Shape;2499;p23"/>
            <p:cNvSpPr/>
            <p:nvPr/>
          </p:nvSpPr>
          <p:spPr>
            <a:xfrm>
              <a:off x="702093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00" name="Google Shape;2500;p23"/>
            <p:cNvSpPr/>
            <p:nvPr/>
          </p:nvSpPr>
          <p:spPr>
            <a:xfrm>
              <a:off x="68137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01" name="Google Shape;2501;p23"/>
            <p:cNvSpPr/>
            <p:nvPr/>
          </p:nvSpPr>
          <p:spPr>
            <a:xfrm>
              <a:off x="66065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02" name="Google Shape;2502;p23"/>
            <p:cNvSpPr/>
            <p:nvPr/>
          </p:nvSpPr>
          <p:spPr>
            <a:xfrm>
              <a:off x="639934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03" name="Google Shape;2503;p23"/>
            <p:cNvSpPr/>
            <p:nvPr/>
          </p:nvSpPr>
          <p:spPr>
            <a:xfrm>
              <a:off x="619297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04" name="Google Shape;2504;p23"/>
            <p:cNvSpPr/>
            <p:nvPr/>
          </p:nvSpPr>
          <p:spPr>
            <a:xfrm>
              <a:off x="598577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05" name="Google Shape;2505;p23"/>
            <p:cNvSpPr/>
            <p:nvPr/>
          </p:nvSpPr>
          <p:spPr>
            <a:xfrm>
              <a:off x="577858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06" name="Google Shape;2506;p23"/>
            <p:cNvSpPr/>
            <p:nvPr/>
          </p:nvSpPr>
          <p:spPr>
            <a:xfrm>
              <a:off x="55713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07" name="Google Shape;2507;p23"/>
            <p:cNvSpPr/>
            <p:nvPr/>
          </p:nvSpPr>
          <p:spPr>
            <a:xfrm>
              <a:off x="536501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08" name="Google Shape;2508;p23"/>
            <p:cNvSpPr/>
            <p:nvPr/>
          </p:nvSpPr>
          <p:spPr>
            <a:xfrm>
              <a:off x="515863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09" name="Google Shape;2509;p23"/>
            <p:cNvSpPr/>
            <p:nvPr/>
          </p:nvSpPr>
          <p:spPr>
            <a:xfrm>
              <a:off x="495144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10" name="Google Shape;2510;p23"/>
            <p:cNvSpPr/>
            <p:nvPr/>
          </p:nvSpPr>
          <p:spPr>
            <a:xfrm>
              <a:off x="47442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11" name="Google Shape;2511;p23"/>
            <p:cNvSpPr/>
            <p:nvPr/>
          </p:nvSpPr>
          <p:spPr>
            <a:xfrm>
              <a:off x="453705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12" name="Google Shape;2512;p23"/>
            <p:cNvSpPr/>
            <p:nvPr/>
          </p:nvSpPr>
          <p:spPr>
            <a:xfrm>
              <a:off x="432986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13" name="Google Shape;2513;p23"/>
            <p:cNvSpPr/>
            <p:nvPr/>
          </p:nvSpPr>
          <p:spPr>
            <a:xfrm>
              <a:off x="412266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14" name="Google Shape;2514;p23"/>
            <p:cNvSpPr/>
            <p:nvPr/>
          </p:nvSpPr>
          <p:spPr>
            <a:xfrm>
              <a:off x="39162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15" name="Google Shape;2515;p23"/>
            <p:cNvSpPr/>
            <p:nvPr/>
          </p:nvSpPr>
          <p:spPr>
            <a:xfrm>
              <a:off x="370909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16" name="Google Shape;2516;p23"/>
            <p:cNvSpPr/>
            <p:nvPr/>
          </p:nvSpPr>
          <p:spPr>
            <a:xfrm>
              <a:off x="35019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17" name="Google Shape;2517;p23"/>
            <p:cNvSpPr/>
            <p:nvPr/>
          </p:nvSpPr>
          <p:spPr>
            <a:xfrm>
              <a:off x="329470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18" name="Google Shape;2518;p23"/>
            <p:cNvSpPr/>
            <p:nvPr/>
          </p:nvSpPr>
          <p:spPr>
            <a:xfrm>
              <a:off x="308751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19" name="Google Shape;2519;p23"/>
            <p:cNvSpPr/>
            <p:nvPr/>
          </p:nvSpPr>
          <p:spPr>
            <a:xfrm>
              <a:off x="28811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20" name="Google Shape;2520;p23"/>
            <p:cNvSpPr/>
            <p:nvPr/>
          </p:nvSpPr>
          <p:spPr>
            <a:xfrm>
              <a:off x="26739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21" name="Google Shape;2521;p23"/>
            <p:cNvSpPr/>
            <p:nvPr/>
          </p:nvSpPr>
          <p:spPr>
            <a:xfrm>
              <a:off x="246674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22" name="Google Shape;2522;p23"/>
            <p:cNvSpPr/>
            <p:nvPr/>
          </p:nvSpPr>
          <p:spPr>
            <a:xfrm>
              <a:off x="225955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23" name="Google Shape;2523;p23"/>
            <p:cNvSpPr/>
            <p:nvPr/>
          </p:nvSpPr>
          <p:spPr>
            <a:xfrm>
              <a:off x="205236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24" name="Google Shape;2524;p23"/>
            <p:cNvSpPr/>
            <p:nvPr/>
          </p:nvSpPr>
          <p:spPr>
            <a:xfrm>
              <a:off x="184598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25" name="Google Shape;2525;p23"/>
            <p:cNvSpPr/>
            <p:nvPr/>
          </p:nvSpPr>
          <p:spPr>
            <a:xfrm>
              <a:off x="16387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26" name="Google Shape;2526;p23"/>
            <p:cNvSpPr/>
            <p:nvPr/>
          </p:nvSpPr>
          <p:spPr>
            <a:xfrm>
              <a:off x="143159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27" name="Google Shape;2527;p23"/>
            <p:cNvSpPr/>
            <p:nvPr/>
          </p:nvSpPr>
          <p:spPr>
            <a:xfrm>
              <a:off x="122440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28" name="Google Shape;2528;p23"/>
            <p:cNvSpPr/>
            <p:nvPr/>
          </p:nvSpPr>
          <p:spPr>
            <a:xfrm>
              <a:off x="101720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29" name="Google Shape;2529;p23"/>
            <p:cNvSpPr/>
            <p:nvPr/>
          </p:nvSpPr>
          <p:spPr>
            <a:xfrm>
              <a:off x="81001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30" name="Google Shape;2530;p23"/>
            <p:cNvSpPr/>
            <p:nvPr/>
          </p:nvSpPr>
          <p:spPr>
            <a:xfrm>
              <a:off x="60363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31" name="Google Shape;2531;p23"/>
            <p:cNvSpPr/>
            <p:nvPr/>
          </p:nvSpPr>
          <p:spPr>
            <a:xfrm>
              <a:off x="39644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32" name="Google Shape;2532;p23"/>
            <p:cNvSpPr/>
            <p:nvPr/>
          </p:nvSpPr>
          <p:spPr>
            <a:xfrm>
              <a:off x="18925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33" name="Google Shape;2533;p23"/>
            <p:cNvSpPr/>
            <p:nvPr/>
          </p:nvSpPr>
          <p:spPr>
            <a:xfrm>
              <a:off x="8716176" y="19320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34" name="Google Shape;2534;p23"/>
            <p:cNvSpPr/>
            <p:nvPr/>
          </p:nvSpPr>
          <p:spPr>
            <a:xfrm>
              <a:off x="8716176" y="40112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35" name="Google Shape;2535;p23"/>
            <p:cNvSpPr/>
            <p:nvPr/>
          </p:nvSpPr>
          <p:spPr>
            <a:xfrm>
              <a:off x="8716176" y="60905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36" name="Google Shape;2536;p23"/>
            <p:cNvSpPr/>
            <p:nvPr/>
          </p:nvSpPr>
          <p:spPr>
            <a:xfrm>
              <a:off x="8716176" y="81698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37" name="Google Shape;2537;p23"/>
            <p:cNvSpPr/>
            <p:nvPr/>
          </p:nvSpPr>
          <p:spPr>
            <a:xfrm>
              <a:off x="8716176" y="102409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38" name="Google Shape;2538;p23"/>
            <p:cNvSpPr/>
            <p:nvPr/>
          </p:nvSpPr>
          <p:spPr>
            <a:xfrm>
              <a:off x="8716176" y="123201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39" name="Google Shape;2539;p23"/>
            <p:cNvSpPr/>
            <p:nvPr/>
          </p:nvSpPr>
          <p:spPr>
            <a:xfrm>
              <a:off x="8716176" y="143994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40" name="Google Shape;2540;p23"/>
            <p:cNvSpPr/>
            <p:nvPr/>
          </p:nvSpPr>
          <p:spPr>
            <a:xfrm>
              <a:off x="8716176" y="164787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41" name="Google Shape;2541;p23"/>
            <p:cNvSpPr/>
            <p:nvPr/>
          </p:nvSpPr>
          <p:spPr>
            <a:xfrm>
              <a:off x="8716176" y="185498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42" name="Google Shape;2542;p23"/>
            <p:cNvSpPr/>
            <p:nvPr/>
          </p:nvSpPr>
          <p:spPr>
            <a:xfrm>
              <a:off x="8716176" y="206290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43" name="Google Shape;2543;p23"/>
            <p:cNvSpPr/>
            <p:nvPr/>
          </p:nvSpPr>
          <p:spPr>
            <a:xfrm>
              <a:off x="8716176" y="227083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44" name="Google Shape;2544;p23"/>
            <p:cNvSpPr/>
            <p:nvPr/>
          </p:nvSpPr>
          <p:spPr>
            <a:xfrm>
              <a:off x="8716176" y="247876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45" name="Google Shape;2545;p23"/>
            <p:cNvSpPr/>
            <p:nvPr/>
          </p:nvSpPr>
          <p:spPr>
            <a:xfrm>
              <a:off x="8716176" y="268668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46" name="Google Shape;2546;p23"/>
            <p:cNvSpPr/>
            <p:nvPr/>
          </p:nvSpPr>
          <p:spPr>
            <a:xfrm>
              <a:off x="8716176" y="289461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47" name="Google Shape;2547;p23"/>
            <p:cNvSpPr/>
            <p:nvPr/>
          </p:nvSpPr>
          <p:spPr>
            <a:xfrm>
              <a:off x="8716176" y="310254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48" name="Google Shape;2548;p23"/>
            <p:cNvSpPr/>
            <p:nvPr/>
          </p:nvSpPr>
          <p:spPr>
            <a:xfrm>
              <a:off x="8716176" y="330965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49" name="Google Shape;2549;p23"/>
            <p:cNvSpPr/>
            <p:nvPr/>
          </p:nvSpPr>
          <p:spPr>
            <a:xfrm>
              <a:off x="8716176" y="351757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50" name="Google Shape;2550;p23"/>
            <p:cNvSpPr/>
            <p:nvPr/>
          </p:nvSpPr>
          <p:spPr>
            <a:xfrm>
              <a:off x="8716176" y="372550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51" name="Google Shape;2551;p23"/>
            <p:cNvSpPr/>
            <p:nvPr/>
          </p:nvSpPr>
          <p:spPr>
            <a:xfrm>
              <a:off x="8716176" y="393343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52" name="Google Shape;2552;p23"/>
            <p:cNvSpPr/>
            <p:nvPr/>
          </p:nvSpPr>
          <p:spPr>
            <a:xfrm>
              <a:off x="8716176" y="414054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53" name="Google Shape;2553;p23"/>
            <p:cNvSpPr/>
            <p:nvPr/>
          </p:nvSpPr>
          <p:spPr>
            <a:xfrm>
              <a:off x="8716176" y="434846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54" name="Google Shape;2554;p23"/>
            <p:cNvSpPr/>
            <p:nvPr/>
          </p:nvSpPr>
          <p:spPr>
            <a:xfrm>
              <a:off x="8716176" y="455639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55" name="Google Shape;2555;p23"/>
            <p:cNvSpPr/>
            <p:nvPr/>
          </p:nvSpPr>
          <p:spPr>
            <a:xfrm>
              <a:off x="8716176" y="476432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56" name="Google Shape;2556;p23"/>
            <p:cNvSpPr/>
            <p:nvPr/>
          </p:nvSpPr>
          <p:spPr>
            <a:xfrm>
              <a:off x="8716176" y="497225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57" name="Google Shape;2557;p23"/>
            <p:cNvSpPr/>
            <p:nvPr/>
          </p:nvSpPr>
          <p:spPr>
            <a:xfrm>
              <a:off x="907150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2558" name="Google Shape;2558;p23"/>
            <p:cNvSpPr/>
            <p:nvPr/>
          </p:nvSpPr>
          <p:spPr>
            <a:xfrm>
              <a:off x="886430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grpSp>
      <p:grpSp>
        <p:nvGrpSpPr>
          <p:cNvPr id="2559" name="Google Shape;2559;p23"/>
          <p:cNvGrpSpPr/>
          <p:nvPr/>
        </p:nvGrpSpPr>
        <p:grpSpPr>
          <a:xfrm>
            <a:off x="7980795" y="4448478"/>
            <a:ext cx="1163258" cy="618818"/>
            <a:chOff x="6180480" y="488520"/>
            <a:chExt cx="1135440" cy="1313280"/>
          </a:xfrm>
        </p:grpSpPr>
        <p:sp>
          <p:nvSpPr>
            <p:cNvPr id="2560" name="Google Shape;2560;p23"/>
            <p:cNvSpPr/>
            <p:nvPr/>
          </p:nvSpPr>
          <p:spPr>
            <a:xfrm>
              <a:off x="6479280" y="1249200"/>
              <a:ext cx="90000" cy="173520"/>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61" name="Google Shape;2561;p23"/>
            <p:cNvSpPr/>
            <p:nvPr/>
          </p:nvSpPr>
          <p:spPr>
            <a:xfrm>
              <a:off x="6329880" y="1249200"/>
              <a:ext cx="90000" cy="443880"/>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62" name="Google Shape;2562;p23"/>
            <p:cNvSpPr/>
            <p:nvPr/>
          </p:nvSpPr>
          <p:spPr>
            <a:xfrm>
              <a:off x="7076520" y="794880"/>
              <a:ext cx="90360" cy="368280"/>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63" name="Google Shape;2563;p23"/>
            <p:cNvSpPr/>
            <p:nvPr/>
          </p:nvSpPr>
          <p:spPr>
            <a:xfrm>
              <a:off x="6927480" y="910440"/>
              <a:ext cx="90000" cy="253080"/>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64" name="Google Shape;2564;p23"/>
            <p:cNvSpPr/>
            <p:nvPr/>
          </p:nvSpPr>
          <p:spPr>
            <a:xfrm>
              <a:off x="7225920" y="488520"/>
              <a:ext cx="90000" cy="306360"/>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65" name="Google Shape;2565;p23"/>
            <p:cNvSpPr/>
            <p:nvPr/>
          </p:nvSpPr>
          <p:spPr>
            <a:xfrm>
              <a:off x="6778080" y="910440"/>
              <a:ext cx="90000" cy="621000"/>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66" name="Google Shape;2566;p23"/>
            <p:cNvSpPr/>
            <p:nvPr/>
          </p:nvSpPr>
          <p:spPr>
            <a:xfrm>
              <a:off x="6180480" y="1693080"/>
              <a:ext cx="90360" cy="108720"/>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67" name="Google Shape;2567;p23"/>
            <p:cNvSpPr/>
            <p:nvPr/>
          </p:nvSpPr>
          <p:spPr>
            <a:xfrm>
              <a:off x="6628680" y="1422720"/>
              <a:ext cx="90000" cy="108720"/>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568" name="Google Shape;2568;p23"/>
          <p:cNvGrpSpPr/>
          <p:nvPr/>
        </p:nvGrpSpPr>
        <p:grpSpPr>
          <a:xfrm>
            <a:off x="54301" y="23066"/>
            <a:ext cx="1469010" cy="516564"/>
            <a:chOff x="4687560" y="1801800"/>
            <a:chExt cx="1433880" cy="1767240"/>
          </a:xfrm>
        </p:grpSpPr>
        <p:sp>
          <p:nvSpPr>
            <p:cNvPr id="2569" name="Google Shape;2569;p23"/>
            <p:cNvSpPr/>
            <p:nvPr/>
          </p:nvSpPr>
          <p:spPr>
            <a:xfrm>
              <a:off x="5135040" y="2166120"/>
              <a:ext cx="90360" cy="1294200"/>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70" name="Google Shape;2570;p23"/>
            <p:cNvSpPr/>
            <p:nvPr/>
          </p:nvSpPr>
          <p:spPr>
            <a:xfrm>
              <a:off x="6031440" y="1801800"/>
              <a:ext cx="90000" cy="1096920"/>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71" name="Google Shape;2571;p23"/>
            <p:cNvSpPr/>
            <p:nvPr/>
          </p:nvSpPr>
          <p:spPr>
            <a:xfrm>
              <a:off x="5433840" y="2706120"/>
              <a:ext cx="90000" cy="754200"/>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72" name="Google Shape;2572;p23"/>
            <p:cNvSpPr/>
            <p:nvPr/>
          </p:nvSpPr>
          <p:spPr>
            <a:xfrm>
              <a:off x="4986000" y="2166120"/>
              <a:ext cx="90360" cy="792720"/>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73" name="Google Shape;2573;p23"/>
            <p:cNvSpPr/>
            <p:nvPr/>
          </p:nvSpPr>
          <p:spPr>
            <a:xfrm>
              <a:off x="5732640" y="2050560"/>
              <a:ext cx="90000" cy="347040"/>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74" name="Google Shape;2574;p23"/>
            <p:cNvSpPr/>
            <p:nvPr/>
          </p:nvSpPr>
          <p:spPr>
            <a:xfrm>
              <a:off x="5882040" y="2397600"/>
              <a:ext cx="90000" cy="501120"/>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75" name="Google Shape;2575;p23"/>
            <p:cNvSpPr/>
            <p:nvPr/>
          </p:nvSpPr>
          <p:spPr>
            <a:xfrm>
              <a:off x="4687560" y="3133800"/>
              <a:ext cx="90000" cy="420840"/>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76" name="Google Shape;2576;p23"/>
            <p:cNvSpPr/>
            <p:nvPr/>
          </p:nvSpPr>
          <p:spPr>
            <a:xfrm>
              <a:off x="4836960" y="2959200"/>
              <a:ext cx="90000" cy="174600"/>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77" name="Google Shape;2577;p23"/>
            <p:cNvSpPr/>
            <p:nvPr/>
          </p:nvSpPr>
          <p:spPr>
            <a:xfrm>
              <a:off x="5583240" y="2050560"/>
              <a:ext cx="90000" cy="655920"/>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78" name="Google Shape;2578;p23"/>
            <p:cNvSpPr/>
            <p:nvPr/>
          </p:nvSpPr>
          <p:spPr>
            <a:xfrm>
              <a:off x="5284440" y="3460320"/>
              <a:ext cx="90000" cy="108720"/>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582"/>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583"/>
        <p:cNvGrpSpPr/>
        <p:nvPr/>
      </p:nvGrpSpPr>
      <p:grpSpPr>
        <a:xfrm>
          <a:off x="0" y="0"/>
          <a:ext cx="0" cy="0"/>
          <a:chOff x="0" y="0"/>
          <a:chExt cx="0" cy="0"/>
        </a:xfrm>
      </p:grpSpPr>
      <p:sp>
        <p:nvSpPr>
          <p:cNvPr id="2584" name="Google Shape;2584;p2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74"/>
        <p:cNvGrpSpPr/>
        <p:nvPr/>
      </p:nvGrpSpPr>
      <p:grpSpPr>
        <a:xfrm>
          <a:off x="0" y="0"/>
          <a:ext cx="0" cy="0"/>
          <a:chOff x="0" y="0"/>
          <a:chExt cx="0" cy="0"/>
        </a:xfrm>
      </p:grpSpPr>
      <p:grpSp>
        <p:nvGrpSpPr>
          <p:cNvPr id="375" name="Google Shape;375;p4"/>
          <p:cNvGrpSpPr/>
          <p:nvPr/>
        </p:nvGrpSpPr>
        <p:grpSpPr>
          <a:xfrm>
            <a:off x="0" y="0"/>
            <a:ext cx="9143995" cy="5143491"/>
            <a:chOff x="0" y="0"/>
            <a:chExt cx="9143995" cy="5143491"/>
          </a:xfrm>
        </p:grpSpPr>
        <p:sp>
          <p:nvSpPr>
            <p:cNvPr id="376" name="Google Shape;376;p4"/>
            <p:cNvSpPr/>
            <p:nvPr/>
          </p:nvSpPr>
          <p:spPr>
            <a:xfrm>
              <a:off x="0" y="19319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77" name="Google Shape;377;p4"/>
            <p:cNvSpPr/>
            <p:nvPr/>
          </p:nvSpPr>
          <p:spPr>
            <a:xfrm>
              <a:off x="0" y="401120"/>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78" name="Google Shape;378;p4"/>
            <p:cNvSpPr/>
            <p:nvPr/>
          </p:nvSpPr>
          <p:spPr>
            <a:xfrm>
              <a:off x="0" y="60904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79" name="Google Shape;379;p4"/>
            <p:cNvSpPr/>
            <p:nvPr/>
          </p:nvSpPr>
          <p:spPr>
            <a:xfrm>
              <a:off x="0" y="81697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80" name="Google Shape;380;p4"/>
            <p:cNvSpPr/>
            <p:nvPr/>
          </p:nvSpPr>
          <p:spPr>
            <a:xfrm>
              <a:off x="0" y="102408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81" name="Google Shape;381;p4"/>
            <p:cNvSpPr/>
            <p:nvPr/>
          </p:nvSpPr>
          <p:spPr>
            <a:xfrm>
              <a:off x="0" y="123201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82" name="Google Shape;382;p4"/>
            <p:cNvSpPr/>
            <p:nvPr/>
          </p:nvSpPr>
          <p:spPr>
            <a:xfrm>
              <a:off x="0" y="143994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83" name="Google Shape;383;p4"/>
            <p:cNvSpPr/>
            <p:nvPr/>
          </p:nvSpPr>
          <p:spPr>
            <a:xfrm>
              <a:off x="0" y="164786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84" name="Google Shape;384;p4"/>
            <p:cNvSpPr/>
            <p:nvPr/>
          </p:nvSpPr>
          <p:spPr>
            <a:xfrm>
              <a:off x="0" y="1854977"/>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85" name="Google Shape;385;p4"/>
            <p:cNvSpPr/>
            <p:nvPr/>
          </p:nvSpPr>
          <p:spPr>
            <a:xfrm>
              <a:off x="0" y="206290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86" name="Google Shape;386;p4"/>
            <p:cNvSpPr/>
            <p:nvPr/>
          </p:nvSpPr>
          <p:spPr>
            <a:xfrm>
              <a:off x="0" y="227083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87" name="Google Shape;387;p4"/>
            <p:cNvSpPr/>
            <p:nvPr/>
          </p:nvSpPr>
          <p:spPr>
            <a:xfrm>
              <a:off x="0" y="247876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88" name="Google Shape;388;p4"/>
            <p:cNvSpPr/>
            <p:nvPr/>
          </p:nvSpPr>
          <p:spPr>
            <a:xfrm>
              <a:off x="0" y="268668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89" name="Google Shape;389;p4"/>
            <p:cNvSpPr/>
            <p:nvPr/>
          </p:nvSpPr>
          <p:spPr>
            <a:xfrm>
              <a:off x="0" y="289461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90" name="Google Shape;390;p4"/>
            <p:cNvSpPr/>
            <p:nvPr/>
          </p:nvSpPr>
          <p:spPr>
            <a:xfrm>
              <a:off x="0" y="3102544"/>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91" name="Google Shape;391;p4"/>
            <p:cNvSpPr/>
            <p:nvPr/>
          </p:nvSpPr>
          <p:spPr>
            <a:xfrm>
              <a:off x="0" y="330965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92" name="Google Shape;392;p4"/>
            <p:cNvSpPr/>
            <p:nvPr/>
          </p:nvSpPr>
          <p:spPr>
            <a:xfrm>
              <a:off x="0" y="351758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93" name="Google Shape;393;p4"/>
            <p:cNvSpPr/>
            <p:nvPr/>
          </p:nvSpPr>
          <p:spPr>
            <a:xfrm>
              <a:off x="0" y="372550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94" name="Google Shape;394;p4"/>
            <p:cNvSpPr/>
            <p:nvPr/>
          </p:nvSpPr>
          <p:spPr>
            <a:xfrm>
              <a:off x="0" y="393343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95" name="Google Shape;395;p4"/>
            <p:cNvSpPr/>
            <p:nvPr/>
          </p:nvSpPr>
          <p:spPr>
            <a:xfrm>
              <a:off x="0" y="414054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96" name="Google Shape;396;p4"/>
            <p:cNvSpPr/>
            <p:nvPr/>
          </p:nvSpPr>
          <p:spPr>
            <a:xfrm>
              <a:off x="0" y="434847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97" name="Google Shape;397;p4"/>
            <p:cNvSpPr/>
            <p:nvPr/>
          </p:nvSpPr>
          <p:spPr>
            <a:xfrm>
              <a:off x="0" y="455640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98" name="Google Shape;398;p4"/>
            <p:cNvSpPr/>
            <p:nvPr/>
          </p:nvSpPr>
          <p:spPr>
            <a:xfrm>
              <a:off x="0" y="476432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99" name="Google Shape;399;p4"/>
            <p:cNvSpPr/>
            <p:nvPr/>
          </p:nvSpPr>
          <p:spPr>
            <a:xfrm>
              <a:off x="0" y="497225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00" name="Google Shape;400;p4"/>
            <p:cNvSpPr/>
            <p:nvPr/>
          </p:nvSpPr>
          <p:spPr>
            <a:xfrm>
              <a:off x="86768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01" name="Google Shape;401;p4"/>
            <p:cNvSpPr/>
            <p:nvPr/>
          </p:nvSpPr>
          <p:spPr>
            <a:xfrm>
              <a:off x="847046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02" name="Google Shape;402;p4"/>
            <p:cNvSpPr/>
            <p:nvPr/>
          </p:nvSpPr>
          <p:spPr>
            <a:xfrm>
              <a:off x="826327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03" name="Google Shape;403;p4"/>
            <p:cNvSpPr/>
            <p:nvPr/>
          </p:nvSpPr>
          <p:spPr>
            <a:xfrm>
              <a:off x="805608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04" name="Google Shape;404;p4"/>
            <p:cNvSpPr/>
            <p:nvPr/>
          </p:nvSpPr>
          <p:spPr>
            <a:xfrm>
              <a:off x="78488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05" name="Google Shape;405;p4"/>
            <p:cNvSpPr/>
            <p:nvPr/>
          </p:nvSpPr>
          <p:spPr>
            <a:xfrm>
              <a:off x="764169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06" name="Google Shape;406;p4"/>
            <p:cNvSpPr/>
            <p:nvPr/>
          </p:nvSpPr>
          <p:spPr>
            <a:xfrm>
              <a:off x="74345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07" name="Google Shape;407;p4"/>
            <p:cNvSpPr/>
            <p:nvPr/>
          </p:nvSpPr>
          <p:spPr>
            <a:xfrm>
              <a:off x="722730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08" name="Google Shape;408;p4"/>
            <p:cNvSpPr/>
            <p:nvPr/>
          </p:nvSpPr>
          <p:spPr>
            <a:xfrm>
              <a:off x="702093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09" name="Google Shape;409;p4"/>
            <p:cNvSpPr/>
            <p:nvPr/>
          </p:nvSpPr>
          <p:spPr>
            <a:xfrm>
              <a:off x="68137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10" name="Google Shape;410;p4"/>
            <p:cNvSpPr/>
            <p:nvPr/>
          </p:nvSpPr>
          <p:spPr>
            <a:xfrm>
              <a:off x="66065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11" name="Google Shape;411;p4"/>
            <p:cNvSpPr/>
            <p:nvPr/>
          </p:nvSpPr>
          <p:spPr>
            <a:xfrm>
              <a:off x="639934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12" name="Google Shape;412;p4"/>
            <p:cNvSpPr/>
            <p:nvPr/>
          </p:nvSpPr>
          <p:spPr>
            <a:xfrm>
              <a:off x="619297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13" name="Google Shape;413;p4"/>
            <p:cNvSpPr/>
            <p:nvPr/>
          </p:nvSpPr>
          <p:spPr>
            <a:xfrm>
              <a:off x="598577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14" name="Google Shape;414;p4"/>
            <p:cNvSpPr/>
            <p:nvPr/>
          </p:nvSpPr>
          <p:spPr>
            <a:xfrm>
              <a:off x="577858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15" name="Google Shape;415;p4"/>
            <p:cNvSpPr/>
            <p:nvPr/>
          </p:nvSpPr>
          <p:spPr>
            <a:xfrm>
              <a:off x="55713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16" name="Google Shape;416;p4"/>
            <p:cNvSpPr/>
            <p:nvPr/>
          </p:nvSpPr>
          <p:spPr>
            <a:xfrm>
              <a:off x="536501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17" name="Google Shape;417;p4"/>
            <p:cNvSpPr/>
            <p:nvPr/>
          </p:nvSpPr>
          <p:spPr>
            <a:xfrm>
              <a:off x="515863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18" name="Google Shape;418;p4"/>
            <p:cNvSpPr/>
            <p:nvPr/>
          </p:nvSpPr>
          <p:spPr>
            <a:xfrm>
              <a:off x="495144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19" name="Google Shape;419;p4"/>
            <p:cNvSpPr/>
            <p:nvPr/>
          </p:nvSpPr>
          <p:spPr>
            <a:xfrm>
              <a:off x="47442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20" name="Google Shape;420;p4"/>
            <p:cNvSpPr/>
            <p:nvPr/>
          </p:nvSpPr>
          <p:spPr>
            <a:xfrm>
              <a:off x="453705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21" name="Google Shape;421;p4"/>
            <p:cNvSpPr/>
            <p:nvPr/>
          </p:nvSpPr>
          <p:spPr>
            <a:xfrm>
              <a:off x="432986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22" name="Google Shape;422;p4"/>
            <p:cNvSpPr/>
            <p:nvPr/>
          </p:nvSpPr>
          <p:spPr>
            <a:xfrm>
              <a:off x="412266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23" name="Google Shape;423;p4"/>
            <p:cNvSpPr/>
            <p:nvPr/>
          </p:nvSpPr>
          <p:spPr>
            <a:xfrm>
              <a:off x="39162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24" name="Google Shape;424;p4"/>
            <p:cNvSpPr/>
            <p:nvPr/>
          </p:nvSpPr>
          <p:spPr>
            <a:xfrm>
              <a:off x="370909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25" name="Google Shape;425;p4"/>
            <p:cNvSpPr/>
            <p:nvPr/>
          </p:nvSpPr>
          <p:spPr>
            <a:xfrm>
              <a:off x="35019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26" name="Google Shape;426;p4"/>
            <p:cNvSpPr/>
            <p:nvPr/>
          </p:nvSpPr>
          <p:spPr>
            <a:xfrm>
              <a:off x="329470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27" name="Google Shape;427;p4"/>
            <p:cNvSpPr/>
            <p:nvPr/>
          </p:nvSpPr>
          <p:spPr>
            <a:xfrm>
              <a:off x="308751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28" name="Google Shape;428;p4"/>
            <p:cNvSpPr/>
            <p:nvPr/>
          </p:nvSpPr>
          <p:spPr>
            <a:xfrm>
              <a:off x="28811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29" name="Google Shape;429;p4"/>
            <p:cNvSpPr/>
            <p:nvPr/>
          </p:nvSpPr>
          <p:spPr>
            <a:xfrm>
              <a:off x="26739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30" name="Google Shape;430;p4"/>
            <p:cNvSpPr/>
            <p:nvPr/>
          </p:nvSpPr>
          <p:spPr>
            <a:xfrm>
              <a:off x="246674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31" name="Google Shape;431;p4"/>
            <p:cNvSpPr/>
            <p:nvPr/>
          </p:nvSpPr>
          <p:spPr>
            <a:xfrm>
              <a:off x="225955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32" name="Google Shape;432;p4"/>
            <p:cNvSpPr/>
            <p:nvPr/>
          </p:nvSpPr>
          <p:spPr>
            <a:xfrm>
              <a:off x="205236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33" name="Google Shape;433;p4"/>
            <p:cNvSpPr/>
            <p:nvPr/>
          </p:nvSpPr>
          <p:spPr>
            <a:xfrm>
              <a:off x="184598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34" name="Google Shape;434;p4"/>
            <p:cNvSpPr/>
            <p:nvPr/>
          </p:nvSpPr>
          <p:spPr>
            <a:xfrm>
              <a:off x="16387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35" name="Google Shape;435;p4"/>
            <p:cNvSpPr/>
            <p:nvPr/>
          </p:nvSpPr>
          <p:spPr>
            <a:xfrm>
              <a:off x="143159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36" name="Google Shape;436;p4"/>
            <p:cNvSpPr/>
            <p:nvPr/>
          </p:nvSpPr>
          <p:spPr>
            <a:xfrm>
              <a:off x="122440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37" name="Google Shape;437;p4"/>
            <p:cNvSpPr/>
            <p:nvPr/>
          </p:nvSpPr>
          <p:spPr>
            <a:xfrm>
              <a:off x="101720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38" name="Google Shape;438;p4"/>
            <p:cNvSpPr/>
            <p:nvPr/>
          </p:nvSpPr>
          <p:spPr>
            <a:xfrm>
              <a:off x="81001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39" name="Google Shape;439;p4"/>
            <p:cNvSpPr/>
            <p:nvPr/>
          </p:nvSpPr>
          <p:spPr>
            <a:xfrm>
              <a:off x="60363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40" name="Google Shape;440;p4"/>
            <p:cNvSpPr/>
            <p:nvPr/>
          </p:nvSpPr>
          <p:spPr>
            <a:xfrm>
              <a:off x="39644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41" name="Google Shape;441;p4"/>
            <p:cNvSpPr/>
            <p:nvPr/>
          </p:nvSpPr>
          <p:spPr>
            <a:xfrm>
              <a:off x="18925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42" name="Google Shape;442;p4"/>
            <p:cNvSpPr/>
            <p:nvPr/>
          </p:nvSpPr>
          <p:spPr>
            <a:xfrm>
              <a:off x="8716176" y="19320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43" name="Google Shape;443;p4"/>
            <p:cNvSpPr/>
            <p:nvPr/>
          </p:nvSpPr>
          <p:spPr>
            <a:xfrm>
              <a:off x="8716176" y="40112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44" name="Google Shape;444;p4"/>
            <p:cNvSpPr/>
            <p:nvPr/>
          </p:nvSpPr>
          <p:spPr>
            <a:xfrm>
              <a:off x="8716176" y="60905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45" name="Google Shape;445;p4"/>
            <p:cNvSpPr/>
            <p:nvPr/>
          </p:nvSpPr>
          <p:spPr>
            <a:xfrm>
              <a:off x="8716176" y="81698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46" name="Google Shape;446;p4"/>
            <p:cNvSpPr/>
            <p:nvPr/>
          </p:nvSpPr>
          <p:spPr>
            <a:xfrm>
              <a:off x="8716176" y="102409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47" name="Google Shape;447;p4"/>
            <p:cNvSpPr/>
            <p:nvPr/>
          </p:nvSpPr>
          <p:spPr>
            <a:xfrm>
              <a:off x="8716176" y="123201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48" name="Google Shape;448;p4"/>
            <p:cNvSpPr/>
            <p:nvPr/>
          </p:nvSpPr>
          <p:spPr>
            <a:xfrm>
              <a:off x="8716176" y="143994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49" name="Google Shape;449;p4"/>
            <p:cNvSpPr/>
            <p:nvPr/>
          </p:nvSpPr>
          <p:spPr>
            <a:xfrm>
              <a:off x="8716176" y="164787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50" name="Google Shape;450;p4"/>
            <p:cNvSpPr/>
            <p:nvPr/>
          </p:nvSpPr>
          <p:spPr>
            <a:xfrm>
              <a:off x="8716176" y="185498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51" name="Google Shape;451;p4"/>
            <p:cNvSpPr/>
            <p:nvPr/>
          </p:nvSpPr>
          <p:spPr>
            <a:xfrm>
              <a:off x="8716176" y="206290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52" name="Google Shape;452;p4"/>
            <p:cNvSpPr/>
            <p:nvPr/>
          </p:nvSpPr>
          <p:spPr>
            <a:xfrm>
              <a:off x="8716176" y="227083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53" name="Google Shape;453;p4"/>
            <p:cNvSpPr/>
            <p:nvPr/>
          </p:nvSpPr>
          <p:spPr>
            <a:xfrm>
              <a:off x="8716176" y="247876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54" name="Google Shape;454;p4"/>
            <p:cNvSpPr/>
            <p:nvPr/>
          </p:nvSpPr>
          <p:spPr>
            <a:xfrm>
              <a:off x="8716176" y="268668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55" name="Google Shape;455;p4"/>
            <p:cNvSpPr/>
            <p:nvPr/>
          </p:nvSpPr>
          <p:spPr>
            <a:xfrm>
              <a:off x="8716176" y="289461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56" name="Google Shape;456;p4"/>
            <p:cNvSpPr/>
            <p:nvPr/>
          </p:nvSpPr>
          <p:spPr>
            <a:xfrm>
              <a:off x="8716176" y="310254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57" name="Google Shape;457;p4"/>
            <p:cNvSpPr/>
            <p:nvPr/>
          </p:nvSpPr>
          <p:spPr>
            <a:xfrm>
              <a:off x="8716176" y="330965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58" name="Google Shape;458;p4"/>
            <p:cNvSpPr/>
            <p:nvPr/>
          </p:nvSpPr>
          <p:spPr>
            <a:xfrm>
              <a:off x="8716176" y="351757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59" name="Google Shape;459;p4"/>
            <p:cNvSpPr/>
            <p:nvPr/>
          </p:nvSpPr>
          <p:spPr>
            <a:xfrm>
              <a:off x="8716176" y="372550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60" name="Google Shape;460;p4"/>
            <p:cNvSpPr/>
            <p:nvPr/>
          </p:nvSpPr>
          <p:spPr>
            <a:xfrm>
              <a:off x="8716176" y="393343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61" name="Google Shape;461;p4"/>
            <p:cNvSpPr/>
            <p:nvPr/>
          </p:nvSpPr>
          <p:spPr>
            <a:xfrm>
              <a:off x="8716176" y="414054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62" name="Google Shape;462;p4"/>
            <p:cNvSpPr/>
            <p:nvPr/>
          </p:nvSpPr>
          <p:spPr>
            <a:xfrm>
              <a:off x="8716176" y="434846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63" name="Google Shape;463;p4"/>
            <p:cNvSpPr/>
            <p:nvPr/>
          </p:nvSpPr>
          <p:spPr>
            <a:xfrm>
              <a:off x="8716176" y="455639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64" name="Google Shape;464;p4"/>
            <p:cNvSpPr/>
            <p:nvPr/>
          </p:nvSpPr>
          <p:spPr>
            <a:xfrm>
              <a:off x="8716176" y="476432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65" name="Google Shape;465;p4"/>
            <p:cNvSpPr/>
            <p:nvPr/>
          </p:nvSpPr>
          <p:spPr>
            <a:xfrm>
              <a:off x="8716176" y="497225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66" name="Google Shape;466;p4"/>
            <p:cNvSpPr/>
            <p:nvPr/>
          </p:nvSpPr>
          <p:spPr>
            <a:xfrm>
              <a:off x="907150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67" name="Google Shape;467;p4"/>
            <p:cNvSpPr/>
            <p:nvPr/>
          </p:nvSpPr>
          <p:spPr>
            <a:xfrm>
              <a:off x="886430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grpSp>
      <p:grpSp>
        <p:nvGrpSpPr>
          <p:cNvPr id="468" name="Google Shape;468;p4"/>
          <p:cNvGrpSpPr/>
          <p:nvPr/>
        </p:nvGrpSpPr>
        <p:grpSpPr>
          <a:xfrm>
            <a:off x="229136" y="121993"/>
            <a:ext cx="398326" cy="493698"/>
            <a:chOff x="5433840" y="2050560"/>
            <a:chExt cx="388800" cy="1409760"/>
          </a:xfrm>
        </p:grpSpPr>
        <p:sp>
          <p:nvSpPr>
            <p:cNvPr id="469" name="Google Shape;469;p4"/>
            <p:cNvSpPr/>
            <p:nvPr/>
          </p:nvSpPr>
          <p:spPr>
            <a:xfrm>
              <a:off x="5433840" y="2706120"/>
              <a:ext cx="90000" cy="754200"/>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0" name="Google Shape;470;p4"/>
            <p:cNvSpPr/>
            <p:nvPr/>
          </p:nvSpPr>
          <p:spPr>
            <a:xfrm>
              <a:off x="5732640" y="2050560"/>
              <a:ext cx="90000" cy="347040"/>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1" name="Google Shape;471;p4"/>
            <p:cNvSpPr/>
            <p:nvPr/>
          </p:nvSpPr>
          <p:spPr>
            <a:xfrm>
              <a:off x="5583240" y="2050560"/>
              <a:ext cx="90000" cy="655920"/>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72" name="Google Shape;472;p4"/>
          <p:cNvGrpSpPr/>
          <p:nvPr/>
        </p:nvGrpSpPr>
        <p:grpSpPr>
          <a:xfrm>
            <a:off x="8549592" y="4632154"/>
            <a:ext cx="398326" cy="422215"/>
            <a:chOff x="5882040" y="1693080"/>
            <a:chExt cx="388800" cy="1205640"/>
          </a:xfrm>
        </p:grpSpPr>
        <p:sp>
          <p:nvSpPr>
            <p:cNvPr id="473" name="Google Shape;473;p4"/>
            <p:cNvSpPr/>
            <p:nvPr/>
          </p:nvSpPr>
          <p:spPr>
            <a:xfrm>
              <a:off x="6031440" y="1801800"/>
              <a:ext cx="90000" cy="1096920"/>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4" name="Google Shape;474;p4"/>
            <p:cNvSpPr/>
            <p:nvPr/>
          </p:nvSpPr>
          <p:spPr>
            <a:xfrm>
              <a:off x="5882040" y="2397600"/>
              <a:ext cx="90000" cy="501120"/>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5" name="Google Shape;475;p4"/>
            <p:cNvSpPr/>
            <p:nvPr/>
          </p:nvSpPr>
          <p:spPr>
            <a:xfrm>
              <a:off x="6180480" y="1693080"/>
              <a:ext cx="90360" cy="108720"/>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476" name="Google Shape;47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77" name="Google Shape;477;p4"/>
          <p:cNvSpPr txBox="1">
            <a:spLocks noGrp="1"/>
          </p:cNvSpPr>
          <p:nvPr>
            <p:ph type="body" idx="1"/>
          </p:nvPr>
        </p:nvSpPr>
        <p:spPr>
          <a:xfrm>
            <a:off x="720000" y="1215751"/>
            <a:ext cx="7704000" cy="3345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sz="1200"/>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78"/>
        <p:cNvGrpSpPr/>
        <p:nvPr/>
      </p:nvGrpSpPr>
      <p:grpSpPr>
        <a:xfrm>
          <a:off x="0" y="0"/>
          <a:ext cx="0" cy="0"/>
          <a:chOff x="0" y="0"/>
          <a:chExt cx="0" cy="0"/>
        </a:xfrm>
      </p:grpSpPr>
      <p:grpSp>
        <p:nvGrpSpPr>
          <p:cNvPr id="479" name="Google Shape;479;p5"/>
          <p:cNvGrpSpPr/>
          <p:nvPr/>
        </p:nvGrpSpPr>
        <p:grpSpPr>
          <a:xfrm>
            <a:off x="0" y="0"/>
            <a:ext cx="9143995" cy="5143491"/>
            <a:chOff x="0" y="0"/>
            <a:chExt cx="9143995" cy="5143491"/>
          </a:xfrm>
        </p:grpSpPr>
        <p:sp>
          <p:nvSpPr>
            <p:cNvPr id="480" name="Google Shape;480;p5"/>
            <p:cNvSpPr/>
            <p:nvPr/>
          </p:nvSpPr>
          <p:spPr>
            <a:xfrm>
              <a:off x="0" y="19319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81" name="Google Shape;481;p5"/>
            <p:cNvSpPr/>
            <p:nvPr/>
          </p:nvSpPr>
          <p:spPr>
            <a:xfrm>
              <a:off x="0" y="401120"/>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82" name="Google Shape;482;p5"/>
            <p:cNvSpPr/>
            <p:nvPr/>
          </p:nvSpPr>
          <p:spPr>
            <a:xfrm>
              <a:off x="0" y="60904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83" name="Google Shape;483;p5"/>
            <p:cNvSpPr/>
            <p:nvPr/>
          </p:nvSpPr>
          <p:spPr>
            <a:xfrm>
              <a:off x="0" y="81697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84" name="Google Shape;484;p5"/>
            <p:cNvSpPr/>
            <p:nvPr/>
          </p:nvSpPr>
          <p:spPr>
            <a:xfrm>
              <a:off x="0" y="102408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85" name="Google Shape;485;p5"/>
            <p:cNvSpPr/>
            <p:nvPr/>
          </p:nvSpPr>
          <p:spPr>
            <a:xfrm>
              <a:off x="0" y="123201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86" name="Google Shape;486;p5"/>
            <p:cNvSpPr/>
            <p:nvPr/>
          </p:nvSpPr>
          <p:spPr>
            <a:xfrm>
              <a:off x="0" y="143994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87" name="Google Shape;487;p5"/>
            <p:cNvSpPr/>
            <p:nvPr/>
          </p:nvSpPr>
          <p:spPr>
            <a:xfrm>
              <a:off x="0" y="164786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88" name="Google Shape;488;p5"/>
            <p:cNvSpPr/>
            <p:nvPr/>
          </p:nvSpPr>
          <p:spPr>
            <a:xfrm>
              <a:off x="0" y="1854977"/>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89" name="Google Shape;489;p5"/>
            <p:cNvSpPr/>
            <p:nvPr/>
          </p:nvSpPr>
          <p:spPr>
            <a:xfrm>
              <a:off x="0" y="206290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90" name="Google Shape;490;p5"/>
            <p:cNvSpPr/>
            <p:nvPr/>
          </p:nvSpPr>
          <p:spPr>
            <a:xfrm>
              <a:off x="0" y="227083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91" name="Google Shape;491;p5"/>
            <p:cNvSpPr/>
            <p:nvPr/>
          </p:nvSpPr>
          <p:spPr>
            <a:xfrm>
              <a:off x="0" y="247876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92" name="Google Shape;492;p5"/>
            <p:cNvSpPr/>
            <p:nvPr/>
          </p:nvSpPr>
          <p:spPr>
            <a:xfrm>
              <a:off x="0" y="268668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93" name="Google Shape;493;p5"/>
            <p:cNvSpPr/>
            <p:nvPr/>
          </p:nvSpPr>
          <p:spPr>
            <a:xfrm>
              <a:off x="0" y="289461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94" name="Google Shape;494;p5"/>
            <p:cNvSpPr/>
            <p:nvPr/>
          </p:nvSpPr>
          <p:spPr>
            <a:xfrm>
              <a:off x="0" y="3102544"/>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95" name="Google Shape;495;p5"/>
            <p:cNvSpPr/>
            <p:nvPr/>
          </p:nvSpPr>
          <p:spPr>
            <a:xfrm>
              <a:off x="0" y="330965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96" name="Google Shape;496;p5"/>
            <p:cNvSpPr/>
            <p:nvPr/>
          </p:nvSpPr>
          <p:spPr>
            <a:xfrm>
              <a:off x="0" y="351758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97" name="Google Shape;497;p5"/>
            <p:cNvSpPr/>
            <p:nvPr/>
          </p:nvSpPr>
          <p:spPr>
            <a:xfrm>
              <a:off x="0" y="372550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98" name="Google Shape;498;p5"/>
            <p:cNvSpPr/>
            <p:nvPr/>
          </p:nvSpPr>
          <p:spPr>
            <a:xfrm>
              <a:off x="0" y="393343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499" name="Google Shape;499;p5"/>
            <p:cNvSpPr/>
            <p:nvPr/>
          </p:nvSpPr>
          <p:spPr>
            <a:xfrm>
              <a:off x="0" y="414054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00" name="Google Shape;500;p5"/>
            <p:cNvSpPr/>
            <p:nvPr/>
          </p:nvSpPr>
          <p:spPr>
            <a:xfrm>
              <a:off x="0" y="434847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01" name="Google Shape;501;p5"/>
            <p:cNvSpPr/>
            <p:nvPr/>
          </p:nvSpPr>
          <p:spPr>
            <a:xfrm>
              <a:off x="0" y="455640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02" name="Google Shape;502;p5"/>
            <p:cNvSpPr/>
            <p:nvPr/>
          </p:nvSpPr>
          <p:spPr>
            <a:xfrm>
              <a:off x="0" y="476432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03" name="Google Shape;503;p5"/>
            <p:cNvSpPr/>
            <p:nvPr/>
          </p:nvSpPr>
          <p:spPr>
            <a:xfrm>
              <a:off x="0" y="497225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04" name="Google Shape;504;p5"/>
            <p:cNvSpPr/>
            <p:nvPr/>
          </p:nvSpPr>
          <p:spPr>
            <a:xfrm>
              <a:off x="86768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05" name="Google Shape;505;p5"/>
            <p:cNvSpPr/>
            <p:nvPr/>
          </p:nvSpPr>
          <p:spPr>
            <a:xfrm>
              <a:off x="847046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06" name="Google Shape;506;p5"/>
            <p:cNvSpPr/>
            <p:nvPr/>
          </p:nvSpPr>
          <p:spPr>
            <a:xfrm>
              <a:off x="826327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07" name="Google Shape;507;p5"/>
            <p:cNvSpPr/>
            <p:nvPr/>
          </p:nvSpPr>
          <p:spPr>
            <a:xfrm>
              <a:off x="805608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08" name="Google Shape;508;p5"/>
            <p:cNvSpPr/>
            <p:nvPr/>
          </p:nvSpPr>
          <p:spPr>
            <a:xfrm>
              <a:off x="78488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09" name="Google Shape;509;p5"/>
            <p:cNvSpPr/>
            <p:nvPr/>
          </p:nvSpPr>
          <p:spPr>
            <a:xfrm>
              <a:off x="764169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10" name="Google Shape;510;p5"/>
            <p:cNvSpPr/>
            <p:nvPr/>
          </p:nvSpPr>
          <p:spPr>
            <a:xfrm>
              <a:off x="74345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11" name="Google Shape;511;p5"/>
            <p:cNvSpPr/>
            <p:nvPr/>
          </p:nvSpPr>
          <p:spPr>
            <a:xfrm>
              <a:off x="722730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12" name="Google Shape;512;p5"/>
            <p:cNvSpPr/>
            <p:nvPr/>
          </p:nvSpPr>
          <p:spPr>
            <a:xfrm>
              <a:off x="702093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13" name="Google Shape;513;p5"/>
            <p:cNvSpPr/>
            <p:nvPr/>
          </p:nvSpPr>
          <p:spPr>
            <a:xfrm>
              <a:off x="68137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14" name="Google Shape;514;p5"/>
            <p:cNvSpPr/>
            <p:nvPr/>
          </p:nvSpPr>
          <p:spPr>
            <a:xfrm>
              <a:off x="66065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15" name="Google Shape;515;p5"/>
            <p:cNvSpPr/>
            <p:nvPr/>
          </p:nvSpPr>
          <p:spPr>
            <a:xfrm>
              <a:off x="639934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16" name="Google Shape;516;p5"/>
            <p:cNvSpPr/>
            <p:nvPr/>
          </p:nvSpPr>
          <p:spPr>
            <a:xfrm>
              <a:off x="619297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17" name="Google Shape;517;p5"/>
            <p:cNvSpPr/>
            <p:nvPr/>
          </p:nvSpPr>
          <p:spPr>
            <a:xfrm>
              <a:off x="598577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18" name="Google Shape;518;p5"/>
            <p:cNvSpPr/>
            <p:nvPr/>
          </p:nvSpPr>
          <p:spPr>
            <a:xfrm>
              <a:off x="577858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19" name="Google Shape;519;p5"/>
            <p:cNvSpPr/>
            <p:nvPr/>
          </p:nvSpPr>
          <p:spPr>
            <a:xfrm>
              <a:off x="55713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20" name="Google Shape;520;p5"/>
            <p:cNvSpPr/>
            <p:nvPr/>
          </p:nvSpPr>
          <p:spPr>
            <a:xfrm>
              <a:off x="536501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21" name="Google Shape;521;p5"/>
            <p:cNvSpPr/>
            <p:nvPr/>
          </p:nvSpPr>
          <p:spPr>
            <a:xfrm>
              <a:off x="515863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22" name="Google Shape;522;p5"/>
            <p:cNvSpPr/>
            <p:nvPr/>
          </p:nvSpPr>
          <p:spPr>
            <a:xfrm>
              <a:off x="495144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23" name="Google Shape;523;p5"/>
            <p:cNvSpPr/>
            <p:nvPr/>
          </p:nvSpPr>
          <p:spPr>
            <a:xfrm>
              <a:off x="47442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24" name="Google Shape;524;p5"/>
            <p:cNvSpPr/>
            <p:nvPr/>
          </p:nvSpPr>
          <p:spPr>
            <a:xfrm>
              <a:off x="453705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25" name="Google Shape;525;p5"/>
            <p:cNvSpPr/>
            <p:nvPr/>
          </p:nvSpPr>
          <p:spPr>
            <a:xfrm>
              <a:off x="432986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26" name="Google Shape;526;p5"/>
            <p:cNvSpPr/>
            <p:nvPr/>
          </p:nvSpPr>
          <p:spPr>
            <a:xfrm>
              <a:off x="412266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27" name="Google Shape;527;p5"/>
            <p:cNvSpPr/>
            <p:nvPr/>
          </p:nvSpPr>
          <p:spPr>
            <a:xfrm>
              <a:off x="39162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28" name="Google Shape;528;p5"/>
            <p:cNvSpPr/>
            <p:nvPr/>
          </p:nvSpPr>
          <p:spPr>
            <a:xfrm>
              <a:off x="370909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29" name="Google Shape;529;p5"/>
            <p:cNvSpPr/>
            <p:nvPr/>
          </p:nvSpPr>
          <p:spPr>
            <a:xfrm>
              <a:off x="35019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30" name="Google Shape;530;p5"/>
            <p:cNvSpPr/>
            <p:nvPr/>
          </p:nvSpPr>
          <p:spPr>
            <a:xfrm>
              <a:off x="329470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31" name="Google Shape;531;p5"/>
            <p:cNvSpPr/>
            <p:nvPr/>
          </p:nvSpPr>
          <p:spPr>
            <a:xfrm>
              <a:off x="308751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32" name="Google Shape;532;p5"/>
            <p:cNvSpPr/>
            <p:nvPr/>
          </p:nvSpPr>
          <p:spPr>
            <a:xfrm>
              <a:off x="28811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33" name="Google Shape;533;p5"/>
            <p:cNvSpPr/>
            <p:nvPr/>
          </p:nvSpPr>
          <p:spPr>
            <a:xfrm>
              <a:off x="26739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34" name="Google Shape;534;p5"/>
            <p:cNvSpPr/>
            <p:nvPr/>
          </p:nvSpPr>
          <p:spPr>
            <a:xfrm>
              <a:off x="246674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35" name="Google Shape;535;p5"/>
            <p:cNvSpPr/>
            <p:nvPr/>
          </p:nvSpPr>
          <p:spPr>
            <a:xfrm>
              <a:off x="225955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36" name="Google Shape;536;p5"/>
            <p:cNvSpPr/>
            <p:nvPr/>
          </p:nvSpPr>
          <p:spPr>
            <a:xfrm>
              <a:off x="205236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37" name="Google Shape;537;p5"/>
            <p:cNvSpPr/>
            <p:nvPr/>
          </p:nvSpPr>
          <p:spPr>
            <a:xfrm>
              <a:off x="184598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38" name="Google Shape;538;p5"/>
            <p:cNvSpPr/>
            <p:nvPr/>
          </p:nvSpPr>
          <p:spPr>
            <a:xfrm>
              <a:off x="16387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39" name="Google Shape;539;p5"/>
            <p:cNvSpPr/>
            <p:nvPr/>
          </p:nvSpPr>
          <p:spPr>
            <a:xfrm>
              <a:off x="143159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40" name="Google Shape;540;p5"/>
            <p:cNvSpPr/>
            <p:nvPr/>
          </p:nvSpPr>
          <p:spPr>
            <a:xfrm>
              <a:off x="122440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41" name="Google Shape;541;p5"/>
            <p:cNvSpPr/>
            <p:nvPr/>
          </p:nvSpPr>
          <p:spPr>
            <a:xfrm>
              <a:off x="101720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42" name="Google Shape;542;p5"/>
            <p:cNvSpPr/>
            <p:nvPr/>
          </p:nvSpPr>
          <p:spPr>
            <a:xfrm>
              <a:off x="81001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43" name="Google Shape;543;p5"/>
            <p:cNvSpPr/>
            <p:nvPr/>
          </p:nvSpPr>
          <p:spPr>
            <a:xfrm>
              <a:off x="60363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44" name="Google Shape;544;p5"/>
            <p:cNvSpPr/>
            <p:nvPr/>
          </p:nvSpPr>
          <p:spPr>
            <a:xfrm>
              <a:off x="39644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45" name="Google Shape;545;p5"/>
            <p:cNvSpPr/>
            <p:nvPr/>
          </p:nvSpPr>
          <p:spPr>
            <a:xfrm>
              <a:off x="18925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46" name="Google Shape;546;p5"/>
            <p:cNvSpPr/>
            <p:nvPr/>
          </p:nvSpPr>
          <p:spPr>
            <a:xfrm>
              <a:off x="8716176" y="19320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47" name="Google Shape;547;p5"/>
            <p:cNvSpPr/>
            <p:nvPr/>
          </p:nvSpPr>
          <p:spPr>
            <a:xfrm>
              <a:off x="8716176" y="40112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48" name="Google Shape;548;p5"/>
            <p:cNvSpPr/>
            <p:nvPr/>
          </p:nvSpPr>
          <p:spPr>
            <a:xfrm>
              <a:off x="8716176" y="60905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49" name="Google Shape;549;p5"/>
            <p:cNvSpPr/>
            <p:nvPr/>
          </p:nvSpPr>
          <p:spPr>
            <a:xfrm>
              <a:off x="8716176" y="81698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50" name="Google Shape;550;p5"/>
            <p:cNvSpPr/>
            <p:nvPr/>
          </p:nvSpPr>
          <p:spPr>
            <a:xfrm>
              <a:off x="8716176" y="102409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51" name="Google Shape;551;p5"/>
            <p:cNvSpPr/>
            <p:nvPr/>
          </p:nvSpPr>
          <p:spPr>
            <a:xfrm>
              <a:off x="8716176" y="123201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52" name="Google Shape;552;p5"/>
            <p:cNvSpPr/>
            <p:nvPr/>
          </p:nvSpPr>
          <p:spPr>
            <a:xfrm>
              <a:off x="8716176" y="143994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53" name="Google Shape;553;p5"/>
            <p:cNvSpPr/>
            <p:nvPr/>
          </p:nvSpPr>
          <p:spPr>
            <a:xfrm>
              <a:off x="8716176" y="164787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54" name="Google Shape;554;p5"/>
            <p:cNvSpPr/>
            <p:nvPr/>
          </p:nvSpPr>
          <p:spPr>
            <a:xfrm>
              <a:off x="8716176" y="185498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55" name="Google Shape;555;p5"/>
            <p:cNvSpPr/>
            <p:nvPr/>
          </p:nvSpPr>
          <p:spPr>
            <a:xfrm>
              <a:off x="8716176" y="206290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56" name="Google Shape;556;p5"/>
            <p:cNvSpPr/>
            <p:nvPr/>
          </p:nvSpPr>
          <p:spPr>
            <a:xfrm>
              <a:off x="8716176" y="227083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57" name="Google Shape;557;p5"/>
            <p:cNvSpPr/>
            <p:nvPr/>
          </p:nvSpPr>
          <p:spPr>
            <a:xfrm>
              <a:off x="8716176" y="247876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58" name="Google Shape;558;p5"/>
            <p:cNvSpPr/>
            <p:nvPr/>
          </p:nvSpPr>
          <p:spPr>
            <a:xfrm>
              <a:off x="8716176" y="268668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59" name="Google Shape;559;p5"/>
            <p:cNvSpPr/>
            <p:nvPr/>
          </p:nvSpPr>
          <p:spPr>
            <a:xfrm>
              <a:off x="8716176" y="289461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60" name="Google Shape;560;p5"/>
            <p:cNvSpPr/>
            <p:nvPr/>
          </p:nvSpPr>
          <p:spPr>
            <a:xfrm>
              <a:off x="8716176" y="310254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61" name="Google Shape;561;p5"/>
            <p:cNvSpPr/>
            <p:nvPr/>
          </p:nvSpPr>
          <p:spPr>
            <a:xfrm>
              <a:off x="8716176" y="330965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62" name="Google Shape;562;p5"/>
            <p:cNvSpPr/>
            <p:nvPr/>
          </p:nvSpPr>
          <p:spPr>
            <a:xfrm>
              <a:off x="8716176" y="351757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63" name="Google Shape;563;p5"/>
            <p:cNvSpPr/>
            <p:nvPr/>
          </p:nvSpPr>
          <p:spPr>
            <a:xfrm>
              <a:off x="8716176" y="372550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64" name="Google Shape;564;p5"/>
            <p:cNvSpPr/>
            <p:nvPr/>
          </p:nvSpPr>
          <p:spPr>
            <a:xfrm>
              <a:off x="8716176" y="393343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65" name="Google Shape;565;p5"/>
            <p:cNvSpPr/>
            <p:nvPr/>
          </p:nvSpPr>
          <p:spPr>
            <a:xfrm>
              <a:off x="8716176" y="414054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66" name="Google Shape;566;p5"/>
            <p:cNvSpPr/>
            <p:nvPr/>
          </p:nvSpPr>
          <p:spPr>
            <a:xfrm>
              <a:off x="8716176" y="434846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67" name="Google Shape;567;p5"/>
            <p:cNvSpPr/>
            <p:nvPr/>
          </p:nvSpPr>
          <p:spPr>
            <a:xfrm>
              <a:off x="8716176" y="455639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68" name="Google Shape;568;p5"/>
            <p:cNvSpPr/>
            <p:nvPr/>
          </p:nvSpPr>
          <p:spPr>
            <a:xfrm>
              <a:off x="8716176" y="476432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69" name="Google Shape;569;p5"/>
            <p:cNvSpPr/>
            <p:nvPr/>
          </p:nvSpPr>
          <p:spPr>
            <a:xfrm>
              <a:off x="8716176" y="497225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70" name="Google Shape;570;p5"/>
            <p:cNvSpPr/>
            <p:nvPr/>
          </p:nvSpPr>
          <p:spPr>
            <a:xfrm>
              <a:off x="907150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71" name="Google Shape;571;p5"/>
            <p:cNvSpPr/>
            <p:nvPr/>
          </p:nvSpPr>
          <p:spPr>
            <a:xfrm>
              <a:off x="886430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grpSp>
      <p:sp>
        <p:nvSpPr>
          <p:cNvPr id="572" name="Google Shape;57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73" name="Google Shape;573;p5"/>
          <p:cNvSpPr txBox="1">
            <a:spLocks noGrp="1"/>
          </p:cNvSpPr>
          <p:nvPr>
            <p:ph type="subTitle" idx="1"/>
          </p:nvPr>
        </p:nvSpPr>
        <p:spPr>
          <a:xfrm>
            <a:off x="5194834" y="3542825"/>
            <a:ext cx="3229200" cy="10611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574" name="Google Shape;574;p5"/>
          <p:cNvSpPr txBox="1">
            <a:spLocks noGrp="1"/>
          </p:cNvSpPr>
          <p:nvPr>
            <p:ph type="subTitle" idx="2"/>
          </p:nvPr>
        </p:nvSpPr>
        <p:spPr>
          <a:xfrm>
            <a:off x="720300" y="3542825"/>
            <a:ext cx="3229200" cy="10611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575" name="Google Shape;575;p5"/>
          <p:cNvSpPr txBox="1">
            <a:spLocks noGrp="1"/>
          </p:cNvSpPr>
          <p:nvPr>
            <p:ph type="subTitle" idx="3"/>
          </p:nvPr>
        </p:nvSpPr>
        <p:spPr>
          <a:xfrm>
            <a:off x="5194825" y="3122525"/>
            <a:ext cx="3229200" cy="572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1pPr>
            <a:lvl2pPr lvl="1"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2pPr>
            <a:lvl3pPr lvl="2"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3pPr>
            <a:lvl4pPr lvl="3"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4pPr>
            <a:lvl5pPr lvl="4"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5pPr>
            <a:lvl6pPr lvl="5"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6pPr>
            <a:lvl7pPr lvl="6"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7pPr>
            <a:lvl8pPr lvl="7"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8pPr>
            <a:lvl9pPr lvl="8"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9pPr>
          </a:lstStyle>
          <a:p>
            <a:endParaRPr/>
          </a:p>
        </p:txBody>
      </p:sp>
      <p:sp>
        <p:nvSpPr>
          <p:cNvPr id="576" name="Google Shape;576;p5"/>
          <p:cNvSpPr txBox="1">
            <a:spLocks noGrp="1"/>
          </p:cNvSpPr>
          <p:nvPr>
            <p:ph type="subTitle" idx="4"/>
          </p:nvPr>
        </p:nvSpPr>
        <p:spPr>
          <a:xfrm>
            <a:off x="720000" y="3122525"/>
            <a:ext cx="3229200" cy="572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1pPr>
            <a:lvl2pPr lvl="1"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2pPr>
            <a:lvl3pPr lvl="2"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3pPr>
            <a:lvl4pPr lvl="3"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4pPr>
            <a:lvl5pPr lvl="4"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5pPr>
            <a:lvl6pPr lvl="5"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6pPr>
            <a:lvl7pPr lvl="6"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7pPr>
            <a:lvl8pPr lvl="7"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8pPr>
            <a:lvl9pPr lvl="8" rtl="0">
              <a:lnSpc>
                <a:spcPct val="100000"/>
              </a:lnSpc>
              <a:spcBef>
                <a:spcPts val="0"/>
              </a:spcBef>
              <a:spcAft>
                <a:spcPts val="0"/>
              </a:spcAft>
              <a:buClr>
                <a:schemeClr val="accent1"/>
              </a:buClr>
              <a:buSzPts val="1600"/>
              <a:buFont typeface="Outfit ExtraBold"/>
              <a:buNone/>
              <a:defRPr sz="1600">
                <a:solidFill>
                  <a:schemeClr val="accent1"/>
                </a:solidFill>
                <a:latin typeface="Outfit ExtraBold"/>
                <a:ea typeface="Outfit ExtraBold"/>
                <a:cs typeface="Outfit ExtraBold"/>
                <a:sym typeface="Outfit ExtraBold"/>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7"/>
        <p:cNvGrpSpPr/>
        <p:nvPr/>
      </p:nvGrpSpPr>
      <p:grpSpPr>
        <a:xfrm>
          <a:off x="0" y="0"/>
          <a:ext cx="0" cy="0"/>
          <a:chOff x="0" y="0"/>
          <a:chExt cx="0" cy="0"/>
        </a:xfrm>
      </p:grpSpPr>
      <p:grpSp>
        <p:nvGrpSpPr>
          <p:cNvPr id="578" name="Google Shape;578;p6"/>
          <p:cNvGrpSpPr/>
          <p:nvPr/>
        </p:nvGrpSpPr>
        <p:grpSpPr>
          <a:xfrm>
            <a:off x="0" y="0"/>
            <a:ext cx="9143995" cy="5143491"/>
            <a:chOff x="0" y="0"/>
            <a:chExt cx="9143995" cy="5143491"/>
          </a:xfrm>
        </p:grpSpPr>
        <p:sp>
          <p:nvSpPr>
            <p:cNvPr id="579" name="Google Shape;579;p6"/>
            <p:cNvSpPr/>
            <p:nvPr/>
          </p:nvSpPr>
          <p:spPr>
            <a:xfrm>
              <a:off x="0" y="19319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80" name="Google Shape;580;p6"/>
            <p:cNvSpPr/>
            <p:nvPr/>
          </p:nvSpPr>
          <p:spPr>
            <a:xfrm>
              <a:off x="0" y="401120"/>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81" name="Google Shape;581;p6"/>
            <p:cNvSpPr/>
            <p:nvPr/>
          </p:nvSpPr>
          <p:spPr>
            <a:xfrm>
              <a:off x="0" y="60904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82" name="Google Shape;582;p6"/>
            <p:cNvSpPr/>
            <p:nvPr/>
          </p:nvSpPr>
          <p:spPr>
            <a:xfrm>
              <a:off x="0" y="81697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83" name="Google Shape;583;p6"/>
            <p:cNvSpPr/>
            <p:nvPr/>
          </p:nvSpPr>
          <p:spPr>
            <a:xfrm>
              <a:off x="0" y="102408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84" name="Google Shape;584;p6"/>
            <p:cNvSpPr/>
            <p:nvPr/>
          </p:nvSpPr>
          <p:spPr>
            <a:xfrm>
              <a:off x="0" y="123201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85" name="Google Shape;585;p6"/>
            <p:cNvSpPr/>
            <p:nvPr/>
          </p:nvSpPr>
          <p:spPr>
            <a:xfrm>
              <a:off x="0" y="143994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86" name="Google Shape;586;p6"/>
            <p:cNvSpPr/>
            <p:nvPr/>
          </p:nvSpPr>
          <p:spPr>
            <a:xfrm>
              <a:off x="0" y="164786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87" name="Google Shape;587;p6"/>
            <p:cNvSpPr/>
            <p:nvPr/>
          </p:nvSpPr>
          <p:spPr>
            <a:xfrm>
              <a:off x="0" y="1854977"/>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88" name="Google Shape;588;p6"/>
            <p:cNvSpPr/>
            <p:nvPr/>
          </p:nvSpPr>
          <p:spPr>
            <a:xfrm>
              <a:off x="0" y="206290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89" name="Google Shape;589;p6"/>
            <p:cNvSpPr/>
            <p:nvPr/>
          </p:nvSpPr>
          <p:spPr>
            <a:xfrm>
              <a:off x="0" y="227083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90" name="Google Shape;590;p6"/>
            <p:cNvSpPr/>
            <p:nvPr/>
          </p:nvSpPr>
          <p:spPr>
            <a:xfrm>
              <a:off x="0" y="247876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91" name="Google Shape;591;p6"/>
            <p:cNvSpPr/>
            <p:nvPr/>
          </p:nvSpPr>
          <p:spPr>
            <a:xfrm>
              <a:off x="0" y="268668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92" name="Google Shape;592;p6"/>
            <p:cNvSpPr/>
            <p:nvPr/>
          </p:nvSpPr>
          <p:spPr>
            <a:xfrm>
              <a:off x="0" y="289461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93" name="Google Shape;593;p6"/>
            <p:cNvSpPr/>
            <p:nvPr/>
          </p:nvSpPr>
          <p:spPr>
            <a:xfrm>
              <a:off x="0" y="3102544"/>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94" name="Google Shape;594;p6"/>
            <p:cNvSpPr/>
            <p:nvPr/>
          </p:nvSpPr>
          <p:spPr>
            <a:xfrm>
              <a:off x="0" y="330965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95" name="Google Shape;595;p6"/>
            <p:cNvSpPr/>
            <p:nvPr/>
          </p:nvSpPr>
          <p:spPr>
            <a:xfrm>
              <a:off x="0" y="351758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96" name="Google Shape;596;p6"/>
            <p:cNvSpPr/>
            <p:nvPr/>
          </p:nvSpPr>
          <p:spPr>
            <a:xfrm>
              <a:off x="0" y="372550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97" name="Google Shape;597;p6"/>
            <p:cNvSpPr/>
            <p:nvPr/>
          </p:nvSpPr>
          <p:spPr>
            <a:xfrm>
              <a:off x="0" y="393343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98" name="Google Shape;598;p6"/>
            <p:cNvSpPr/>
            <p:nvPr/>
          </p:nvSpPr>
          <p:spPr>
            <a:xfrm>
              <a:off x="0" y="414054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599" name="Google Shape;599;p6"/>
            <p:cNvSpPr/>
            <p:nvPr/>
          </p:nvSpPr>
          <p:spPr>
            <a:xfrm>
              <a:off x="0" y="434847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00" name="Google Shape;600;p6"/>
            <p:cNvSpPr/>
            <p:nvPr/>
          </p:nvSpPr>
          <p:spPr>
            <a:xfrm>
              <a:off x="0" y="455640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01" name="Google Shape;601;p6"/>
            <p:cNvSpPr/>
            <p:nvPr/>
          </p:nvSpPr>
          <p:spPr>
            <a:xfrm>
              <a:off x="0" y="476432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02" name="Google Shape;602;p6"/>
            <p:cNvSpPr/>
            <p:nvPr/>
          </p:nvSpPr>
          <p:spPr>
            <a:xfrm>
              <a:off x="0" y="497225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03" name="Google Shape;603;p6"/>
            <p:cNvSpPr/>
            <p:nvPr/>
          </p:nvSpPr>
          <p:spPr>
            <a:xfrm>
              <a:off x="86768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04" name="Google Shape;604;p6"/>
            <p:cNvSpPr/>
            <p:nvPr/>
          </p:nvSpPr>
          <p:spPr>
            <a:xfrm>
              <a:off x="847046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05" name="Google Shape;605;p6"/>
            <p:cNvSpPr/>
            <p:nvPr/>
          </p:nvSpPr>
          <p:spPr>
            <a:xfrm>
              <a:off x="826327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06" name="Google Shape;606;p6"/>
            <p:cNvSpPr/>
            <p:nvPr/>
          </p:nvSpPr>
          <p:spPr>
            <a:xfrm>
              <a:off x="805608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07" name="Google Shape;607;p6"/>
            <p:cNvSpPr/>
            <p:nvPr/>
          </p:nvSpPr>
          <p:spPr>
            <a:xfrm>
              <a:off x="78488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08" name="Google Shape;608;p6"/>
            <p:cNvSpPr/>
            <p:nvPr/>
          </p:nvSpPr>
          <p:spPr>
            <a:xfrm>
              <a:off x="764169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09" name="Google Shape;609;p6"/>
            <p:cNvSpPr/>
            <p:nvPr/>
          </p:nvSpPr>
          <p:spPr>
            <a:xfrm>
              <a:off x="74345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10" name="Google Shape;610;p6"/>
            <p:cNvSpPr/>
            <p:nvPr/>
          </p:nvSpPr>
          <p:spPr>
            <a:xfrm>
              <a:off x="722730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11" name="Google Shape;611;p6"/>
            <p:cNvSpPr/>
            <p:nvPr/>
          </p:nvSpPr>
          <p:spPr>
            <a:xfrm>
              <a:off x="702093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12" name="Google Shape;612;p6"/>
            <p:cNvSpPr/>
            <p:nvPr/>
          </p:nvSpPr>
          <p:spPr>
            <a:xfrm>
              <a:off x="68137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13" name="Google Shape;613;p6"/>
            <p:cNvSpPr/>
            <p:nvPr/>
          </p:nvSpPr>
          <p:spPr>
            <a:xfrm>
              <a:off x="66065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14" name="Google Shape;614;p6"/>
            <p:cNvSpPr/>
            <p:nvPr/>
          </p:nvSpPr>
          <p:spPr>
            <a:xfrm>
              <a:off x="639934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15" name="Google Shape;615;p6"/>
            <p:cNvSpPr/>
            <p:nvPr/>
          </p:nvSpPr>
          <p:spPr>
            <a:xfrm>
              <a:off x="619297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16" name="Google Shape;616;p6"/>
            <p:cNvSpPr/>
            <p:nvPr/>
          </p:nvSpPr>
          <p:spPr>
            <a:xfrm>
              <a:off x="598577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17" name="Google Shape;617;p6"/>
            <p:cNvSpPr/>
            <p:nvPr/>
          </p:nvSpPr>
          <p:spPr>
            <a:xfrm>
              <a:off x="577858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18" name="Google Shape;618;p6"/>
            <p:cNvSpPr/>
            <p:nvPr/>
          </p:nvSpPr>
          <p:spPr>
            <a:xfrm>
              <a:off x="55713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19" name="Google Shape;619;p6"/>
            <p:cNvSpPr/>
            <p:nvPr/>
          </p:nvSpPr>
          <p:spPr>
            <a:xfrm>
              <a:off x="536501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20" name="Google Shape;620;p6"/>
            <p:cNvSpPr/>
            <p:nvPr/>
          </p:nvSpPr>
          <p:spPr>
            <a:xfrm>
              <a:off x="515863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21" name="Google Shape;621;p6"/>
            <p:cNvSpPr/>
            <p:nvPr/>
          </p:nvSpPr>
          <p:spPr>
            <a:xfrm>
              <a:off x="495144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22" name="Google Shape;622;p6"/>
            <p:cNvSpPr/>
            <p:nvPr/>
          </p:nvSpPr>
          <p:spPr>
            <a:xfrm>
              <a:off x="47442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23" name="Google Shape;623;p6"/>
            <p:cNvSpPr/>
            <p:nvPr/>
          </p:nvSpPr>
          <p:spPr>
            <a:xfrm>
              <a:off x="453705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24" name="Google Shape;624;p6"/>
            <p:cNvSpPr/>
            <p:nvPr/>
          </p:nvSpPr>
          <p:spPr>
            <a:xfrm>
              <a:off x="432986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25" name="Google Shape;625;p6"/>
            <p:cNvSpPr/>
            <p:nvPr/>
          </p:nvSpPr>
          <p:spPr>
            <a:xfrm>
              <a:off x="412266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26" name="Google Shape;626;p6"/>
            <p:cNvSpPr/>
            <p:nvPr/>
          </p:nvSpPr>
          <p:spPr>
            <a:xfrm>
              <a:off x="39162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27" name="Google Shape;627;p6"/>
            <p:cNvSpPr/>
            <p:nvPr/>
          </p:nvSpPr>
          <p:spPr>
            <a:xfrm>
              <a:off x="370909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28" name="Google Shape;628;p6"/>
            <p:cNvSpPr/>
            <p:nvPr/>
          </p:nvSpPr>
          <p:spPr>
            <a:xfrm>
              <a:off x="35019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29" name="Google Shape;629;p6"/>
            <p:cNvSpPr/>
            <p:nvPr/>
          </p:nvSpPr>
          <p:spPr>
            <a:xfrm>
              <a:off x="329470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30" name="Google Shape;630;p6"/>
            <p:cNvSpPr/>
            <p:nvPr/>
          </p:nvSpPr>
          <p:spPr>
            <a:xfrm>
              <a:off x="308751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31" name="Google Shape;631;p6"/>
            <p:cNvSpPr/>
            <p:nvPr/>
          </p:nvSpPr>
          <p:spPr>
            <a:xfrm>
              <a:off x="28811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32" name="Google Shape;632;p6"/>
            <p:cNvSpPr/>
            <p:nvPr/>
          </p:nvSpPr>
          <p:spPr>
            <a:xfrm>
              <a:off x="26739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33" name="Google Shape;633;p6"/>
            <p:cNvSpPr/>
            <p:nvPr/>
          </p:nvSpPr>
          <p:spPr>
            <a:xfrm>
              <a:off x="246674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34" name="Google Shape;634;p6"/>
            <p:cNvSpPr/>
            <p:nvPr/>
          </p:nvSpPr>
          <p:spPr>
            <a:xfrm>
              <a:off x="225955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35" name="Google Shape;635;p6"/>
            <p:cNvSpPr/>
            <p:nvPr/>
          </p:nvSpPr>
          <p:spPr>
            <a:xfrm>
              <a:off x="205236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36" name="Google Shape;636;p6"/>
            <p:cNvSpPr/>
            <p:nvPr/>
          </p:nvSpPr>
          <p:spPr>
            <a:xfrm>
              <a:off x="184598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37" name="Google Shape;637;p6"/>
            <p:cNvSpPr/>
            <p:nvPr/>
          </p:nvSpPr>
          <p:spPr>
            <a:xfrm>
              <a:off x="16387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38" name="Google Shape;638;p6"/>
            <p:cNvSpPr/>
            <p:nvPr/>
          </p:nvSpPr>
          <p:spPr>
            <a:xfrm>
              <a:off x="143159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39" name="Google Shape;639;p6"/>
            <p:cNvSpPr/>
            <p:nvPr/>
          </p:nvSpPr>
          <p:spPr>
            <a:xfrm>
              <a:off x="122440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40" name="Google Shape;640;p6"/>
            <p:cNvSpPr/>
            <p:nvPr/>
          </p:nvSpPr>
          <p:spPr>
            <a:xfrm>
              <a:off x="101720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41" name="Google Shape;641;p6"/>
            <p:cNvSpPr/>
            <p:nvPr/>
          </p:nvSpPr>
          <p:spPr>
            <a:xfrm>
              <a:off x="81001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42" name="Google Shape;642;p6"/>
            <p:cNvSpPr/>
            <p:nvPr/>
          </p:nvSpPr>
          <p:spPr>
            <a:xfrm>
              <a:off x="60363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43" name="Google Shape;643;p6"/>
            <p:cNvSpPr/>
            <p:nvPr/>
          </p:nvSpPr>
          <p:spPr>
            <a:xfrm>
              <a:off x="39644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44" name="Google Shape;644;p6"/>
            <p:cNvSpPr/>
            <p:nvPr/>
          </p:nvSpPr>
          <p:spPr>
            <a:xfrm>
              <a:off x="18925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45" name="Google Shape;645;p6"/>
            <p:cNvSpPr/>
            <p:nvPr/>
          </p:nvSpPr>
          <p:spPr>
            <a:xfrm>
              <a:off x="8716176" y="19320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46" name="Google Shape;646;p6"/>
            <p:cNvSpPr/>
            <p:nvPr/>
          </p:nvSpPr>
          <p:spPr>
            <a:xfrm>
              <a:off x="8716176" y="40112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47" name="Google Shape;647;p6"/>
            <p:cNvSpPr/>
            <p:nvPr/>
          </p:nvSpPr>
          <p:spPr>
            <a:xfrm>
              <a:off x="8716176" y="60905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48" name="Google Shape;648;p6"/>
            <p:cNvSpPr/>
            <p:nvPr/>
          </p:nvSpPr>
          <p:spPr>
            <a:xfrm>
              <a:off x="8716176" y="81698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49" name="Google Shape;649;p6"/>
            <p:cNvSpPr/>
            <p:nvPr/>
          </p:nvSpPr>
          <p:spPr>
            <a:xfrm>
              <a:off x="8716176" y="102409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50" name="Google Shape;650;p6"/>
            <p:cNvSpPr/>
            <p:nvPr/>
          </p:nvSpPr>
          <p:spPr>
            <a:xfrm>
              <a:off x="8716176" y="123201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51" name="Google Shape;651;p6"/>
            <p:cNvSpPr/>
            <p:nvPr/>
          </p:nvSpPr>
          <p:spPr>
            <a:xfrm>
              <a:off x="8716176" y="143994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52" name="Google Shape;652;p6"/>
            <p:cNvSpPr/>
            <p:nvPr/>
          </p:nvSpPr>
          <p:spPr>
            <a:xfrm>
              <a:off x="8716176" y="164787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53" name="Google Shape;653;p6"/>
            <p:cNvSpPr/>
            <p:nvPr/>
          </p:nvSpPr>
          <p:spPr>
            <a:xfrm>
              <a:off x="8716176" y="185498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54" name="Google Shape;654;p6"/>
            <p:cNvSpPr/>
            <p:nvPr/>
          </p:nvSpPr>
          <p:spPr>
            <a:xfrm>
              <a:off x="8716176" y="206290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55" name="Google Shape;655;p6"/>
            <p:cNvSpPr/>
            <p:nvPr/>
          </p:nvSpPr>
          <p:spPr>
            <a:xfrm>
              <a:off x="8716176" y="227083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56" name="Google Shape;656;p6"/>
            <p:cNvSpPr/>
            <p:nvPr/>
          </p:nvSpPr>
          <p:spPr>
            <a:xfrm>
              <a:off x="8716176" y="247876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57" name="Google Shape;657;p6"/>
            <p:cNvSpPr/>
            <p:nvPr/>
          </p:nvSpPr>
          <p:spPr>
            <a:xfrm>
              <a:off x="8716176" y="268668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58" name="Google Shape;658;p6"/>
            <p:cNvSpPr/>
            <p:nvPr/>
          </p:nvSpPr>
          <p:spPr>
            <a:xfrm>
              <a:off x="8716176" y="289461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59" name="Google Shape;659;p6"/>
            <p:cNvSpPr/>
            <p:nvPr/>
          </p:nvSpPr>
          <p:spPr>
            <a:xfrm>
              <a:off x="8716176" y="310254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60" name="Google Shape;660;p6"/>
            <p:cNvSpPr/>
            <p:nvPr/>
          </p:nvSpPr>
          <p:spPr>
            <a:xfrm>
              <a:off x="8716176" y="330965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61" name="Google Shape;661;p6"/>
            <p:cNvSpPr/>
            <p:nvPr/>
          </p:nvSpPr>
          <p:spPr>
            <a:xfrm>
              <a:off x="8716176" y="351757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62" name="Google Shape;662;p6"/>
            <p:cNvSpPr/>
            <p:nvPr/>
          </p:nvSpPr>
          <p:spPr>
            <a:xfrm>
              <a:off x="8716176" y="372550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63" name="Google Shape;663;p6"/>
            <p:cNvSpPr/>
            <p:nvPr/>
          </p:nvSpPr>
          <p:spPr>
            <a:xfrm>
              <a:off x="8716176" y="393343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64" name="Google Shape;664;p6"/>
            <p:cNvSpPr/>
            <p:nvPr/>
          </p:nvSpPr>
          <p:spPr>
            <a:xfrm>
              <a:off x="8716176" y="414054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65" name="Google Shape;665;p6"/>
            <p:cNvSpPr/>
            <p:nvPr/>
          </p:nvSpPr>
          <p:spPr>
            <a:xfrm>
              <a:off x="8716176" y="434846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66" name="Google Shape;666;p6"/>
            <p:cNvSpPr/>
            <p:nvPr/>
          </p:nvSpPr>
          <p:spPr>
            <a:xfrm>
              <a:off x="8716176" y="455639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67" name="Google Shape;667;p6"/>
            <p:cNvSpPr/>
            <p:nvPr/>
          </p:nvSpPr>
          <p:spPr>
            <a:xfrm>
              <a:off x="8716176" y="476432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68" name="Google Shape;668;p6"/>
            <p:cNvSpPr/>
            <p:nvPr/>
          </p:nvSpPr>
          <p:spPr>
            <a:xfrm>
              <a:off x="8716176" y="497225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69" name="Google Shape;669;p6"/>
            <p:cNvSpPr/>
            <p:nvPr/>
          </p:nvSpPr>
          <p:spPr>
            <a:xfrm>
              <a:off x="907150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70" name="Google Shape;670;p6"/>
            <p:cNvSpPr/>
            <p:nvPr/>
          </p:nvSpPr>
          <p:spPr>
            <a:xfrm>
              <a:off x="886430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grpSp>
      <p:grpSp>
        <p:nvGrpSpPr>
          <p:cNvPr id="671" name="Google Shape;671;p6"/>
          <p:cNvGrpSpPr/>
          <p:nvPr/>
        </p:nvGrpSpPr>
        <p:grpSpPr>
          <a:xfrm>
            <a:off x="167252" y="4500432"/>
            <a:ext cx="397957" cy="577662"/>
            <a:chOff x="6031440" y="1249200"/>
            <a:chExt cx="388440" cy="1649520"/>
          </a:xfrm>
        </p:grpSpPr>
        <p:sp>
          <p:nvSpPr>
            <p:cNvPr id="672" name="Google Shape;672;p6"/>
            <p:cNvSpPr/>
            <p:nvPr/>
          </p:nvSpPr>
          <p:spPr>
            <a:xfrm>
              <a:off x="6031440" y="1801800"/>
              <a:ext cx="90000" cy="1096920"/>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3" name="Google Shape;673;p6"/>
            <p:cNvSpPr/>
            <p:nvPr/>
          </p:nvSpPr>
          <p:spPr>
            <a:xfrm>
              <a:off x="6329880" y="1249200"/>
              <a:ext cx="90000" cy="443880"/>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4" name="Google Shape;674;p6"/>
            <p:cNvSpPr/>
            <p:nvPr/>
          </p:nvSpPr>
          <p:spPr>
            <a:xfrm>
              <a:off x="6180480" y="1693080"/>
              <a:ext cx="90360" cy="108720"/>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75" name="Google Shape;675;p6"/>
          <p:cNvGrpSpPr/>
          <p:nvPr/>
        </p:nvGrpSpPr>
        <p:grpSpPr>
          <a:xfrm>
            <a:off x="8488800" y="227548"/>
            <a:ext cx="398326" cy="217474"/>
            <a:chOff x="6628680" y="910440"/>
            <a:chExt cx="388800" cy="621000"/>
          </a:xfrm>
        </p:grpSpPr>
        <p:sp>
          <p:nvSpPr>
            <p:cNvPr id="676" name="Google Shape;676;p6"/>
            <p:cNvSpPr/>
            <p:nvPr/>
          </p:nvSpPr>
          <p:spPr>
            <a:xfrm>
              <a:off x="6927480" y="910440"/>
              <a:ext cx="90000" cy="253080"/>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7" name="Google Shape;677;p6"/>
            <p:cNvSpPr/>
            <p:nvPr/>
          </p:nvSpPr>
          <p:spPr>
            <a:xfrm>
              <a:off x="6778080" y="910440"/>
              <a:ext cx="90000" cy="621000"/>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8" name="Google Shape;678;p6"/>
            <p:cNvSpPr/>
            <p:nvPr/>
          </p:nvSpPr>
          <p:spPr>
            <a:xfrm>
              <a:off x="6628680" y="1422720"/>
              <a:ext cx="90000" cy="108720"/>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79" name="Google Shape;679;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80"/>
        <p:cNvGrpSpPr/>
        <p:nvPr/>
      </p:nvGrpSpPr>
      <p:grpSpPr>
        <a:xfrm>
          <a:off x="0" y="0"/>
          <a:ext cx="0" cy="0"/>
          <a:chOff x="0" y="0"/>
          <a:chExt cx="0" cy="0"/>
        </a:xfrm>
      </p:grpSpPr>
      <p:sp>
        <p:nvSpPr>
          <p:cNvPr id="681" name="Google Shape;681;p7"/>
          <p:cNvSpPr>
            <a:spLocks noGrp="1"/>
          </p:cNvSpPr>
          <p:nvPr>
            <p:ph type="pic" idx="2"/>
          </p:nvPr>
        </p:nvSpPr>
        <p:spPr>
          <a:xfrm>
            <a:off x="5791200" y="0"/>
            <a:ext cx="3352800" cy="5143500"/>
          </a:xfrm>
          <a:prstGeom prst="rect">
            <a:avLst/>
          </a:prstGeom>
          <a:noFill/>
          <a:ln>
            <a:noFill/>
          </a:ln>
        </p:spPr>
      </p:sp>
      <p:grpSp>
        <p:nvGrpSpPr>
          <p:cNvPr id="682" name="Google Shape;682;p7"/>
          <p:cNvGrpSpPr/>
          <p:nvPr/>
        </p:nvGrpSpPr>
        <p:grpSpPr>
          <a:xfrm>
            <a:off x="0" y="0"/>
            <a:ext cx="9143995" cy="5143491"/>
            <a:chOff x="0" y="0"/>
            <a:chExt cx="9143995" cy="5143491"/>
          </a:xfrm>
        </p:grpSpPr>
        <p:sp>
          <p:nvSpPr>
            <p:cNvPr id="683" name="Google Shape;683;p7"/>
            <p:cNvSpPr/>
            <p:nvPr/>
          </p:nvSpPr>
          <p:spPr>
            <a:xfrm>
              <a:off x="0" y="19319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84" name="Google Shape;684;p7"/>
            <p:cNvSpPr/>
            <p:nvPr/>
          </p:nvSpPr>
          <p:spPr>
            <a:xfrm>
              <a:off x="0" y="401120"/>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85" name="Google Shape;685;p7"/>
            <p:cNvSpPr/>
            <p:nvPr/>
          </p:nvSpPr>
          <p:spPr>
            <a:xfrm>
              <a:off x="0" y="60904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86" name="Google Shape;686;p7"/>
            <p:cNvSpPr/>
            <p:nvPr/>
          </p:nvSpPr>
          <p:spPr>
            <a:xfrm>
              <a:off x="0" y="81697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87" name="Google Shape;687;p7"/>
            <p:cNvSpPr/>
            <p:nvPr/>
          </p:nvSpPr>
          <p:spPr>
            <a:xfrm>
              <a:off x="0" y="102408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88" name="Google Shape;688;p7"/>
            <p:cNvSpPr/>
            <p:nvPr/>
          </p:nvSpPr>
          <p:spPr>
            <a:xfrm>
              <a:off x="0" y="123201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89" name="Google Shape;689;p7"/>
            <p:cNvSpPr/>
            <p:nvPr/>
          </p:nvSpPr>
          <p:spPr>
            <a:xfrm>
              <a:off x="0" y="143994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90" name="Google Shape;690;p7"/>
            <p:cNvSpPr/>
            <p:nvPr/>
          </p:nvSpPr>
          <p:spPr>
            <a:xfrm>
              <a:off x="0" y="164786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91" name="Google Shape;691;p7"/>
            <p:cNvSpPr/>
            <p:nvPr/>
          </p:nvSpPr>
          <p:spPr>
            <a:xfrm>
              <a:off x="0" y="1854977"/>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92" name="Google Shape;692;p7"/>
            <p:cNvSpPr/>
            <p:nvPr/>
          </p:nvSpPr>
          <p:spPr>
            <a:xfrm>
              <a:off x="0" y="206290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93" name="Google Shape;693;p7"/>
            <p:cNvSpPr/>
            <p:nvPr/>
          </p:nvSpPr>
          <p:spPr>
            <a:xfrm>
              <a:off x="0" y="227083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94" name="Google Shape;694;p7"/>
            <p:cNvSpPr/>
            <p:nvPr/>
          </p:nvSpPr>
          <p:spPr>
            <a:xfrm>
              <a:off x="0" y="247876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95" name="Google Shape;695;p7"/>
            <p:cNvSpPr/>
            <p:nvPr/>
          </p:nvSpPr>
          <p:spPr>
            <a:xfrm>
              <a:off x="0" y="268668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96" name="Google Shape;696;p7"/>
            <p:cNvSpPr/>
            <p:nvPr/>
          </p:nvSpPr>
          <p:spPr>
            <a:xfrm>
              <a:off x="0" y="289461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97" name="Google Shape;697;p7"/>
            <p:cNvSpPr/>
            <p:nvPr/>
          </p:nvSpPr>
          <p:spPr>
            <a:xfrm>
              <a:off x="0" y="3102544"/>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98" name="Google Shape;698;p7"/>
            <p:cNvSpPr/>
            <p:nvPr/>
          </p:nvSpPr>
          <p:spPr>
            <a:xfrm>
              <a:off x="0" y="330965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699" name="Google Shape;699;p7"/>
            <p:cNvSpPr/>
            <p:nvPr/>
          </p:nvSpPr>
          <p:spPr>
            <a:xfrm>
              <a:off x="0" y="351758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00" name="Google Shape;700;p7"/>
            <p:cNvSpPr/>
            <p:nvPr/>
          </p:nvSpPr>
          <p:spPr>
            <a:xfrm>
              <a:off x="0" y="372550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01" name="Google Shape;701;p7"/>
            <p:cNvSpPr/>
            <p:nvPr/>
          </p:nvSpPr>
          <p:spPr>
            <a:xfrm>
              <a:off x="0" y="393343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02" name="Google Shape;702;p7"/>
            <p:cNvSpPr/>
            <p:nvPr/>
          </p:nvSpPr>
          <p:spPr>
            <a:xfrm>
              <a:off x="0" y="414054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03" name="Google Shape;703;p7"/>
            <p:cNvSpPr/>
            <p:nvPr/>
          </p:nvSpPr>
          <p:spPr>
            <a:xfrm>
              <a:off x="0" y="434847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04" name="Google Shape;704;p7"/>
            <p:cNvSpPr/>
            <p:nvPr/>
          </p:nvSpPr>
          <p:spPr>
            <a:xfrm>
              <a:off x="0" y="455640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05" name="Google Shape;705;p7"/>
            <p:cNvSpPr/>
            <p:nvPr/>
          </p:nvSpPr>
          <p:spPr>
            <a:xfrm>
              <a:off x="0" y="476432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06" name="Google Shape;706;p7"/>
            <p:cNvSpPr/>
            <p:nvPr/>
          </p:nvSpPr>
          <p:spPr>
            <a:xfrm>
              <a:off x="0" y="497225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07" name="Google Shape;707;p7"/>
            <p:cNvSpPr/>
            <p:nvPr/>
          </p:nvSpPr>
          <p:spPr>
            <a:xfrm>
              <a:off x="86768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08" name="Google Shape;708;p7"/>
            <p:cNvSpPr/>
            <p:nvPr/>
          </p:nvSpPr>
          <p:spPr>
            <a:xfrm>
              <a:off x="847046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09" name="Google Shape;709;p7"/>
            <p:cNvSpPr/>
            <p:nvPr/>
          </p:nvSpPr>
          <p:spPr>
            <a:xfrm>
              <a:off x="826327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10" name="Google Shape;710;p7"/>
            <p:cNvSpPr/>
            <p:nvPr/>
          </p:nvSpPr>
          <p:spPr>
            <a:xfrm>
              <a:off x="805608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11" name="Google Shape;711;p7"/>
            <p:cNvSpPr/>
            <p:nvPr/>
          </p:nvSpPr>
          <p:spPr>
            <a:xfrm>
              <a:off x="78488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12" name="Google Shape;712;p7"/>
            <p:cNvSpPr/>
            <p:nvPr/>
          </p:nvSpPr>
          <p:spPr>
            <a:xfrm>
              <a:off x="764169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13" name="Google Shape;713;p7"/>
            <p:cNvSpPr/>
            <p:nvPr/>
          </p:nvSpPr>
          <p:spPr>
            <a:xfrm>
              <a:off x="74345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14" name="Google Shape;714;p7"/>
            <p:cNvSpPr/>
            <p:nvPr/>
          </p:nvSpPr>
          <p:spPr>
            <a:xfrm>
              <a:off x="722730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15" name="Google Shape;715;p7"/>
            <p:cNvSpPr/>
            <p:nvPr/>
          </p:nvSpPr>
          <p:spPr>
            <a:xfrm>
              <a:off x="702093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16" name="Google Shape;716;p7"/>
            <p:cNvSpPr/>
            <p:nvPr/>
          </p:nvSpPr>
          <p:spPr>
            <a:xfrm>
              <a:off x="68137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17" name="Google Shape;717;p7"/>
            <p:cNvSpPr/>
            <p:nvPr/>
          </p:nvSpPr>
          <p:spPr>
            <a:xfrm>
              <a:off x="66065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18" name="Google Shape;718;p7"/>
            <p:cNvSpPr/>
            <p:nvPr/>
          </p:nvSpPr>
          <p:spPr>
            <a:xfrm>
              <a:off x="639934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19" name="Google Shape;719;p7"/>
            <p:cNvSpPr/>
            <p:nvPr/>
          </p:nvSpPr>
          <p:spPr>
            <a:xfrm>
              <a:off x="619297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20" name="Google Shape;720;p7"/>
            <p:cNvSpPr/>
            <p:nvPr/>
          </p:nvSpPr>
          <p:spPr>
            <a:xfrm>
              <a:off x="598577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21" name="Google Shape;721;p7"/>
            <p:cNvSpPr/>
            <p:nvPr/>
          </p:nvSpPr>
          <p:spPr>
            <a:xfrm>
              <a:off x="577858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22" name="Google Shape;722;p7"/>
            <p:cNvSpPr/>
            <p:nvPr/>
          </p:nvSpPr>
          <p:spPr>
            <a:xfrm>
              <a:off x="55713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23" name="Google Shape;723;p7"/>
            <p:cNvSpPr/>
            <p:nvPr/>
          </p:nvSpPr>
          <p:spPr>
            <a:xfrm>
              <a:off x="536501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24" name="Google Shape;724;p7"/>
            <p:cNvSpPr/>
            <p:nvPr/>
          </p:nvSpPr>
          <p:spPr>
            <a:xfrm>
              <a:off x="515863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25" name="Google Shape;725;p7"/>
            <p:cNvSpPr/>
            <p:nvPr/>
          </p:nvSpPr>
          <p:spPr>
            <a:xfrm>
              <a:off x="495144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26" name="Google Shape;726;p7"/>
            <p:cNvSpPr/>
            <p:nvPr/>
          </p:nvSpPr>
          <p:spPr>
            <a:xfrm>
              <a:off x="47442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27" name="Google Shape;727;p7"/>
            <p:cNvSpPr/>
            <p:nvPr/>
          </p:nvSpPr>
          <p:spPr>
            <a:xfrm>
              <a:off x="453705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28" name="Google Shape;728;p7"/>
            <p:cNvSpPr/>
            <p:nvPr/>
          </p:nvSpPr>
          <p:spPr>
            <a:xfrm>
              <a:off x="432986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29" name="Google Shape;729;p7"/>
            <p:cNvSpPr/>
            <p:nvPr/>
          </p:nvSpPr>
          <p:spPr>
            <a:xfrm>
              <a:off x="412266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30" name="Google Shape;730;p7"/>
            <p:cNvSpPr/>
            <p:nvPr/>
          </p:nvSpPr>
          <p:spPr>
            <a:xfrm>
              <a:off x="39162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31" name="Google Shape;731;p7"/>
            <p:cNvSpPr/>
            <p:nvPr/>
          </p:nvSpPr>
          <p:spPr>
            <a:xfrm>
              <a:off x="370909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32" name="Google Shape;732;p7"/>
            <p:cNvSpPr/>
            <p:nvPr/>
          </p:nvSpPr>
          <p:spPr>
            <a:xfrm>
              <a:off x="35019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33" name="Google Shape;733;p7"/>
            <p:cNvSpPr/>
            <p:nvPr/>
          </p:nvSpPr>
          <p:spPr>
            <a:xfrm>
              <a:off x="329470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34" name="Google Shape;734;p7"/>
            <p:cNvSpPr/>
            <p:nvPr/>
          </p:nvSpPr>
          <p:spPr>
            <a:xfrm>
              <a:off x="308751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35" name="Google Shape;735;p7"/>
            <p:cNvSpPr/>
            <p:nvPr/>
          </p:nvSpPr>
          <p:spPr>
            <a:xfrm>
              <a:off x="28811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36" name="Google Shape;736;p7"/>
            <p:cNvSpPr/>
            <p:nvPr/>
          </p:nvSpPr>
          <p:spPr>
            <a:xfrm>
              <a:off x="26739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37" name="Google Shape;737;p7"/>
            <p:cNvSpPr/>
            <p:nvPr/>
          </p:nvSpPr>
          <p:spPr>
            <a:xfrm>
              <a:off x="246674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38" name="Google Shape;738;p7"/>
            <p:cNvSpPr/>
            <p:nvPr/>
          </p:nvSpPr>
          <p:spPr>
            <a:xfrm>
              <a:off x="225955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39" name="Google Shape;739;p7"/>
            <p:cNvSpPr/>
            <p:nvPr/>
          </p:nvSpPr>
          <p:spPr>
            <a:xfrm>
              <a:off x="205236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40" name="Google Shape;740;p7"/>
            <p:cNvSpPr/>
            <p:nvPr/>
          </p:nvSpPr>
          <p:spPr>
            <a:xfrm>
              <a:off x="184598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41" name="Google Shape;741;p7"/>
            <p:cNvSpPr/>
            <p:nvPr/>
          </p:nvSpPr>
          <p:spPr>
            <a:xfrm>
              <a:off x="16387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42" name="Google Shape;742;p7"/>
            <p:cNvSpPr/>
            <p:nvPr/>
          </p:nvSpPr>
          <p:spPr>
            <a:xfrm>
              <a:off x="143159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43" name="Google Shape;743;p7"/>
            <p:cNvSpPr/>
            <p:nvPr/>
          </p:nvSpPr>
          <p:spPr>
            <a:xfrm>
              <a:off x="122440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44" name="Google Shape;744;p7"/>
            <p:cNvSpPr/>
            <p:nvPr/>
          </p:nvSpPr>
          <p:spPr>
            <a:xfrm>
              <a:off x="101720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45" name="Google Shape;745;p7"/>
            <p:cNvSpPr/>
            <p:nvPr/>
          </p:nvSpPr>
          <p:spPr>
            <a:xfrm>
              <a:off x="81001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46" name="Google Shape;746;p7"/>
            <p:cNvSpPr/>
            <p:nvPr/>
          </p:nvSpPr>
          <p:spPr>
            <a:xfrm>
              <a:off x="60363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47" name="Google Shape;747;p7"/>
            <p:cNvSpPr/>
            <p:nvPr/>
          </p:nvSpPr>
          <p:spPr>
            <a:xfrm>
              <a:off x="39644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48" name="Google Shape;748;p7"/>
            <p:cNvSpPr/>
            <p:nvPr/>
          </p:nvSpPr>
          <p:spPr>
            <a:xfrm>
              <a:off x="18925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49" name="Google Shape;749;p7"/>
            <p:cNvSpPr/>
            <p:nvPr/>
          </p:nvSpPr>
          <p:spPr>
            <a:xfrm>
              <a:off x="8716176" y="19320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50" name="Google Shape;750;p7"/>
            <p:cNvSpPr/>
            <p:nvPr/>
          </p:nvSpPr>
          <p:spPr>
            <a:xfrm>
              <a:off x="8716176" y="40112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51" name="Google Shape;751;p7"/>
            <p:cNvSpPr/>
            <p:nvPr/>
          </p:nvSpPr>
          <p:spPr>
            <a:xfrm>
              <a:off x="8716176" y="60905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52" name="Google Shape;752;p7"/>
            <p:cNvSpPr/>
            <p:nvPr/>
          </p:nvSpPr>
          <p:spPr>
            <a:xfrm>
              <a:off x="8716176" y="81698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53" name="Google Shape;753;p7"/>
            <p:cNvSpPr/>
            <p:nvPr/>
          </p:nvSpPr>
          <p:spPr>
            <a:xfrm>
              <a:off x="8716176" y="102409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54" name="Google Shape;754;p7"/>
            <p:cNvSpPr/>
            <p:nvPr/>
          </p:nvSpPr>
          <p:spPr>
            <a:xfrm>
              <a:off x="8716176" y="123201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55" name="Google Shape;755;p7"/>
            <p:cNvSpPr/>
            <p:nvPr/>
          </p:nvSpPr>
          <p:spPr>
            <a:xfrm>
              <a:off x="8716176" y="143994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56" name="Google Shape;756;p7"/>
            <p:cNvSpPr/>
            <p:nvPr/>
          </p:nvSpPr>
          <p:spPr>
            <a:xfrm>
              <a:off x="8716176" y="164787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57" name="Google Shape;757;p7"/>
            <p:cNvSpPr/>
            <p:nvPr/>
          </p:nvSpPr>
          <p:spPr>
            <a:xfrm>
              <a:off x="8716176" y="185498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58" name="Google Shape;758;p7"/>
            <p:cNvSpPr/>
            <p:nvPr/>
          </p:nvSpPr>
          <p:spPr>
            <a:xfrm>
              <a:off x="8716176" y="206290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59" name="Google Shape;759;p7"/>
            <p:cNvSpPr/>
            <p:nvPr/>
          </p:nvSpPr>
          <p:spPr>
            <a:xfrm>
              <a:off x="8716176" y="227083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60" name="Google Shape;760;p7"/>
            <p:cNvSpPr/>
            <p:nvPr/>
          </p:nvSpPr>
          <p:spPr>
            <a:xfrm>
              <a:off x="8716176" y="247876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61" name="Google Shape;761;p7"/>
            <p:cNvSpPr/>
            <p:nvPr/>
          </p:nvSpPr>
          <p:spPr>
            <a:xfrm>
              <a:off x="8716176" y="268668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62" name="Google Shape;762;p7"/>
            <p:cNvSpPr/>
            <p:nvPr/>
          </p:nvSpPr>
          <p:spPr>
            <a:xfrm>
              <a:off x="8716176" y="289461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63" name="Google Shape;763;p7"/>
            <p:cNvSpPr/>
            <p:nvPr/>
          </p:nvSpPr>
          <p:spPr>
            <a:xfrm>
              <a:off x="8716176" y="310254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64" name="Google Shape;764;p7"/>
            <p:cNvSpPr/>
            <p:nvPr/>
          </p:nvSpPr>
          <p:spPr>
            <a:xfrm>
              <a:off x="8716176" y="330965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65" name="Google Shape;765;p7"/>
            <p:cNvSpPr/>
            <p:nvPr/>
          </p:nvSpPr>
          <p:spPr>
            <a:xfrm>
              <a:off x="8716176" y="351757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66" name="Google Shape;766;p7"/>
            <p:cNvSpPr/>
            <p:nvPr/>
          </p:nvSpPr>
          <p:spPr>
            <a:xfrm>
              <a:off x="8716176" y="372550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67" name="Google Shape;767;p7"/>
            <p:cNvSpPr/>
            <p:nvPr/>
          </p:nvSpPr>
          <p:spPr>
            <a:xfrm>
              <a:off x="8716176" y="393343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68" name="Google Shape;768;p7"/>
            <p:cNvSpPr/>
            <p:nvPr/>
          </p:nvSpPr>
          <p:spPr>
            <a:xfrm>
              <a:off x="8716176" y="414054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69" name="Google Shape;769;p7"/>
            <p:cNvSpPr/>
            <p:nvPr/>
          </p:nvSpPr>
          <p:spPr>
            <a:xfrm>
              <a:off x="8716176" y="434846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70" name="Google Shape;770;p7"/>
            <p:cNvSpPr/>
            <p:nvPr/>
          </p:nvSpPr>
          <p:spPr>
            <a:xfrm>
              <a:off x="8716176" y="455639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71" name="Google Shape;771;p7"/>
            <p:cNvSpPr/>
            <p:nvPr/>
          </p:nvSpPr>
          <p:spPr>
            <a:xfrm>
              <a:off x="8716176" y="476432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72" name="Google Shape;772;p7"/>
            <p:cNvSpPr/>
            <p:nvPr/>
          </p:nvSpPr>
          <p:spPr>
            <a:xfrm>
              <a:off x="8716176" y="497225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73" name="Google Shape;773;p7"/>
            <p:cNvSpPr/>
            <p:nvPr/>
          </p:nvSpPr>
          <p:spPr>
            <a:xfrm>
              <a:off x="907150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74" name="Google Shape;774;p7"/>
            <p:cNvSpPr/>
            <p:nvPr/>
          </p:nvSpPr>
          <p:spPr>
            <a:xfrm>
              <a:off x="886430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grpSp>
      <p:grpSp>
        <p:nvGrpSpPr>
          <p:cNvPr id="775" name="Google Shape;775;p7"/>
          <p:cNvGrpSpPr/>
          <p:nvPr/>
        </p:nvGrpSpPr>
        <p:grpSpPr>
          <a:xfrm>
            <a:off x="171178" y="4694360"/>
            <a:ext cx="398326" cy="275215"/>
            <a:chOff x="4089960" y="2589480"/>
            <a:chExt cx="388800" cy="785880"/>
          </a:xfrm>
        </p:grpSpPr>
        <p:sp>
          <p:nvSpPr>
            <p:cNvPr id="776" name="Google Shape;776;p7"/>
            <p:cNvSpPr/>
            <p:nvPr/>
          </p:nvSpPr>
          <p:spPr>
            <a:xfrm>
              <a:off x="4089960" y="2835360"/>
              <a:ext cx="90360" cy="540000"/>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7" name="Google Shape;777;p7"/>
            <p:cNvSpPr/>
            <p:nvPr/>
          </p:nvSpPr>
          <p:spPr>
            <a:xfrm>
              <a:off x="4388760" y="2589480"/>
              <a:ext cx="90000" cy="420480"/>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8" name="Google Shape;778;p7"/>
            <p:cNvSpPr/>
            <p:nvPr/>
          </p:nvSpPr>
          <p:spPr>
            <a:xfrm>
              <a:off x="4239360" y="2835360"/>
              <a:ext cx="90360" cy="174600"/>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79" name="Google Shape;779;p7"/>
          <p:cNvGrpSpPr/>
          <p:nvPr/>
        </p:nvGrpSpPr>
        <p:grpSpPr>
          <a:xfrm>
            <a:off x="171178" y="107035"/>
            <a:ext cx="398326" cy="337999"/>
            <a:chOff x="4538160" y="2589480"/>
            <a:chExt cx="388800" cy="965160"/>
          </a:xfrm>
        </p:grpSpPr>
        <p:sp>
          <p:nvSpPr>
            <p:cNvPr id="780" name="Google Shape;780;p7"/>
            <p:cNvSpPr/>
            <p:nvPr/>
          </p:nvSpPr>
          <p:spPr>
            <a:xfrm>
              <a:off x="4538160" y="2589480"/>
              <a:ext cx="90000" cy="96516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1" name="Google Shape;781;p7"/>
            <p:cNvSpPr/>
            <p:nvPr/>
          </p:nvSpPr>
          <p:spPr>
            <a:xfrm>
              <a:off x="4687560" y="3133800"/>
              <a:ext cx="90000" cy="420840"/>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2" name="Google Shape;782;p7"/>
            <p:cNvSpPr/>
            <p:nvPr/>
          </p:nvSpPr>
          <p:spPr>
            <a:xfrm>
              <a:off x="4836960" y="2959200"/>
              <a:ext cx="90000" cy="174600"/>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783" name="Google Shape;783;p7"/>
          <p:cNvSpPr txBox="1">
            <a:spLocks noGrp="1"/>
          </p:cNvSpPr>
          <p:nvPr>
            <p:ph type="title"/>
          </p:nvPr>
        </p:nvSpPr>
        <p:spPr>
          <a:xfrm>
            <a:off x="720000" y="445025"/>
            <a:ext cx="4160700" cy="1013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84" name="Google Shape;784;p7"/>
          <p:cNvSpPr txBox="1">
            <a:spLocks noGrp="1"/>
          </p:cNvSpPr>
          <p:nvPr>
            <p:ph type="subTitle" idx="1"/>
          </p:nvPr>
        </p:nvSpPr>
        <p:spPr>
          <a:xfrm>
            <a:off x="720000" y="1407525"/>
            <a:ext cx="4160700" cy="3196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La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85"/>
        <p:cNvGrpSpPr/>
        <p:nvPr/>
      </p:nvGrpSpPr>
      <p:grpSpPr>
        <a:xfrm>
          <a:off x="0" y="0"/>
          <a:ext cx="0" cy="0"/>
          <a:chOff x="0" y="0"/>
          <a:chExt cx="0" cy="0"/>
        </a:xfrm>
      </p:grpSpPr>
      <p:grpSp>
        <p:nvGrpSpPr>
          <p:cNvPr id="786" name="Google Shape;786;p8"/>
          <p:cNvGrpSpPr/>
          <p:nvPr/>
        </p:nvGrpSpPr>
        <p:grpSpPr>
          <a:xfrm>
            <a:off x="0" y="0"/>
            <a:ext cx="9143995" cy="5143491"/>
            <a:chOff x="0" y="0"/>
            <a:chExt cx="9143995" cy="5143491"/>
          </a:xfrm>
        </p:grpSpPr>
        <p:sp>
          <p:nvSpPr>
            <p:cNvPr id="787" name="Google Shape;787;p8"/>
            <p:cNvSpPr/>
            <p:nvPr/>
          </p:nvSpPr>
          <p:spPr>
            <a:xfrm>
              <a:off x="0" y="19319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88" name="Google Shape;788;p8"/>
            <p:cNvSpPr/>
            <p:nvPr/>
          </p:nvSpPr>
          <p:spPr>
            <a:xfrm>
              <a:off x="0" y="401120"/>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89" name="Google Shape;789;p8"/>
            <p:cNvSpPr/>
            <p:nvPr/>
          </p:nvSpPr>
          <p:spPr>
            <a:xfrm>
              <a:off x="0" y="60904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90" name="Google Shape;790;p8"/>
            <p:cNvSpPr/>
            <p:nvPr/>
          </p:nvSpPr>
          <p:spPr>
            <a:xfrm>
              <a:off x="0" y="81697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91" name="Google Shape;791;p8"/>
            <p:cNvSpPr/>
            <p:nvPr/>
          </p:nvSpPr>
          <p:spPr>
            <a:xfrm>
              <a:off x="0" y="102408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92" name="Google Shape;792;p8"/>
            <p:cNvSpPr/>
            <p:nvPr/>
          </p:nvSpPr>
          <p:spPr>
            <a:xfrm>
              <a:off x="0" y="123201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93" name="Google Shape;793;p8"/>
            <p:cNvSpPr/>
            <p:nvPr/>
          </p:nvSpPr>
          <p:spPr>
            <a:xfrm>
              <a:off x="0" y="143994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94" name="Google Shape;794;p8"/>
            <p:cNvSpPr/>
            <p:nvPr/>
          </p:nvSpPr>
          <p:spPr>
            <a:xfrm>
              <a:off x="0" y="164786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95" name="Google Shape;795;p8"/>
            <p:cNvSpPr/>
            <p:nvPr/>
          </p:nvSpPr>
          <p:spPr>
            <a:xfrm>
              <a:off x="0" y="1854977"/>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96" name="Google Shape;796;p8"/>
            <p:cNvSpPr/>
            <p:nvPr/>
          </p:nvSpPr>
          <p:spPr>
            <a:xfrm>
              <a:off x="0" y="206290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97" name="Google Shape;797;p8"/>
            <p:cNvSpPr/>
            <p:nvPr/>
          </p:nvSpPr>
          <p:spPr>
            <a:xfrm>
              <a:off x="0" y="227083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98" name="Google Shape;798;p8"/>
            <p:cNvSpPr/>
            <p:nvPr/>
          </p:nvSpPr>
          <p:spPr>
            <a:xfrm>
              <a:off x="0" y="247876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799" name="Google Shape;799;p8"/>
            <p:cNvSpPr/>
            <p:nvPr/>
          </p:nvSpPr>
          <p:spPr>
            <a:xfrm>
              <a:off x="0" y="268668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00" name="Google Shape;800;p8"/>
            <p:cNvSpPr/>
            <p:nvPr/>
          </p:nvSpPr>
          <p:spPr>
            <a:xfrm>
              <a:off x="0" y="289461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01" name="Google Shape;801;p8"/>
            <p:cNvSpPr/>
            <p:nvPr/>
          </p:nvSpPr>
          <p:spPr>
            <a:xfrm>
              <a:off x="0" y="3102544"/>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02" name="Google Shape;802;p8"/>
            <p:cNvSpPr/>
            <p:nvPr/>
          </p:nvSpPr>
          <p:spPr>
            <a:xfrm>
              <a:off x="0" y="330965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03" name="Google Shape;803;p8"/>
            <p:cNvSpPr/>
            <p:nvPr/>
          </p:nvSpPr>
          <p:spPr>
            <a:xfrm>
              <a:off x="0" y="351758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04" name="Google Shape;804;p8"/>
            <p:cNvSpPr/>
            <p:nvPr/>
          </p:nvSpPr>
          <p:spPr>
            <a:xfrm>
              <a:off x="0" y="372550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05" name="Google Shape;805;p8"/>
            <p:cNvSpPr/>
            <p:nvPr/>
          </p:nvSpPr>
          <p:spPr>
            <a:xfrm>
              <a:off x="0" y="393343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06" name="Google Shape;806;p8"/>
            <p:cNvSpPr/>
            <p:nvPr/>
          </p:nvSpPr>
          <p:spPr>
            <a:xfrm>
              <a:off x="0" y="414054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07" name="Google Shape;807;p8"/>
            <p:cNvSpPr/>
            <p:nvPr/>
          </p:nvSpPr>
          <p:spPr>
            <a:xfrm>
              <a:off x="0" y="434847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08" name="Google Shape;808;p8"/>
            <p:cNvSpPr/>
            <p:nvPr/>
          </p:nvSpPr>
          <p:spPr>
            <a:xfrm>
              <a:off x="0" y="455640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09" name="Google Shape;809;p8"/>
            <p:cNvSpPr/>
            <p:nvPr/>
          </p:nvSpPr>
          <p:spPr>
            <a:xfrm>
              <a:off x="0" y="476432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10" name="Google Shape;810;p8"/>
            <p:cNvSpPr/>
            <p:nvPr/>
          </p:nvSpPr>
          <p:spPr>
            <a:xfrm>
              <a:off x="0" y="497225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11" name="Google Shape;811;p8"/>
            <p:cNvSpPr/>
            <p:nvPr/>
          </p:nvSpPr>
          <p:spPr>
            <a:xfrm>
              <a:off x="86768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12" name="Google Shape;812;p8"/>
            <p:cNvSpPr/>
            <p:nvPr/>
          </p:nvSpPr>
          <p:spPr>
            <a:xfrm>
              <a:off x="847046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13" name="Google Shape;813;p8"/>
            <p:cNvSpPr/>
            <p:nvPr/>
          </p:nvSpPr>
          <p:spPr>
            <a:xfrm>
              <a:off x="826327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14" name="Google Shape;814;p8"/>
            <p:cNvSpPr/>
            <p:nvPr/>
          </p:nvSpPr>
          <p:spPr>
            <a:xfrm>
              <a:off x="805608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15" name="Google Shape;815;p8"/>
            <p:cNvSpPr/>
            <p:nvPr/>
          </p:nvSpPr>
          <p:spPr>
            <a:xfrm>
              <a:off x="78488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16" name="Google Shape;816;p8"/>
            <p:cNvSpPr/>
            <p:nvPr/>
          </p:nvSpPr>
          <p:spPr>
            <a:xfrm>
              <a:off x="764169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17" name="Google Shape;817;p8"/>
            <p:cNvSpPr/>
            <p:nvPr/>
          </p:nvSpPr>
          <p:spPr>
            <a:xfrm>
              <a:off x="74345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18" name="Google Shape;818;p8"/>
            <p:cNvSpPr/>
            <p:nvPr/>
          </p:nvSpPr>
          <p:spPr>
            <a:xfrm>
              <a:off x="722730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19" name="Google Shape;819;p8"/>
            <p:cNvSpPr/>
            <p:nvPr/>
          </p:nvSpPr>
          <p:spPr>
            <a:xfrm>
              <a:off x="702093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20" name="Google Shape;820;p8"/>
            <p:cNvSpPr/>
            <p:nvPr/>
          </p:nvSpPr>
          <p:spPr>
            <a:xfrm>
              <a:off x="68137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21" name="Google Shape;821;p8"/>
            <p:cNvSpPr/>
            <p:nvPr/>
          </p:nvSpPr>
          <p:spPr>
            <a:xfrm>
              <a:off x="66065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22" name="Google Shape;822;p8"/>
            <p:cNvSpPr/>
            <p:nvPr/>
          </p:nvSpPr>
          <p:spPr>
            <a:xfrm>
              <a:off x="639934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23" name="Google Shape;823;p8"/>
            <p:cNvSpPr/>
            <p:nvPr/>
          </p:nvSpPr>
          <p:spPr>
            <a:xfrm>
              <a:off x="619297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24" name="Google Shape;824;p8"/>
            <p:cNvSpPr/>
            <p:nvPr/>
          </p:nvSpPr>
          <p:spPr>
            <a:xfrm>
              <a:off x="598577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25" name="Google Shape;825;p8"/>
            <p:cNvSpPr/>
            <p:nvPr/>
          </p:nvSpPr>
          <p:spPr>
            <a:xfrm>
              <a:off x="577858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26" name="Google Shape;826;p8"/>
            <p:cNvSpPr/>
            <p:nvPr/>
          </p:nvSpPr>
          <p:spPr>
            <a:xfrm>
              <a:off x="55713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27" name="Google Shape;827;p8"/>
            <p:cNvSpPr/>
            <p:nvPr/>
          </p:nvSpPr>
          <p:spPr>
            <a:xfrm>
              <a:off x="536501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28" name="Google Shape;828;p8"/>
            <p:cNvSpPr/>
            <p:nvPr/>
          </p:nvSpPr>
          <p:spPr>
            <a:xfrm>
              <a:off x="515863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29" name="Google Shape;829;p8"/>
            <p:cNvSpPr/>
            <p:nvPr/>
          </p:nvSpPr>
          <p:spPr>
            <a:xfrm>
              <a:off x="495144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30" name="Google Shape;830;p8"/>
            <p:cNvSpPr/>
            <p:nvPr/>
          </p:nvSpPr>
          <p:spPr>
            <a:xfrm>
              <a:off x="47442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31" name="Google Shape;831;p8"/>
            <p:cNvSpPr/>
            <p:nvPr/>
          </p:nvSpPr>
          <p:spPr>
            <a:xfrm>
              <a:off x="453705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32" name="Google Shape;832;p8"/>
            <p:cNvSpPr/>
            <p:nvPr/>
          </p:nvSpPr>
          <p:spPr>
            <a:xfrm>
              <a:off x="432986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33" name="Google Shape;833;p8"/>
            <p:cNvSpPr/>
            <p:nvPr/>
          </p:nvSpPr>
          <p:spPr>
            <a:xfrm>
              <a:off x="412266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34" name="Google Shape;834;p8"/>
            <p:cNvSpPr/>
            <p:nvPr/>
          </p:nvSpPr>
          <p:spPr>
            <a:xfrm>
              <a:off x="39162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35" name="Google Shape;835;p8"/>
            <p:cNvSpPr/>
            <p:nvPr/>
          </p:nvSpPr>
          <p:spPr>
            <a:xfrm>
              <a:off x="370909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36" name="Google Shape;836;p8"/>
            <p:cNvSpPr/>
            <p:nvPr/>
          </p:nvSpPr>
          <p:spPr>
            <a:xfrm>
              <a:off x="35019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37" name="Google Shape;837;p8"/>
            <p:cNvSpPr/>
            <p:nvPr/>
          </p:nvSpPr>
          <p:spPr>
            <a:xfrm>
              <a:off x="329470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38" name="Google Shape;838;p8"/>
            <p:cNvSpPr/>
            <p:nvPr/>
          </p:nvSpPr>
          <p:spPr>
            <a:xfrm>
              <a:off x="308751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39" name="Google Shape;839;p8"/>
            <p:cNvSpPr/>
            <p:nvPr/>
          </p:nvSpPr>
          <p:spPr>
            <a:xfrm>
              <a:off x="28811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40" name="Google Shape;840;p8"/>
            <p:cNvSpPr/>
            <p:nvPr/>
          </p:nvSpPr>
          <p:spPr>
            <a:xfrm>
              <a:off x="26739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41" name="Google Shape;841;p8"/>
            <p:cNvSpPr/>
            <p:nvPr/>
          </p:nvSpPr>
          <p:spPr>
            <a:xfrm>
              <a:off x="246674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42" name="Google Shape;842;p8"/>
            <p:cNvSpPr/>
            <p:nvPr/>
          </p:nvSpPr>
          <p:spPr>
            <a:xfrm>
              <a:off x="225955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43" name="Google Shape;843;p8"/>
            <p:cNvSpPr/>
            <p:nvPr/>
          </p:nvSpPr>
          <p:spPr>
            <a:xfrm>
              <a:off x="205236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44" name="Google Shape;844;p8"/>
            <p:cNvSpPr/>
            <p:nvPr/>
          </p:nvSpPr>
          <p:spPr>
            <a:xfrm>
              <a:off x="184598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45" name="Google Shape;845;p8"/>
            <p:cNvSpPr/>
            <p:nvPr/>
          </p:nvSpPr>
          <p:spPr>
            <a:xfrm>
              <a:off x="16387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46" name="Google Shape;846;p8"/>
            <p:cNvSpPr/>
            <p:nvPr/>
          </p:nvSpPr>
          <p:spPr>
            <a:xfrm>
              <a:off x="143159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47" name="Google Shape;847;p8"/>
            <p:cNvSpPr/>
            <p:nvPr/>
          </p:nvSpPr>
          <p:spPr>
            <a:xfrm>
              <a:off x="122440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48" name="Google Shape;848;p8"/>
            <p:cNvSpPr/>
            <p:nvPr/>
          </p:nvSpPr>
          <p:spPr>
            <a:xfrm>
              <a:off x="101720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49" name="Google Shape;849;p8"/>
            <p:cNvSpPr/>
            <p:nvPr/>
          </p:nvSpPr>
          <p:spPr>
            <a:xfrm>
              <a:off x="81001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50" name="Google Shape;850;p8"/>
            <p:cNvSpPr/>
            <p:nvPr/>
          </p:nvSpPr>
          <p:spPr>
            <a:xfrm>
              <a:off x="60363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51" name="Google Shape;851;p8"/>
            <p:cNvSpPr/>
            <p:nvPr/>
          </p:nvSpPr>
          <p:spPr>
            <a:xfrm>
              <a:off x="39644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52" name="Google Shape;852;p8"/>
            <p:cNvSpPr/>
            <p:nvPr/>
          </p:nvSpPr>
          <p:spPr>
            <a:xfrm>
              <a:off x="18925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53" name="Google Shape;853;p8"/>
            <p:cNvSpPr/>
            <p:nvPr/>
          </p:nvSpPr>
          <p:spPr>
            <a:xfrm>
              <a:off x="8716176" y="19320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54" name="Google Shape;854;p8"/>
            <p:cNvSpPr/>
            <p:nvPr/>
          </p:nvSpPr>
          <p:spPr>
            <a:xfrm>
              <a:off x="8716176" y="40112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55" name="Google Shape;855;p8"/>
            <p:cNvSpPr/>
            <p:nvPr/>
          </p:nvSpPr>
          <p:spPr>
            <a:xfrm>
              <a:off x="8716176" y="60905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56" name="Google Shape;856;p8"/>
            <p:cNvSpPr/>
            <p:nvPr/>
          </p:nvSpPr>
          <p:spPr>
            <a:xfrm>
              <a:off x="8716176" y="81698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57" name="Google Shape;857;p8"/>
            <p:cNvSpPr/>
            <p:nvPr/>
          </p:nvSpPr>
          <p:spPr>
            <a:xfrm>
              <a:off x="8716176" y="102409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58" name="Google Shape;858;p8"/>
            <p:cNvSpPr/>
            <p:nvPr/>
          </p:nvSpPr>
          <p:spPr>
            <a:xfrm>
              <a:off x="8716176" y="123201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59" name="Google Shape;859;p8"/>
            <p:cNvSpPr/>
            <p:nvPr/>
          </p:nvSpPr>
          <p:spPr>
            <a:xfrm>
              <a:off x="8716176" y="143994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60" name="Google Shape;860;p8"/>
            <p:cNvSpPr/>
            <p:nvPr/>
          </p:nvSpPr>
          <p:spPr>
            <a:xfrm>
              <a:off x="8716176" y="164787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61" name="Google Shape;861;p8"/>
            <p:cNvSpPr/>
            <p:nvPr/>
          </p:nvSpPr>
          <p:spPr>
            <a:xfrm>
              <a:off x="8716176" y="185498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62" name="Google Shape;862;p8"/>
            <p:cNvSpPr/>
            <p:nvPr/>
          </p:nvSpPr>
          <p:spPr>
            <a:xfrm>
              <a:off x="8716176" y="206290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63" name="Google Shape;863;p8"/>
            <p:cNvSpPr/>
            <p:nvPr/>
          </p:nvSpPr>
          <p:spPr>
            <a:xfrm>
              <a:off x="8716176" y="227083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64" name="Google Shape;864;p8"/>
            <p:cNvSpPr/>
            <p:nvPr/>
          </p:nvSpPr>
          <p:spPr>
            <a:xfrm>
              <a:off x="8716176" y="247876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65" name="Google Shape;865;p8"/>
            <p:cNvSpPr/>
            <p:nvPr/>
          </p:nvSpPr>
          <p:spPr>
            <a:xfrm>
              <a:off x="8716176" y="268668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66" name="Google Shape;866;p8"/>
            <p:cNvSpPr/>
            <p:nvPr/>
          </p:nvSpPr>
          <p:spPr>
            <a:xfrm>
              <a:off x="8716176" y="289461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67" name="Google Shape;867;p8"/>
            <p:cNvSpPr/>
            <p:nvPr/>
          </p:nvSpPr>
          <p:spPr>
            <a:xfrm>
              <a:off x="8716176" y="310254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68" name="Google Shape;868;p8"/>
            <p:cNvSpPr/>
            <p:nvPr/>
          </p:nvSpPr>
          <p:spPr>
            <a:xfrm>
              <a:off x="8716176" y="330965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69" name="Google Shape;869;p8"/>
            <p:cNvSpPr/>
            <p:nvPr/>
          </p:nvSpPr>
          <p:spPr>
            <a:xfrm>
              <a:off x="8716176" y="351757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70" name="Google Shape;870;p8"/>
            <p:cNvSpPr/>
            <p:nvPr/>
          </p:nvSpPr>
          <p:spPr>
            <a:xfrm>
              <a:off x="8716176" y="372550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71" name="Google Shape;871;p8"/>
            <p:cNvSpPr/>
            <p:nvPr/>
          </p:nvSpPr>
          <p:spPr>
            <a:xfrm>
              <a:off x="8716176" y="393343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72" name="Google Shape;872;p8"/>
            <p:cNvSpPr/>
            <p:nvPr/>
          </p:nvSpPr>
          <p:spPr>
            <a:xfrm>
              <a:off x="8716176" y="414054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73" name="Google Shape;873;p8"/>
            <p:cNvSpPr/>
            <p:nvPr/>
          </p:nvSpPr>
          <p:spPr>
            <a:xfrm>
              <a:off x="8716176" y="434846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74" name="Google Shape;874;p8"/>
            <p:cNvSpPr/>
            <p:nvPr/>
          </p:nvSpPr>
          <p:spPr>
            <a:xfrm>
              <a:off x="8716176" y="455639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75" name="Google Shape;875;p8"/>
            <p:cNvSpPr/>
            <p:nvPr/>
          </p:nvSpPr>
          <p:spPr>
            <a:xfrm>
              <a:off x="8716176" y="476432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76" name="Google Shape;876;p8"/>
            <p:cNvSpPr/>
            <p:nvPr/>
          </p:nvSpPr>
          <p:spPr>
            <a:xfrm>
              <a:off x="8716176" y="497225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2"/>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77" name="Google Shape;877;p8"/>
            <p:cNvSpPr/>
            <p:nvPr/>
          </p:nvSpPr>
          <p:spPr>
            <a:xfrm>
              <a:off x="907150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78" name="Google Shape;878;p8"/>
            <p:cNvSpPr/>
            <p:nvPr/>
          </p:nvSpPr>
          <p:spPr>
            <a:xfrm>
              <a:off x="886430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2"/>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grpSp>
      <p:sp>
        <p:nvSpPr>
          <p:cNvPr id="879" name="Google Shape;879;p8"/>
          <p:cNvSpPr txBox="1">
            <a:spLocks noGrp="1"/>
          </p:cNvSpPr>
          <p:nvPr>
            <p:ph type="title"/>
          </p:nvPr>
        </p:nvSpPr>
        <p:spPr>
          <a:xfrm>
            <a:off x="713250" y="1773450"/>
            <a:ext cx="7717500" cy="1596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3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80"/>
        <p:cNvGrpSpPr/>
        <p:nvPr/>
      </p:nvGrpSpPr>
      <p:grpSpPr>
        <a:xfrm>
          <a:off x="0" y="0"/>
          <a:ext cx="0" cy="0"/>
          <a:chOff x="0" y="0"/>
          <a:chExt cx="0" cy="0"/>
        </a:xfrm>
      </p:grpSpPr>
      <p:grpSp>
        <p:nvGrpSpPr>
          <p:cNvPr id="881" name="Google Shape;881;p9"/>
          <p:cNvGrpSpPr/>
          <p:nvPr/>
        </p:nvGrpSpPr>
        <p:grpSpPr>
          <a:xfrm>
            <a:off x="0" y="0"/>
            <a:ext cx="9143995" cy="5143491"/>
            <a:chOff x="0" y="0"/>
            <a:chExt cx="9143995" cy="5143491"/>
          </a:xfrm>
        </p:grpSpPr>
        <p:sp>
          <p:nvSpPr>
            <p:cNvPr id="882" name="Google Shape;882;p9"/>
            <p:cNvSpPr/>
            <p:nvPr/>
          </p:nvSpPr>
          <p:spPr>
            <a:xfrm>
              <a:off x="0" y="19319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83" name="Google Shape;883;p9"/>
            <p:cNvSpPr/>
            <p:nvPr/>
          </p:nvSpPr>
          <p:spPr>
            <a:xfrm>
              <a:off x="0" y="401120"/>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84" name="Google Shape;884;p9"/>
            <p:cNvSpPr/>
            <p:nvPr/>
          </p:nvSpPr>
          <p:spPr>
            <a:xfrm>
              <a:off x="0" y="60904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85" name="Google Shape;885;p9"/>
            <p:cNvSpPr/>
            <p:nvPr/>
          </p:nvSpPr>
          <p:spPr>
            <a:xfrm>
              <a:off x="0" y="81697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86" name="Google Shape;886;p9"/>
            <p:cNvSpPr/>
            <p:nvPr/>
          </p:nvSpPr>
          <p:spPr>
            <a:xfrm>
              <a:off x="0" y="102408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87" name="Google Shape;887;p9"/>
            <p:cNvSpPr/>
            <p:nvPr/>
          </p:nvSpPr>
          <p:spPr>
            <a:xfrm>
              <a:off x="0" y="123201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88" name="Google Shape;888;p9"/>
            <p:cNvSpPr/>
            <p:nvPr/>
          </p:nvSpPr>
          <p:spPr>
            <a:xfrm>
              <a:off x="0" y="143994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89" name="Google Shape;889;p9"/>
            <p:cNvSpPr/>
            <p:nvPr/>
          </p:nvSpPr>
          <p:spPr>
            <a:xfrm>
              <a:off x="0" y="164786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90" name="Google Shape;890;p9"/>
            <p:cNvSpPr/>
            <p:nvPr/>
          </p:nvSpPr>
          <p:spPr>
            <a:xfrm>
              <a:off x="0" y="1854977"/>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91" name="Google Shape;891;p9"/>
            <p:cNvSpPr/>
            <p:nvPr/>
          </p:nvSpPr>
          <p:spPr>
            <a:xfrm>
              <a:off x="0" y="206290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92" name="Google Shape;892;p9"/>
            <p:cNvSpPr/>
            <p:nvPr/>
          </p:nvSpPr>
          <p:spPr>
            <a:xfrm>
              <a:off x="0" y="227083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93" name="Google Shape;893;p9"/>
            <p:cNvSpPr/>
            <p:nvPr/>
          </p:nvSpPr>
          <p:spPr>
            <a:xfrm>
              <a:off x="0" y="247876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94" name="Google Shape;894;p9"/>
            <p:cNvSpPr/>
            <p:nvPr/>
          </p:nvSpPr>
          <p:spPr>
            <a:xfrm>
              <a:off x="0" y="2686688"/>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95" name="Google Shape;895;p9"/>
            <p:cNvSpPr/>
            <p:nvPr/>
          </p:nvSpPr>
          <p:spPr>
            <a:xfrm>
              <a:off x="0" y="289461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96" name="Google Shape;896;p9"/>
            <p:cNvSpPr/>
            <p:nvPr/>
          </p:nvSpPr>
          <p:spPr>
            <a:xfrm>
              <a:off x="0" y="3102544"/>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97" name="Google Shape;897;p9"/>
            <p:cNvSpPr/>
            <p:nvPr/>
          </p:nvSpPr>
          <p:spPr>
            <a:xfrm>
              <a:off x="0" y="330965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98" name="Google Shape;898;p9"/>
            <p:cNvSpPr/>
            <p:nvPr/>
          </p:nvSpPr>
          <p:spPr>
            <a:xfrm>
              <a:off x="0" y="351758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899" name="Google Shape;899;p9"/>
            <p:cNvSpPr/>
            <p:nvPr/>
          </p:nvSpPr>
          <p:spPr>
            <a:xfrm>
              <a:off x="0" y="372550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00" name="Google Shape;900;p9"/>
            <p:cNvSpPr/>
            <p:nvPr/>
          </p:nvSpPr>
          <p:spPr>
            <a:xfrm>
              <a:off x="0" y="393343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01" name="Google Shape;901;p9"/>
            <p:cNvSpPr/>
            <p:nvPr/>
          </p:nvSpPr>
          <p:spPr>
            <a:xfrm>
              <a:off x="0" y="4140545"/>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02" name="Google Shape;902;p9"/>
            <p:cNvSpPr/>
            <p:nvPr/>
          </p:nvSpPr>
          <p:spPr>
            <a:xfrm>
              <a:off x="0" y="4348473"/>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03" name="Google Shape;903;p9"/>
            <p:cNvSpPr/>
            <p:nvPr/>
          </p:nvSpPr>
          <p:spPr>
            <a:xfrm>
              <a:off x="0" y="4556401"/>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04" name="Google Shape;904;p9"/>
            <p:cNvSpPr/>
            <p:nvPr/>
          </p:nvSpPr>
          <p:spPr>
            <a:xfrm>
              <a:off x="0" y="4764329"/>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05" name="Google Shape;905;p9"/>
            <p:cNvSpPr/>
            <p:nvPr/>
          </p:nvSpPr>
          <p:spPr>
            <a:xfrm>
              <a:off x="0" y="4972256"/>
              <a:ext cx="8792700"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06" name="Google Shape;906;p9"/>
            <p:cNvSpPr/>
            <p:nvPr/>
          </p:nvSpPr>
          <p:spPr>
            <a:xfrm>
              <a:off x="86768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07" name="Google Shape;907;p9"/>
            <p:cNvSpPr/>
            <p:nvPr/>
          </p:nvSpPr>
          <p:spPr>
            <a:xfrm>
              <a:off x="847046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08" name="Google Shape;908;p9"/>
            <p:cNvSpPr/>
            <p:nvPr/>
          </p:nvSpPr>
          <p:spPr>
            <a:xfrm>
              <a:off x="826327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09" name="Google Shape;909;p9"/>
            <p:cNvSpPr/>
            <p:nvPr/>
          </p:nvSpPr>
          <p:spPr>
            <a:xfrm>
              <a:off x="805608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10" name="Google Shape;910;p9"/>
            <p:cNvSpPr/>
            <p:nvPr/>
          </p:nvSpPr>
          <p:spPr>
            <a:xfrm>
              <a:off x="78488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11" name="Google Shape;911;p9"/>
            <p:cNvSpPr/>
            <p:nvPr/>
          </p:nvSpPr>
          <p:spPr>
            <a:xfrm>
              <a:off x="764169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12" name="Google Shape;912;p9"/>
            <p:cNvSpPr/>
            <p:nvPr/>
          </p:nvSpPr>
          <p:spPr>
            <a:xfrm>
              <a:off x="74345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13" name="Google Shape;913;p9"/>
            <p:cNvSpPr/>
            <p:nvPr/>
          </p:nvSpPr>
          <p:spPr>
            <a:xfrm>
              <a:off x="722730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14" name="Google Shape;914;p9"/>
            <p:cNvSpPr/>
            <p:nvPr/>
          </p:nvSpPr>
          <p:spPr>
            <a:xfrm>
              <a:off x="702093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15" name="Google Shape;915;p9"/>
            <p:cNvSpPr/>
            <p:nvPr/>
          </p:nvSpPr>
          <p:spPr>
            <a:xfrm>
              <a:off x="68137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16" name="Google Shape;916;p9"/>
            <p:cNvSpPr/>
            <p:nvPr/>
          </p:nvSpPr>
          <p:spPr>
            <a:xfrm>
              <a:off x="66065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17" name="Google Shape;917;p9"/>
            <p:cNvSpPr/>
            <p:nvPr/>
          </p:nvSpPr>
          <p:spPr>
            <a:xfrm>
              <a:off x="639934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18" name="Google Shape;918;p9"/>
            <p:cNvSpPr/>
            <p:nvPr/>
          </p:nvSpPr>
          <p:spPr>
            <a:xfrm>
              <a:off x="619297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19" name="Google Shape;919;p9"/>
            <p:cNvSpPr/>
            <p:nvPr/>
          </p:nvSpPr>
          <p:spPr>
            <a:xfrm>
              <a:off x="598577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20" name="Google Shape;920;p9"/>
            <p:cNvSpPr/>
            <p:nvPr/>
          </p:nvSpPr>
          <p:spPr>
            <a:xfrm>
              <a:off x="577858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21" name="Google Shape;921;p9"/>
            <p:cNvSpPr/>
            <p:nvPr/>
          </p:nvSpPr>
          <p:spPr>
            <a:xfrm>
              <a:off x="55713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22" name="Google Shape;922;p9"/>
            <p:cNvSpPr/>
            <p:nvPr/>
          </p:nvSpPr>
          <p:spPr>
            <a:xfrm>
              <a:off x="536501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23" name="Google Shape;923;p9"/>
            <p:cNvSpPr/>
            <p:nvPr/>
          </p:nvSpPr>
          <p:spPr>
            <a:xfrm>
              <a:off x="515863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24" name="Google Shape;924;p9"/>
            <p:cNvSpPr/>
            <p:nvPr/>
          </p:nvSpPr>
          <p:spPr>
            <a:xfrm>
              <a:off x="495144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25" name="Google Shape;925;p9"/>
            <p:cNvSpPr/>
            <p:nvPr/>
          </p:nvSpPr>
          <p:spPr>
            <a:xfrm>
              <a:off x="474424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26" name="Google Shape;926;p9"/>
            <p:cNvSpPr/>
            <p:nvPr/>
          </p:nvSpPr>
          <p:spPr>
            <a:xfrm>
              <a:off x="453705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27" name="Google Shape;927;p9"/>
            <p:cNvSpPr/>
            <p:nvPr/>
          </p:nvSpPr>
          <p:spPr>
            <a:xfrm>
              <a:off x="432986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28" name="Google Shape;928;p9"/>
            <p:cNvSpPr/>
            <p:nvPr/>
          </p:nvSpPr>
          <p:spPr>
            <a:xfrm>
              <a:off x="412266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29" name="Google Shape;929;p9"/>
            <p:cNvSpPr/>
            <p:nvPr/>
          </p:nvSpPr>
          <p:spPr>
            <a:xfrm>
              <a:off x="391628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30" name="Google Shape;930;p9"/>
            <p:cNvSpPr/>
            <p:nvPr/>
          </p:nvSpPr>
          <p:spPr>
            <a:xfrm>
              <a:off x="370909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31" name="Google Shape;931;p9"/>
            <p:cNvSpPr/>
            <p:nvPr/>
          </p:nvSpPr>
          <p:spPr>
            <a:xfrm>
              <a:off x="350190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32" name="Google Shape;932;p9"/>
            <p:cNvSpPr/>
            <p:nvPr/>
          </p:nvSpPr>
          <p:spPr>
            <a:xfrm>
              <a:off x="329470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33" name="Google Shape;933;p9"/>
            <p:cNvSpPr/>
            <p:nvPr/>
          </p:nvSpPr>
          <p:spPr>
            <a:xfrm>
              <a:off x="308751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34" name="Google Shape;934;p9"/>
            <p:cNvSpPr/>
            <p:nvPr/>
          </p:nvSpPr>
          <p:spPr>
            <a:xfrm>
              <a:off x="288113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35" name="Google Shape;935;p9"/>
            <p:cNvSpPr/>
            <p:nvPr/>
          </p:nvSpPr>
          <p:spPr>
            <a:xfrm>
              <a:off x="267394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36" name="Google Shape;936;p9"/>
            <p:cNvSpPr/>
            <p:nvPr/>
          </p:nvSpPr>
          <p:spPr>
            <a:xfrm>
              <a:off x="2466748"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37" name="Google Shape;937;p9"/>
            <p:cNvSpPr/>
            <p:nvPr/>
          </p:nvSpPr>
          <p:spPr>
            <a:xfrm>
              <a:off x="225955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38" name="Google Shape;938;p9"/>
            <p:cNvSpPr/>
            <p:nvPr/>
          </p:nvSpPr>
          <p:spPr>
            <a:xfrm>
              <a:off x="2052361"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39" name="Google Shape;939;p9"/>
            <p:cNvSpPr/>
            <p:nvPr/>
          </p:nvSpPr>
          <p:spPr>
            <a:xfrm>
              <a:off x="1845983"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40" name="Google Shape;940;p9"/>
            <p:cNvSpPr/>
            <p:nvPr/>
          </p:nvSpPr>
          <p:spPr>
            <a:xfrm>
              <a:off x="163879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41" name="Google Shape;941;p9"/>
            <p:cNvSpPr/>
            <p:nvPr/>
          </p:nvSpPr>
          <p:spPr>
            <a:xfrm>
              <a:off x="143159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42" name="Google Shape;942;p9"/>
            <p:cNvSpPr/>
            <p:nvPr/>
          </p:nvSpPr>
          <p:spPr>
            <a:xfrm>
              <a:off x="1224402"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43" name="Google Shape;943;p9"/>
            <p:cNvSpPr/>
            <p:nvPr/>
          </p:nvSpPr>
          <p:spPr>
            <a:xfrm>
              <a:off x="1017209"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44" name="Google Shape;944;p9"/>
            <p:cNvSpPr/>
            <p:nvPr/>
          </p:nvSpPr>
          <p:spPr>
            <a:xfrm>
              <a:off x="810015"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45" name="Google Shape;945;p9"/>
            <p:cNvSpPr/>
            <p:nvPr/>
          </p:nvSpPr>
          <p:spPr>
            <a:xfrm>
              <a:off x="603637"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46" name="Google Shape;946;p9"/>
            <p:cNvSpPr/>
            <p:nvPr/>
          </p:nvSpPr>
          <p:spPr>
            <a:xfrm>
              <a:off x="396444"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47" name="Google Shape;947;p9"/>
            <p:cNvSpPr/>
            <p:nvPr/>
          </p:nvSpPr>
          <p:spPr>
            <a:xfrm>
              <a:off x="18925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48" name="Google Shape;948;p9"/>
            <p:cNvSpPr/>
            <p:nvPr/>
          </p:nvSpPr>
          <p:spPr>
            <a:xfrm>
              <a:off x="8716176" y="19320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49" name="Google Shape;949;p9"/>
            <p:cNvSpPr/>
            <p:nvPr/>
          </p:nvSpPr>
          <p:spPr>
            <a:xfrm>
              <a:off x="8716176" y="40112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50" name="Google Shape;950;p9"/>
            <p:cNvSpPr/>
            <p:nvPr/>
          </p:nvSpPr>
          <p:spPr>
            <a:xfrm>
              <a:off x="8716176" y="60905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51" name="Google Shape;951;p9"/>
            <p:cNvSpPr/>
            <p:nvPr/>
          </p:nvSpPr>
          <p:spPr>
            <a:xfrm>
              <a:off x="8716176" y="81698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52" name="Google Shape;952;p9"/>
            <p:cNvSpPr/>
            <p:nvPr/>
          </p:nvSpPr>
          <p:spPr>
            <a:xfrm>
              <a:off x="8716176" y="102409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53" name="Google Shape;953;p9"/>
            <p:cNvSpPr/>
            <p:nvPr/>
          </p:nvSpPr>
          <p:spPr>
            <a:xfrm>
              <a:off x="8716176" y="123201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54" name="Google Shape;954;p9"/>
            <p:cNvSpPr/>
            <p:nvPr/>
          </p:nvSpPr>
          <p:spPr>
            <a:xfrm>
              <a:off x="8716176" y="143994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55" name="Google Shape;955;p9"/>
            <p:cNvSpPr/>
            <p:nvPr/>
          </p:nvSpPr>
          <p:spPr>
            <a:xfrm>
              <a:off x="8716176" y="164787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56" name="Google Shape;956;p9"/>
            <p:cNvSpPr/>
            <p:nvPr/>
          </p:nvSpPr>
          <p:spPr>
            <a:xfrm>
              <a:off x="8716176" y="185498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57" name="Google Shape;957;p9"/>
            <p:cNvSpPr/>
            <p:nvPr/>
          </p:nvSpPr>
          <p:spPr>
            <a:xfrm>
              <a:off x="8716176" y="2062907"/>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58" name="Google Shape;958;p9"/>
            <p:cNvSpPr/>
            <p:nvPr/>
          </p:nvSpPr>
          <p:spPr>
            <a:xfrm>
              <a:off x="8716176" y="2270834"/>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59" name="Google Shape;959;p9"/>
            <p:cNvSpPr/>
            <p:nvPr/>
          </p:nvSpPr>
          <p:spPr>
            <a:xfrm>
              <a:off x="8716176" y="247876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60" name="Google Shape;960;p9"/>
            <p:cNvSpPr/>
            <p:nvPr/>
          </p:nvSpPr>
          <p:spPr>
            <a:xfrm>
              <a:off x="8716176" y="268668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61" name="Google Shape;961;p9"/>
            <p:cNvSpPr/>
            <p:nvPr/>
          </p:nvSpPr>
          <p:spPr>
            <a:xfrm>
              <a:off x="8716176" y="289461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62" name="Google Shape;962;p9"/>
            <p:cNvSpPr/>
            <p:nvPr/>
          </p:nvSpPr>
          <p:spPr>
            <a:xfrm>
              <a:off x="8716176" y="310254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63" name="Google Shape;963;p9"/>
            <p:cNvSpPr/>
            <p:nvPr/>
          </p:nvSpPr>
          <p:spPr>
            <a:xfrm>
              <a:off x="8716176" y="330965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64" name="Google Shape;964;p9"/>
            <p:cNvSpPr/>
            <p:nvPr/>
          </p:nvSpPr>
          <p:spPr>
            <a:xfrm>
              <a:off x="8716176" y="351757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65" name="Google Shape;965;p9"/>
            <p:cNvSpPr/>
            <p:nvPr/>
          </p:nvSpPr>
          <p:spPr>
            <a:xfrm>
              <a:off x="8716176" y="372550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66" name="Google Shape;966;p9"/>
            <p:cNvSpPr/>
            <p:nvPr/>
          </p:nvSpPr>
          <p:spPr>
            <a:xfrm>
              <a:off x="8716176" y="393343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67" name="Google Shape;967;p9"/>
            <p:cNvSpPr/>
            <p:nvPr/>
          </p:nvSpPr>
          <p:spPr>
            <a:xfrm>
              <a:off x="8716176" y="4140541"/>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68" name="Google Shape;968;p9"/>
            <p:cNvSpPr/>
            <p:nvPr/>
          </p:nvSpPr>
          <p:spPr>
            <a:xfrm>
              <a:off x="8716176" y="4348469"/>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69" name="Google Shape;969;p9"/>
            <p:cNvSpPr/>
            <p:nvPr/>
          </p:nvSpPr>
          <p:spPr>
            <a:xfrm>
              <a:off x="8716176" y="4556396"/>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70" name="Google Shape;970;p9"/>
            <p:cNvSpPr/>
            <p:nvPr/>
          </p:nvSpPr>
          <p:spPr>
            <a:xfrm>
              <a:off x="8716176" y="4764323"/>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71" name="Google Shape;971;p9"/>
            <p:cNvSpPr/>
            <p:nvPr/>
          </p:nvSpPr>
          <p:spPr>
            <a:xfrm>
              <a:off x="8716176" y="4972250"/>
              <a:ext cx="427819" cy="0"/>
            </a:xfrm>
            <a:custGeom>
              <a:avLst/>
              <a:gdLst/>
              <a:ahLst/>
              <a:cxnLst/>
              <a:rect l="l" t="t" r="r" b="b"/>
              <a:pathLst>
                <a:path w="10779" h="120000" fill="none" extrusionOk="0">
                  <a:moveTo>
                    <a:pt x="0" y="0"/>
                  </a:moveTo>
                  <a:lnTo>
                    <a:pt x="10779" y="0"/>
                  </a:lnTo>
                  <a:lnTo>
                    <a:pt x="10779" y="0"/>
                  </a:lnTo>
                </a:path>
              </a:pathLst>
            </a:custGeom>
            <a:noFill/>
            <a:ln w="9525" cap="flat" cmpd="sng">
              <a:solidFill>
                <a:srgbClr val="FFFFFF"/>
              </a:solidFill>
              <a:prstDash val="dashDot"/>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72" name="Google Shape;972;p9"/>
            <p:cNvSpPr/>
            <p:nvPr/>
          </p:nvSpPr>
          <p:spPr>
            <a:xfrm>
              <a:off x="9071500"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973" name="Google Shape;973;p9"/>
            <p:cNvSpPr/>
            <p:nvPr/>
          </p:nvSpPr>
          <p:spPr>
            <a:xfrm>
              <a:off x="8864306" y="0"/>
              <a:ext cx="0" cy="5143491"/>
            </a:xfrm>
            <a:custGeom>
              <a:avLst/>
              <a:gdLst/>
              <a:ahLst/>
              <a:cxnLst/>
              <a:rect l="l" t="t" r="r" b="b"/>
              <a:pathLst>
                <a:path w="120000" h="12813" fill="none" extrusionOk="0">
                  <a:moveTo>
                    <a:pt x="0" y="0"/>
                  </a:moveTo>
                  <a:lnTo>
                    <a:pt x="0" y="12813"/>
                  </a:lnTo>
                  <a:lnTo>
                    <a:pt x="0" y="12813"/>
                  </a:lnTo>
                </a:path>
              </a:pathLst>
            </a:custGeom>
            <a:noFill/>
            <a:ln w="9525" cap="flat" cmpd="sng">
              <a:solidFill>
                <a:srgbClr val="FFFFFF"/>
              </a:solidFill>
              <a:prstDash val="dashDot"/>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grpSp>
      <p:sp>
        <p:nvSpPr>
          <p:cNvPr id="974" name="Google Shape;974;p9"/>
          <p:cNvSpPr txBox="1">
            <a:spLocks noGrp="1"/>
          </p:cNvSpPr>
          <p:nvPr>
            <p:ph type="title"/>
          </p:nvPr>
        </p:nvSpPr>
        <p:spPr>
          <a:xfrm>
            <a:off x="2135550" y="1655488"/>
            <a:ext cx="4872900" cy="1161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sz="65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975" name="Google Shape;975;p9"/>
          <p:cNvSpPr txBox="1">
            <a:spLocks noGrp="1"/>
          </p:cNvSpPr>
          <p:nvPr>
            <p:ph type="subTitle" idx="1"/>
          </p:nvPr>
        </p:nvSpPr>
        <p:spPr>
          <a:xfrm>
            <a:off x="2135550" y="2816913"/>
            <a:ext cx="4872900" cy="67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76"/>
        <p:cNvGrpSpPr/>
        <p:nvPr/>
      </p:nvGrpSpPr>
      <p:grpSpPr>
        <a:xfrm>
          <a:off x="0" y="0"/>
          <a:ext cx="0" cy="0"/>
          <a:chOff x="0" y="0"/>
          <a:chExt cx="0" cy="0"/>
        </a:xfrm>
      </p:grpSpPr>
      <p:sp>
        <p:nvSpPr>
          <p:cNvPr id="977" name="Google Shape;977;p10"/>
          <p:cNvSpPr>
            <a:spLocks noGrp="1"/>
          </p:cNvSpPr>
          <p:nvPr>
            <p:ph type="pic" idx="2"/>
          </p:nvPr>
        </p:nvSpPr>
        <p:spPr>
          <a:xfrm>
            <a:off x="-25" y="-13725"/>
            <a:ext cx="9144000" cy="5157300"/>
          </a:xfrm>
          <a:prstGeom prst="rect">
            <a:avLst/>
          </a:prstGeom>
          <a:noFill/>
          <a:ln>
            <a:noFill/>
          </a:ln>
        </p:spPr>
      </p:sp>
      <p:sp>
        <p:nvSpPr>
          <p:cNvPr id="978" name="Google Shape;978;p10"/>
          <p:cNvSpPr txBox="1">
            <a:spLocks noGrp="1"/>
          </p:cNvSpPr>
          <p:nvPr>
            <p:ph type="title"/>
          </p:nvPr>
        </p:nvSpPr>
        <p:spPr>
          <a:xfrm>
            <a:off x="720000" y="3756800"/>
            <a:ext cx="7704000" cy="8472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Clr>
                <a:schemeClr val="accent2"/>
              </a:buClr>
              <a:buSzPts val="2800"/>
              <a:buNone/>
              <a:defRPr sz="1600">
                <a:solidFill>
                  <a:schemeClr val="accent2"/>
                </a:solidFill>
              </a:defRPr>
            </a:lvl1pPr>
            <a:lvl2pPr lvl="1" algn="ctr" rtl="0">
              <a:spcBef>
                <a:spcPts val="0"/>
              </a:spcBef>
              <a:spcAft>
                <a:spcPts val="0"/>
              </a:spcAft>
              <a:buClr>
                <a:schemeClr val="accent2"/>
              </a:buClr>
              <a:buSzPts val="2800"/>
              <a:buNone/>
              <a:defRPr>
                <a:solidFill>
                  <a:schemeClr val="accent2"/>
                </a:solidFill>
              </a:defRPr>
            </a:lvl2pPr>
            <a:lvl3pPr lvl="2" algn="ctr" rtl="0">
              <a:spcBef>
                <a:spcPts val="0"/>
              </a:spcBef>
              <a:spcAft>
                <a:spcPts val="0"/>
              </a:spcAft>
              <a:buClr>
                <a:schemeClr val="accent2"/>
              </a:buClr>
              <a:buSzPts val="2800"/>
              <a:buNone/>
              <a:defRPr>
                <a:solidFill>
                  <a:schemeClr val="accent2"/>
                </a:solidFill>
              </a:defRPr>
            </a:lvl3pPr>
            <a:lvl4pPr lvl="3" algn="ctr" rtl="0">
              <a:spcBef>
                <a:spcPts val="0"/>
              </a:spcBef>
              <a:spcAft>
                <a:spcPts val="0"/>
              </a:spcAft>
              <a:buClr>
                <a:schemeClr val="accent2"/>
              </a:buClr>
              <a:buSzPts val="2800"/>
              <a:buNone/>
              <a:defRPr>
                <a:solidFill>
                  <a:schemeClr val="accent2"/>
                </a:solidFill>
              </a:defRPr>
            </a:lvl4pPr>
            <a:lvl5pPr lvl="4" algn="ctr" rtl="0">
              <a:spcBef>
                <a:spcPts val="0"/>
              </a:spcBef>
              <a:spcAft>
                <a:spcPts val="0"/>
              </a:spcAft>
              <a:buClr>
                <a:schemeClr val="accent2"/>
              </a:buClr>
              <a:buSzPts val="2800"/>
              <a:buNone/>
              <a:defRPr>
                <a:solidFill>
                  <a:schemeClr val="accent2"/>
                </a:solidFill>
              </a:defRPr>
            </a:lvl5pPr>
            <a:lvl6pPr lvl="5" algn="ctr" rtl="0">
              <a:spcBef>
                <a:spcPts val="0"/>
              </a:spcBef>
              <a:spcAft>
                <a:spcPts val="0"/>
              </a:spcAft>
              <a:buClr>
                <a:schemeClr val="accent2"/>
              </a:buClr>
              <a:buSzPts val="2800"/>
              <a:buNone/>
              <a:defRPr>
                <a:solidFill>
                  <a:schemeClr val="accent2"/>
                </a:solidFill>
              </a:defRPr>
            </a:lvl6pPr>
            <a:lvl7pPr lvl="6" algn="ctr" rtl="0">
              <a:spcBef>
                <a:spcPts val="0"/>
              </a:spcBef>
              <a:spcAft>
                <a:spcPts val="0"/>
              </a:spcAft>
              <a:buClr>
                <a:schemeClr val="accent2"/>
              </a:buClr>
              <a:buSzPts val="2800"/>
              <a:buNone/>
              <a:defRPr>
                <a:solidFill>
                  <a:schemeClr val="accent2"/>
                </a:solidFill>
              </a:defRPr>
            </a:lvl7pPr>
            <a:lvl8pPr lvl="7" algn="ctr" rtl="0">
              <a:spcBef>
                <a:spcPts val="0"/>
              </a:spcBef>
              <a:spcAft>
                <a:spcPts val="0"/>
              </a:spcAft>
              <a:buClr>
                <a:schemeClr val="accent2"/>
              </a:buClr>
              <a:buSzPts val="2800"/>
              <a:buNone/>
              <a:defRPr>
                <a:solidFill>
                  <a:schemeClr val="accent2"/>
                </a:solidFill>
              </a:defRPr>
            </a:lvl8pPr>
            <a:lvl9pPr lvl="8" algn="ctr" rtl="0">
              <a:spcBef>
                <a:spcPts val="0"/>
              </a:spcBef>
              <a:spcAft>
                <a:spcPts val="0"/>
              </a:spcAft>
              <a:buClr>
                <a:schemeClr val="accent2"/>
              </a:buClr>
              <a:buSzPts val="2800"/>
              <a:buNone/>
              <a:defRPr>
                <a:solidFill>
                  <a:schemeClr val="accent2"/>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Outfit ExtraBold"/>
              <a:buNone/>
              <a:defRPr sz="2800">
                <a:solidFill>
                  <a:schemeClr val="dk1"/>
                </a:solidFill>
                <a:latin typeface="Outfit ExtraBold"/>
                <a:ea typeface="Outfit ExtraBold"/>
                <a:cs typeface="Outfit ExtraBold"/>
                <a:sym typeface="Outfit ExtraBold"/>
              </a:defRPr>
            </a:lvl1pPr>
            <a:lvl2pPr lvl="1" rtl="0">
              <a:spcBef>
                <a:spcPts val="0"/>
              </a:spcBef>
              <a:spcAft>
                <a:spcPts val="0"/>
              </a:spcAft>
              <a:buClr>
                <a:schemeClr val="dk1"/>
              </a:buClr>
              <a:buSzPts val="2800"/>
              <a:buFont typeface="Outfit ExtraBold"/>
              <a:buNone/>
              <a:defRPr sz="2800">
                <a:solidFill>
                  <a:schemeClr val="dk1"/>
                </a:solidFill>
                <a:latin typeface="Outfit ExtraBold"/>
                <a:ea typeface="Outfit ExtraBold"/>
                <a:cs typeface="Outfit ExtraBold"/>
                <a:sym typeface="Outfit ExtraBold"/>
              </a:defRPr>
            </a:lvl2pPr>
            <a:lvl3pPr lvl="2" rtl="0">
              <a:spcBef>
                <a:spcPts val="0"/>
              </a:spcBef>
              <a:spcAft>
                <a:spcPts val="0"/>
              </a:spcAft>
              <a:buClr>
                <a:schemeClr val="dk1"/>
              </a:buClr>
              <a:buSzPts val="2800"/>
              <a:buFont typeface="Outfit ExtraBold"/>
              <a:buNone/>
              <a:defRPr sz="2800">
                <a:solidFill>
                  <a:schemeClr val="dk1"/>
                </a:solidFill>
                <a:latin typeface="Outfit ExtraBold"/>
                <a:ea typeface="Outfit ExtraBold"/>
                <a:cs typeface="Outfit ExtraBold"/>
                <a:sym typeface="Outfit ExtraBold"/>
              </a:defRPr>
            </a:lvl3pPr>
            <a:lvl4pPr lvl="3" rtl="0">
              <a:spcBef>
                <a:spcPts val="0"/>
              </a:spcBef>
              <a:spcAft>
                <a:spcPts val="0"/>
              </a:spcAft>
              <a:buClr>
                <a:schemeClr val="dk1"/>
              </a:buClr>
              <a:buSzPts val="2800"/>
              <a:buFont typeface="Outfit ExtraBold"/>
              <a:buNone/>
              <a:defRPr sz="2800">
                <a:solidFill>
                  <a:schemeClr val="dk1"/>
                </a:solidFill>
                <a:latin typeface="Outfit ExtraBold"/>
                <a:ea typeface="Outfit ExtraBold"/>
                <a:cs typeface="Outfit ExtraBold"/>
                <a:sym typeface="Outfit ExtraBold"/>
              </a:defRPr>
            </a:lvl4pPr>
            <a:lvl5pPr lvl="4" rtl="0">
              <a:spcBef>
                <a:spcPts val="0"/>
              </a:spcBef>
              <a:spcAft>
                <a:spcPts val="0"/>
              </a:spcAft>
              <a:buClr>
                <a:schemeClr val="dk1"/>
              </a:buClr>
              <a:buSzPts val="2800"/>
              <a:buFont typeface="Outfit ExtraBold"/>
              <a:buNone/>
              <a:defRPr sz="2800">
                <a:solidFill>
                  <a:schemeClr val="dk1"/>
                </a:solidFill>
                <a:latin typeface="Outfit ExtraBold"/>
                <a:ea typeface="Outfit ExtraBold"/>
                <a:cs typeface="Outfit ExtraBold"/>
                <a:sym typeface="Outfit ExtraBold"/>
              </a:defRPr>
            </a:lvl5pPr>
            <a:lvl6pPr lvl="5" rtl="0">
              <a:spcBef>
                <a:spcPts val="0"/>
              </a:spcBef>
              <a:spcAft>
                <a:spcPts val="0"/>
              </a:spcAft>
              <a:buClr>
                <a:schemeClr val="dk1"/>
              </a:buClr>
              <a:buSzPts val="2800"/>
              <a:buFont typeface="Outfit ExtraBold"/>
              <a:buNone/>
              <a:defRPr sz="2800">
                <a:solidFill>
                  <a:schemeClr val="dk1"/>
                </a:solidFill>
                <a:latin typeface="Outfit ExtraBold"/>
                <a:ea typeface="Outfit ExtraBold"/>
                <a:cs typeface="Outfit ExtraBold"/>
                <a:sym typeface="Outfit ExtraBold"/>
              </a:defRPr>
            </a:lvl6pPr>
            <a:lvl7pPr lvl="6" rtl="0">
              <a:spcBef>
                <a:spcPts val="0"/>
              </a:spcBef>
              <a:spcAft>
                <a:spcPts val="0"/>
              </a:spcAft>
              <a:buClr>
                <a:schemeClr val="dk1"/>
              </a:buClr>
              <a:buSzPts val="2800"/>
              <a:buFont typeface="Outfit ExtraBold"/>
              <a:buNone/>
              <a:defRPr sz="2800">
                <a:solidFill>
                  <a:schemeClr val="dk1"/>
                </a:solidFill>
                <a:latin typeface="Outfit ExtraBold"/>
                <a:ea typeface="Outfit ExtraBold"/>
                <a:cs typeface="Outfit ExtraBold"/>
                <a:sym typeface="Outfit ExtraBold"/>
              </a:defRPr>
            </a:lvl7pPr>
            <a:lvl8pPr lvl="7" rtl="0">
              <a:spcBef>
                <a:spcPts val="0"/>
              </a:spcBef>
              <a:spcAft>
                <a:spcPts val="0"/>
              </a:spcAft>
              <a:buClr>
                <a:schemeClr val="dk1"/>
              </a:buClr>
              <a:buSzPts val="2800"/>
              <a:buFont typeface="Outfit ExtraBold"/>
              <a:buNone/>
              <a:defRPr sz="2800">
                <a:solidFill>
                  <a:schemeClr val="dk1"/>
                </a:solidFill>
                <a:latin typeface="Outfit ExtraBold"/>
                <a:ea typeface="Outfit ExtraBold"/>
                <a:cs typeface="Outfit ExtraBold"/>
                <a:sym typeface="Outfit ExtraBold"/>
              </a:defRPr>
            </a:lvl8pPr>
            <a:lvl9pPr lvl="8" rtl="0">
              <a:spcBef>
                <a:spcPts val="0"/>
              </a:spcBef>
              <a:spcAft>
                <a:spcPts val="0"/>
              </a:spcAft>
              <a:buClr>
                <a:schemeClr val="dk1"/>
              </a:buClr>
              <a:buSzPts val="2800"/>
              <a:buFont typeface="Outfit ExtraBold"/>
              <a:buNone/>
              <a:defRPr sz="2800">
                <a:solidFill>
                  <a:schemeClr val="dk1"/>
                </a:solidFill>
                <a:latin typeface="Outfit ExtraBold"/>
                <a:ea typeface="Outfit ExtraBold"/>
                <a:cs typeface="Outfit ExtraBold"/>
                <a:sym typeface="Outfit Extra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579"/>
        <p:cNvGrpSpPr/>
        <p:nvPr/>
      </p:nvGrpSpPr>
      <p:grpSpPr>
        <a:xfrm>
          <a:off x="0" y="0"/>
          <a:ext cx="0" cy="0"/>
          <a:chOff x="0" y="0"/>
          <a:chExt cx="0" cy="0"/>
        </a:xfrm>
      </p:grpSpPr>
      <p:sp>
        <p:nvSpPr>
          <p:cNvPr id="2580" name="Google Shape;2580;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581" name="Google Shape;2581;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8" Type="http://schemas.openxmlformats.org/officeDocument/2006/relationships/slide" Target="slide64.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62.xml"/><Relationship Id="rId7" Type="http://schemas.openxmlformats.org/officeDocument/2006/relationships/slide" Target="slide70.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39.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42.xml"/><Relationship Id="rId11" Type="http://schemas.openxmlformats.org/officeDocument/2006/relationships/hyperlink" Target="http://bit.ly/30B07Gq" TargetMode="External"/><Relationship Id="rId5" Type="http://schemas.openxmlformats.org/officeDocument/2006/relationships/slide" Target="slide58.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59.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6.xml"/><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49.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hyperlink" Target="https://docs.google.com/spreadsheets/d/103XIyU2quDgmsVWe_2s7pnQ740wRUkiyyJl4r21_4ms/copy"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8.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0.xml"/></Relationships>
</file>

<file path=ppt/slides/_rels/slide58.xml.rels><?xml version="1.0" encoding="UTF-8" standalone="yes"?>
<Relationships xmlns="http://schemas.openxmlformats.org/package/2006/relationships"><Relationship Id="rId3" Type="http://schemas.openxmlformats.org/officeDocument/2006/relationships/hyperlink" Target="https://www.freepik.com/free-vector/flat-design-stock-market-concept_20058529.htm/?utm_source=slidesgo_template&amp;utm_medium=referral-link&amp;utm_campaign=sg_resources&amp;utm_content=freepik" TargetMode="External"/><Relationship Id="rId2" Type="http://schemas.openxmlformats.org/officeDocument/2006/relationships/notesSlide" Target="../notesSlides/notesSlide58.xml"/><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3" Type="http://schemas.openxmlformats.org/officeDocument/2006/relationships/hyperlink" Target="https://www.freepik.com/free-vector/flat-design-stock-market-concept_20058529.htm/?utm_source=slidesgo_template&amp;utm_medium=referral-link&amp;utm_campaign=sg_resources&amp;utm_content=freepik" TargetMode="External"/><Relationship Id="rId2" Type="http://schemas.openxmlformats.org/officeDocument/2006/relationships/notesSlide" Target="../notesSlides/notesSlide59.xml"/><Relationship Id="rId1" Type="http://schemas.openxmlformats.org/officeDocument/2006/relationships/slideLayout" Target="../slideLayouts/slideLayout13.xml"/><Relationship Id="rId5" Type="http://schemas.openxmlformats.org/officeDocument/2006/relationships/hyperlink" Target="https://www.freepik.com/free-photo/high-angle-women-working-together-office_36300787.htm/?utm_source=slidesgo_template&amp;utm_medium=referral-link&amp;utm_campaign=sg_resources&amp;utm_content=freepik" TargetMode="External"/><Relationship Id="rId4" Type="http://schemas.openxmlformats.org/officeDocument/2006/relationships/hyperlink" Target="https://www.freepik.com/free-photo/person-office-analyzing-checking-finance-graphs_41790562.htm/?utm_source=slidesgo_template&amp;utm_medium=referral-link&amp;utm_campaign=sg_resources&amp;utm_content=freepik"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6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0.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2.xml"/></Relationships>
</file>

<file path=ppt/slides/_rels/slide6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1.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2.xml"/></Relationships>
</file>

<file path=ppt/slides/_rels/slide62.xml.rels><?xml version="1.0" encoding="UTF-8" standalone="yes"?>
<Relationships xmlns="http://schemas.openxmlformats.org/package/2006/relationships"><Relationship Id="rId3" Type="http://schemas.openxmlformats.org/officeDocument/2006/relationships/hyperlink" Target="https://fonts.google.com/specimen/Outfit" TargetMode="External"/><Relationship Id="rId2" Type="http://schemas.openxmlformats.org/officeDocument/2006/relationships/notesSlide" Target="../notesSlides/notesSlide62.xml"/><Relationship Id="rId1" Type="http://schemas.openxmlformats.org/officeDocument/2006/relationships/slideLayout" Target="../slideLayouts/slideLayout24.xml"/><Relationship Id="rId4" Type="http://schemas.openxmlformats.org/officeDocument/2006/relationships/hyperlink" Target="https://fonts.google.com/specimen/Lato" TargetMode="External"/></Relationships>
</file>

<file path=ppt/slides/_rels/slide6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8.png"/><Relationship Id="rId2" Type="http://schemas.openxmlformats.org/officeDocument/2006/relationships/notesSlide" Target="../notesSlides/notesSlide63.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7.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6.png"/><Relationship Id="rId4" Type="http://schemas.openxmlformats.org/officeDocument/2006/relationships/image" Target="../media/image4.png"/><Relationship Id="rId9" Type="http://schemas.openxmlformats.org/officeDocument/2006/relationships/image" Target="../media/image5.png"/></Relationships>
</file>

<file path=ppt/slides/_rels/slide6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64.xml"/><Relationship Id="rId1" Type="http://schemas.openxmlformats.org/officeDocument/2006/relationships/slideLayout" Target="../slideLayouts/slideLayout24.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7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70.xml"/><Relationship Id="rId1" Type="http://schemas.openxmlformats.org/officeDocument/2006/relationships/slideLayout" Target="../slideLayouts/slideLayout24.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4.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4.xml"/></Relationships>
</file>

<file path=ppt/slides/_rels/slide7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77.xml"/><Relationship Id="rId1" Type="http://schemas.openxmlformats.org/officeDocument/2006/relationships/slideLayout" Target="../slideLayouts/slideLayout23.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88"/>
        <p:cNvGrpSpPr/>
        <p:nvPr/>
      </p:nvGrpSpPr>
      <p:grpSpPr>
        <a:xfrm>
          <a:off x="0" y="0"/>
          <a:ext cx="0" cy="0"/>
          <a:chOff x="0" y="0"/>
          <a:chExt cx="0" cy="0"/>
        </a:xfrm>
      </p:grpSpPr>
      <p:sp>
        <p:nvSpPr>
          <p:cNvPr id="2589" name="Google Shape;2589;p27"/>
          <p:cNvSpPr txBox="1">
            <a:spLocks noGrp="1"/>
          </p:cNvSpPr>
          <p:nvPr>
            <p:ph type="subTitle" idx="1"/>
          </p:nvPr>
        </p:nvSpPr>
        <p:spPr>
          <a:xfrm>
            <a:off x="713225" y="3180500"/>
            <a:ext cx="77214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dirty="0"/>
              <a:t>DS2025 – Group 3</a:t>
            </a:r>
          </a:p>
        </p:txBody>
      </p:sp>
      <p:sp>
        <p:nvSpPr>
          <p:cNvPr id="2590" name="Google Shape;2590;p27"/>
          <p:cNvSpPr txBox="1">
            <a:spLocks noGrp="1"/>
          </p:cNvSpPr>
          <p:nvPr>
            <p:ph type="ctrTitle"/>
          </p:nvPr>
        </p:nvSpPr>
        <p:spPr>
          <a:xfrm>
            <a:off x="713225" y="1570400"/>
            <a:ext cx="7717500" cy="1610100"/>
          </a:xfrm>
          <a:prstGeom prst="rect">
            <a:avLst/>
          </a:prstGeom>
        </p:spPr>
        <p:txBody>
          <a:bodyPr spcFirstLastPara="1" wrap="square" lIns="91425" tIns="91425" rIns="91425" bIns="91425" anchor="b" anchorCtr="0">
            <a:noAutofit/>
          </a:bodyPr>
          <a:lstStyle/>
          <a:p>
            <a:pPr lvl="0"/>
            <a:r>
              <a:rPr lang="en-US" sz="5000" dirty="0"/>
              <a:t>Air Pollution</a:t>
            </a:r>
            <a:r>
              <a:rPr lang="en" sz="5000" dirty="0"/>
              <a:t> Analysis – </a:t>
            </a:r>
            <a:r>
              <a:rPr lang="en" sz="3800" dirty="0"/>
              <a:t>Final Project </a:t>
            </a:r>
            <a:endParaRPr sz="45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58"/>
        <p:cNvGrpSpPr/>
        <p:nvPr/>
      </p:nvGrpSpPr>
      <p:grpSpPr>
        <a:xfrm>
          <a:off x="0" y="0"/>
          <a:ext cx="0" cy="0"/>
          <a:chOff x="0" y="0"/>
          <a:chExt cx="0" cy="0"/>
        </a:xfrm>
      </p:grpSpPr>
      <p:sp>
        <p:nvSpPr>
          <p:cNvPr id="3259" name="Google Shape;3259;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zh-TW" altLang="en-US" b="1" dirty="0">
                <a:latin typeface="Microsoft JhengHei" panose="020B0604030504040204" pitchFamily="34" charset="-120"/>
                <a:ea typeface="Microsoft JhengHei" panose="020B0604030504040204" pitchFamily="34" charset="-120"/>
              </a:rPr>
              <a:t>模型訓練</a:t>
            </a:r>
            <a:endParaRPr b="1" dirty="0">
              <a:latin typeface="Microsoft JhengHei" panose="020B0604030504040204" pitchFamily="34" charset="-120"/>
              <a:ea typeface="Microsoft JhengHei" panose="020B0604030504040204" pitchFamily="34" charset="-120"/>
            </a:endParaRPr>
          </a:p>
        </p:txBody>
      </p:sp>
      <p:sp>
        <p:nvSpPr>
          <p:cNvPr id="3260" name="Google Shape;3260;p39"/>
          <p:cNvSpPr/>
          <p:nvPr/>
        </p:nvSpPr>
        <p:spPr>
          <a:xfrm>
            <a:off x="1510892" y="2290289"/>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9"/>
          <p:cNvSpPr txBox="1"/>
          <p:nvPr/>
        </p:nvSpPr>
        <p:spPr>
          <a:xfrm flipH="1">
            <a:off x="692892" y="2734703"/>
            <a:ext cx="1812300" cy="897900"/>
          </a:xfrm>
          <a:prstGeom prst="rect">
            <a:avLst/>
          </a:prstGeom>
          <a:noFill/>
          <a:ln>
            <a:noFill/>
          </a:ln>
        </p:spPr>
        <p:txBody>
          <a:bodyPr spcFirstLastPara="1" wrap="square" lIns="91425" tIns="91425" rIns="91425" bIns="91425" anchor="t" anchorCtr="0">
            <a:noAutofit/>
          </a:bodyPr>
          <a:lstStyle/>
          <a:p>
            <a:pPr lvl="0" algn="ctr"/>
            <a:r>
              <a:rPr lang="zh-TW" altLang="en-US" sz="1600" b="1" dirty="0">
                <a:solidFill>
                  <a:schemeClr val="accent1"/>
                </a:solidFill>
                <a:latin typeface="Microsoft JhengHei" panose="020B0604030504040204" pitchFamily="34" charset="-120"/>
                <a:ea typeface="Microsoft JhengHei" panose="020B0604030504040204" pitchFamily="34" charset="-120"/>
                <a:cs typeface="Outfit"/>
                <a:sym typeface="Outfit"/>
              </a:rPr>
              <a:t>模型資料</a:t>
            </a:r>
            <a:endParaRPr lang="en-US" altLang="zh-TW" sz="1600" b="1" dirty="0">
              <a:solidFill>
                <a:schemeClr val="accent1"/>
              </a:solidFill>
              <a:latin typeface="Microsoft JhengHei" panose="020B0604030504040204" pitchFamily="34" charset="-120"/>
              <a:ea typeface="Microsoft JhengHei" panose="020B0604030504040204" pitchFamily="34" charset="-120"/>
              <a:cs typeface="Outfit"/>
              <a:sym typeface="Outfit"/>
            </a:endParaRPr>
          </a:p>
          <a:p>
            <a:pPr lvl="0" algn="ctr"/>
            <a:r>
              <a:rPr lang="zh-TW" altLang="en-US" sz="1600" b="1" dirty="0">
                <a:solidFill>
                  <a:schemeClr val="accent1"/>
                </a:solidFill>
                <a:latin typeface="Microsoft JhengHei" panose="020B0604030504040204" pitchFamily="34" charset="-120"/>
                <a:ea typeface="Microsoft JhengHei" panose="020B0604030504040204" pitchFamily="34" charset="-120"/>
                <a:cs typeface="Outfit"/>
                <a:sym typeface="Outfit"/>
              </a:rPr>
              <a:t>前處理</a:t>
            </a:r>
            <a:endParaRPr sz="1600" b="1" dirty="0">
              <a:solidFill>
                <a:schemeClr val="accent1"/>
              </a:solidFill>
              <a:latin typeface="Microsoft JhengHei" panose="020B0604030504040204" pitchFamily="34" charset="-120"/>
              <a:ea typeface="Microsoft JhengHei" panose="020B0604030504040204" pitchFamily="34" charset="-120"/>
              <a:cs typeface="Outfit"/>
              <a:sym typeface="Outfit"/>
            </a:endParaRPr>
          </a:p>
        </p:txBody>
      </p:sp>
      <p:sp>
        <p:nvSpPr>
          <p:cNvPr id="3265" name="Google Shape;3265;p39"/>
          <p:cNvSpPr txBox="1"/>
          <p:nvPr/>
        </p:nvSpPr>
        <p:spPr>
          <a:xfrm flipH="1">
            <a:off x="2047192" y="2734703"/>
            <a:ext cx="1812300" cy="897900"/>
          </a:xfrm>
          <a:prstGeom prst="rect">
            <a:avLst/>
          </a:prstGeom>
          <a:noFill/>
          <a:ln>
            <a:noFill/>
          </a:ln>
        </p:spPr>
        <p:txBody>
          <a:bodyPr spcFirstLastPara="1" wrap="square" lIns="91425" tIns="91425" rIns="91425" bIns="91425" anchor="t" anchorCtr="0">
            <a:noAutofit/>
          </a:bodyPr>
          <a:lstStyle/>
          <a:p>
            <a:pPr lvl="0" algn="ctr"/>
            <a:r>
              <a:rPr lang="en-US" sz="1600" b="1" dirty="0">
                <a:solidFill>
                  <a:schemeClr val="accent1"/>
                </a:solidFill>
                <a:latin typeface="Microsoft JhengHei" panose="020B0604030504040204" pitchFamily="34" charset="-120"/>
                <a:ea typeface="Microsoft JhengHei" panose="020B0604030504040204" pitchFamily="34" charset="-120"/>
                <a:sym typeface="Outfit"/>
              </a:rPr>
              <a:t>Lag </a:t>
            </a:r>
          </a:p>
          <a:p>
            <a:pPr lvl="0" algn="ctr"/>
            <a:r>
              <a:rPr lang="zh-TW" altLang="en-US" sz="1600" b="1" dirty="0">
                <a:solidFill>
                  <a:schemeClr val="accent1"/>
                </a:solidFill>
                <a:latin typeface="Microsoft JhengHei" panose="020B0604030504040204" pitchFamily="34" charset="-120"/>
                <a:ea typeface="Microsoft JhengHei" panose="020B0604030504040204" pitchFamily="34" charset="-120"/>
                <a:sym typeface="Outfit"/>
              </a:rPr>
              <a:t>選擇</a:t>
            </a:r>
            <a:endParaRPr sz="1600" b="1" dirty="0">
              <a:solidFill>
                <a:schemeClr val="accent1"/>
              </a:solidFill>
              <a:latin typeface="Microsoft JhengHei" panose="020B0604030504040204" pitchFamily="34" charset="-120"/>
              <a:ea typeface="Microsoft JhengHei" panose="020B0604030504040204" pitchFamily="34" charset="-120"/>
              <a:sym typeface="Outfit"/>
            </a:endParaRPr>
          </a:p>
        </p:txBody>
      </p:sp>
      <p:sp>
        <p:nvSpPr>
          <p:cNvPr id="3266" name="Google Shape;3266;p39"/>
          <p:cNvSpPr txBox="1"/>
          <p:nvPr/>
        </p:nvSpPr>
        <p:spPr>
          <a:xfrm flipH="1">
            <a:off x="3412003" y="2734703"/>
            <a:ext cx="1812300" cy="897900"/>
          </a:xfrm>
          <a:prstGeom prst="rect">
            <a:avLst/>
          </a:prstGeom>
          <a:noFill/>
          <a:ln>
            <a:noFill/>
          </a:ln>
        </p:spPr>
        <p:txBody>
          <a:bodyPr spcFirstLastPara="1" wrap="square" lIns="91425" tIns="91425" rIns="91425" bIns="91425" anchor="t" anchorCtr="0">
            <a:noAutofit/>
          </a:bodyPr>
          <a:lstStyle/>
          <a:p>
            <a:pPr lvl="0" algn="ctr"/>
            <a:r>
              <a:rPr lang="zh-TW" altLang="en-US" sz="1600" b="1" dirty="0">
                <a:solidFill>
                  <a:schemeClr val="accent1"/>
                </a:solidFill>
                <a:latin typeface="Microsoft JhengHei" panose="020B0604030504040204" pitchFamily="34" charset="-120"/>
                <a:ea typeface="Microsoft JhengHei" panose="020B0604030504040204" pitchFamily="34" charset="-120"/>
                <a:sym typeface="Outfit"/>
              </a:rPr>
              <a:t>滑動窗口</a:t>
            </a:r>
            <a:endParaRPr lang="en-US" altLang="zh-TW" sz="1600" b="1" dirty="0">
              <a:solidFill>
                <a:schemeClr val="accent1"/>
              </a:solidFill>
              <a:latin typeface="Microsoft JhengHei" panose="020B0604030504040204" pitchFamily="34" charset="-120"/>
              <a:ea typeface="Microsoft JhengHei" panose="020B0604030504040204" pitchFamily="34" charset="-120"/>
              <a:sym typeface="Outfit"/>
            </a:endParaRPr>
          </a:p>
          <a:p>
            <a:pPr lvl="0" algn="ctr"/>
            <a:r>
              <a:rPr lang="zh-TW" altLang="en-US" sz="1600" b="1" dirty="0">
                <a:solidFill>
                  <a:schemeClr val="accent1"/>
                </a:solidFill>
                <a:latin typeface="Microsoft JhengHei" panose="020B0604030504040204" pitchFamily="34" charset="-120"/>
                <a:ea typeface="Microsoft JhengHei" panose="020B0604030504040204" pitchFamily="34" charset="-120"/>
                <a:sym typeface="Outfit"/>
              </a:rPr>
              <a:t>介紹</a:t>
            </a:r>
            <a:endParaRPr sz="1600" b="1" dirty="0">
              <a:solidFill>
                <a:schemeClr val="accent1"/>
              </a:solidFill>
              <a:latin typeface="Microsoft JhengHei" panose="020B0604030504040204" pitchFamily="34" charset="-120"/>
              <a:ea typeface="Microsoft JhengHei" panose="020B0604030504040204" pitchFamily="34" charset="-120"/>
              <a:sym typeface="Outfit"/>
            </a:endParaRPr>
          </a:p>
        </p:txBody>
      </p:sp>
      <p:cxnSp>
        <p:nvCxnSpPr>
          <p:cNvPr id="3268" name="Google Shape;3268;p39"/>
          <p:cNvCxnSpPr>
            <a:cxnSpLocks/>
            <a:stCxn id="3260" idx="3"/>
          </p:cNvCxnSpPr>
          <p:nvPr/>
        </p:nvCxnSpPr>
        <p:spPr>
          <a:xfrm>
            <a:off x="1687292" y="2378489"/>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3271" name="Google Shape;3271;p39"/>
          <p:cNvCxnSpPr>
            <a:stCxn id="3260" idx="2"/>
            <a:endCxn id="3264" idx="0"/>
          </p:cNvCxnSpPr>
          <p:nvPr/>
        </p:nvCxnSpPr>
        <p:spPr>
          <a:xfrm flipH="1">
            <a:off x="1599042" y="2466689"/>
            <a:ext cx="50" cy="268014"/>
          </a:xfrm>
          <a:prstGeom prst="straightConnector1">
            <a:avLst/>
          </a:prstGeom>
          <a:noFill/>
          <a:ln w="9525" cap="flat" cmpd="sng">
            <a:solidFill>
              <a:schemeClr val="dk2"/>
            </a:solidFill>
            <a:prstDash val="solid"/>
            <a:round/>
            <a:headEnd type="none" w="med" len="med"/>
            <a:tailEnd type="none" w="med" len="med"/>
          </a:ln>
        </p:spPr>
      </p:cxnSp>
      <p:sp>
        <p:nvSpPr>
          <p:cNvPr id="5" name="Google Shape;3266;p39">
            <a:extLst>
              <a:ext uri="{FF2B5EF4-FFF2-40B4-BE49-F238E27FC236}">
                <a16:creationId xmlns:a16="http://schemas.microsoft.com/office/drawing/2014/main" id="{1E5A1E2C-03B6-6BA1-E07B-0399636E800D}"/>
              </a:ext>
            </a:extLst>
          </p:cNvPr>
          <p:cNvSpPr txBox="1"/>
          <p:nvPr/>
        </p:nvSpPr>
        <p:spPr>
          <a:xfrm flipH="1">
            <a:off x="4762582" y="2734703"/>
            <a:ext cx="1812300" cy="897900"/>
          </a:xfrm>
          <a:prstGeom prst="rect">
            <a:avLst/>
          </a:prstGeom>
          <a:noFill/>
          <a:ln>
            <a:noFill/>
          </a:ln>
        </p:spPr>
        <p:txBody>
          <a:bodyPr spcFirstLastPara="1" wrap="square" lIns="91425" tIns="91425" rIns="91425" bIns="91425" anchor="t" anchorCtr="0">
            <a:noAutofit/>
          </a:bodyPr>
          <a:lstStyle/>
          <a:p>
            <a:pPr lvl="0" algn="ctr"/>
            <a:r>
              <a:rPr lang="zh-TW" altLang="en-US" sz="1600" b="1" dirty="0">
                <a:solidFill>
                  <a:schemeClr val="accent1"/>
                </a:solidFill>
                <a:latin typeface="Microsoft JhengHei" panose="020B0604030504040204" pitchFamily="34" charset="-120"/>
                <a:ea typeface="Microsoft JhengHei" panose="020B0604030504040204" pitchFamily="34" charset="-120"/>
                <a:sym typeface="Outfit"/>
              </a:rPr>
              <a:t>模型</a:t>
            </a:r>
            <a:endParaRPr lang="en-US" altLang="zh-TW" sz="1600" b="1" dirty="0">
              <a:solidFill>
                <a:schemeClr val="accent1"/>
              </a:solidFill>
              <a:latin typeface="Microsoft JhengHei" panose="020B0604030504040204" pitchFamily="34" charset="-120"/>
              <a:ea typeface="Microsoft JhengHei" panose="020B0604030504040204" pitchFamily="34" charset="-120"/>
              <a:sym typeface="Outfit"/>
            </a:endParaRPr>
          </a:p>
          <a:p>
            <a:pPr lvl="0" algn="ctr"/>
            <a:r>
              <a:rPr lang="zh-TW" altLang="en-US" sz="1600" b="1" dirty="0">
                <a:solidFill>
                  <a:schemeClr val="accent1"/>
                </a:solidFill>
                <a:latin typeface="Microsoft JhengHei" panose="020B0604030504040204" pitchFamily="34" charset="-120"/>
                <a:ea typeface="Microsoft JhengHei" panose="020B0604030504040204" pitchFamily="34" charset="-120"/>
                <a:sym typeface="Outfit"/>
              </a:rPr>
              <a:t>訓練</a:t>
            </a:r>
            <a:endParaRPr sz="1600" b="1" dirty="0">
              <a:solidFill>
                <a:schemeClr val="accent1"/>
              </a:solidFill>
              <a:latin typeface="Microsoft JhengHei" panose="020B0604030504040204" pitchFamily="34" charset="-120"/>
              <a:ea typeface="Microsoft JhengHei" panose="020B0604030504040204" pitchFamily="34" charset="-120"/>
              <a:sym typeface="Outfit"/>
            </a:endParaRPr>
          </a:p>
        </p:txBody>
      </p:sp>
      <p:sp>
        <p:nvSpPr>
          <p:cNvPr id="23" name="Google Shape;3260;p39">
            <a:extLst>
              <a:ext uri="{FF2B5EF4-FFF2-40B4-BE49-F238E27FC236}">
                <a16:creationId xmlns:a16="http://schemas.microsoft.com/office/drawing/2014/main" id="{00C99752-AFCF-100A-F26E-F844D05102FE}"/>
              </a:ext>
            </a:extLst>
          </p:cNvPr>
          <p:cNvSpPr/>
          <p:nvPr/>
        </p:nvSpPr>
        <p:spPr>
          <a:xfrm>
            <a:off x="2882492" y="2295545"/>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3268;p39">
            <a:extLst>
              <a:ext uri="{FF2B5EF4-FFF2-40B4-BE49-F238E27FC236}">
                <a16:creationId xmlns:a16="http://schemas.microsoft.com/office/drawing/2014/main" id="{B106D318-D5A4-1BAC-929A-D6E711FA47D5}"/>
              </a:ext>
            </a:extLst>
          </p:cNvPr>
          <p:cNvCxnSpPr>
            <a:cxnSpLocks/>
            <a:stCxn id="23" idx="3"/>
          </p:cNvCxnSpPr>
          <p:nvPr/>
        </p:nvCxnSpPr>
        <p:spPr>
          <a:xfrm>
            <a:off x="3058892" y="2383745"/>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25" name="Google Shape;3271;p39">
            <a:extLst>
              <a:ext uri="{FF2B5EF4-FFF2-40B4-BE49-F238E27FC236}">
                <a16:creationId xmlns:a16="http://schemas.microsoft.com/office/drawing/2014/main" id="{A17FFD3C-171F-3A68-803A-009868A7CFC2}"/>
              </a:ext>
            </a:extLst>
          </p:cNvPr>
          <p:cNvCxnSpPr>
            <a:stCxn id="23" idx="2"/>
          </p:cNvCxnSpPr>
          <p:nvPr/>
        </p:nvCxnSpPr>
        <p:spPr>
          <a:xfrm>
            <a:off x="2970692" y="2471945"/>
            <a:ext cx="0" cy="304800"/>
          </a:xfrm>
          <a:prstGeom prst="straightConnector1">
            <a:avLst/>
          </a:prstGeom>
          <a:noFill/>
          <a:ln w="9525" cap="flat" cmpd="sng">
            <a:solidFill>
              <a:schemeClr val="dk2"/>
            </a:solidFill>
            <a:prstDash val="solid"/>
            <a:round/>
            <a:headEnd type="none" w="med" len="med"/>
            <a:tailEnd type="none" w="med" len="med"/>
          </a:ln>
        </p:spPr>
      </p:cxnSp>
      <p:sp>
        <p:nvSpPr>
          <p:cNvPr id="26" name="Google Shape;3260;p39">
            <a:extLst>
              <a:ext uri="{FF2B5EF4-FFF2-40B4-BE49-F238E27FC236}">
                <a16:creationId xmlns:a16="http://schemas.microsoft.com/office/drawing/2014/main" id="{9E09C676-8926-22F1-665E-25AB4F3784CA}"/>
              </a:ext>
            </a:extLst>
          </p:cNvPr>
          <p:cNvSpPr/>
          <p:nvPr/>
        </p:nvSpPr>
        <p:spPr>
          <a:xfrm>
            <a:off x="4217305" y="2295545"/>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 name="Google Shape;3268;p39">
            <a:extLst>
              <a:ext uri="{FF2B5EF4-FFF2-40B4-BE49-F238E27FC236}">
                <a16:creationId xmlns:a16="http://schemas.microsoft.com/office/drawing/2014/main" id="{7CD1B6D2-E4A3-E7F2-AE07-3F69FCFA918B}"/>
              </a:ext>
            </a:extLst>
          </p:cNvPr>
          <p:cNvCxnSpPr>
            <a:cxnSpLocks/>
            <a:stCxn id="26" idx="3"/>
          </p:cNvCxnSpPr>
          <p:nvPr/>
        </p:nvCxnSpPr>
        <p:spPr>
          <a:xfrm>
            <a:off x="4393705" y="2383745"/>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28" name="Google Shape;3271;p39">
            <a:extLst>
              <a:ext uri="{FF2B5EF4-FFF2-40B4-BE49-F238E27FC236}">
                <a16:creationId xmlns:a16="http://schemas.microsoft.com/office/drawing/2014/main" id="{DFEC67AB-52E0-DF92-C938-9759D99293B9}"/>
              </a:ext>
            </a:extLst>
          </p:cNvPr>
          <p:cNvCxnSpPr>
            <a:stCxn id="26" idx="2"/>
          </p:cNvCxnSpPr>
          <p:nvPr/>
        </p:nvCxnSpPr>
        <p:spPr>
          <a:xfrm>
            <a:off x="4305505" y="2471945"/>
            <a:ext cx="0" cy="304800"/>
          </a:xfrm>
          <a:prstGeom prst="straightConnector1">
            <a:avLst/>
          </a:prstGeom>
          <a:noFill/>
          <a:ln w="9525" cap="flat" cmpd="sng">
            <a:solidFill>
              <a:schemeClr val="dk2"/>
            </a:solidFill>
            <a:prstDash val="solid"/>
            <a:round/>
            <a:headEnd type="none" w="med" len="med"/>
            <a:tailEnd type="none" w="med" len="med"/>
          </a:ln>
        </p:spPr>
      </p:cxnSp>
      <p:sp>
        <p:nvSpPr>
          <p:cNvPr id="29" name="Google Shape;3260;p39">
            <a:extLst>
              <a:ext uri="{FF2B5EF4-FFF2-40B4-BE49-F238E27FC236}">
                <a16:creationId xmlns:a16="http://schemas.microsoft.com/office/drawing/2014/main" id="{1B1EF894-BEA0-DE56-E092-3673D97626F4}"/>
              </a:ext>
            </a:extLst>
          </p:cNvPr>
          <p:cNvSpPr/>
          <p:nvPr/>
        </p:nvSpPr>
        <p:spPr>
          <a:xfrm>
            <a:off x="5573140" y="2285034"/>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 name="Google Shape;3268;p39">
            <a:extLst>
              <a:ext uri="{FF2B5EF4-FFF2-40B4-BE49-F238E27FC236}">
                <a16:creationId xmlns:a16="http://schemas.microsoft.com/office/drawing/2014/main" id="{73DBACD7-6E96-DD91-439E-323563D02EA3}"/>
              </a:ext>
            </a:extLst>
          </p:cNvPr>
          <p:cNvCxnSpPr>
            <a:cxnSpLocks/>
            <a:stCxn id="29" idx="3"/>
          </p:cNvCxnSpPr>
          <p:nvPr/>
        </p:nvCxnSpPr>
        <p:spPr>
          <a:xfrm>
            <a:off x="5749540" y="2373234"/>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31" name="Google Shape;3271;p39">
            <a:extLst>
              <a:ext uri="{FF2B5EF4-FFF2-40B4-BE49-F238E27FC236}">
                <a16:creationId xmlns:a16="http://schemas.microsoft.com/office/drawing/2014/main" id="{94F954F1-EB3E-F79E-87B1-A1F6AF00A1A2}"/>
              </a:ext>
            </a:extLst>
          </p:cNvPr>
          <p:cNvCxnSpPr>
            <a:stCxn id="29" idx="2"/>
          </p:cNvCxnSpPr>
          <p:nvPr/>
        </p:nvCxnSpPr>
        <p:spPr>
          <a:xfrm>
            <a:off x="5661340" y="2461434"/>
            <a:ext cx="0" cy="304800"/>
          </a:xfrm>
          <a:prstGeom prst="straightConnector1">
            <a:avLst/>
          </a:prstGeom>
          <a:noFill/>
          <a:ln w="9525" cap="flat" cmpd="sng">
            <a:solidFill>
              <a:schemeClr val="dk2"/>
            </a:solidFill>
            <a:prstDash val="solid"/>
            <a:round/>
            <a:headEnd type="none" w="med" len="med"/>
            <a:tailEnd type="none" w="med" len="med"/>
          </a:ln>
        </p:spPr>
      </p:cxnSp>
      <p:sp>
        <p:nvSpPr>
          <p:cNvPr id="32" name="Google Shape;3260;p39">
            <a:extLst>
              <a:ext uri="{FF2B5EF4-FFF2-40B4-BE49-F238E27FC236}">
                <a16:creationId xmlns:a16="http://schemas.microsoft.com/office/drawing/2014/main" id="{8514D4DE-58C4-4A9B-55A9-238092E1744A}"/>
              </a:ext>
            </a:extLst>
          </p:cNvPr>
          <p:cNvSpPr/>
          <p:nvPr/>
        </p:nvSpPr>
        <p:spPr>
          <a:xfrm>
            <a:off x="6928974" y="2264013"/>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 name="Google Shape;3271;p39">
            <a:extLst>
              <a:ext uri="{FF2B5EF4-FFF2-40B4-BE49-F238E27FC236}">
                <a16:creationId xmlns:a16="http://schemas.microsoft.com/office/drawing/2014/main" id="{787618B8-E9AC-1DC4-6F28-F1B4C2B19D04}"/>
              </a:ext>
            </a:extLst>
          </p:cNvPr>
          <p:cNvCxnSpPr>
            <a:stCxn id="32" idx="2"/>
          </p:cNvCxnSpPr>
          <p:nvPr/>
        </p:nvCxnSpPr>
        <p:spPr>
          <a:xfrm>
            <a:off x="7017174" y="2440413"/>
            <a:ext cx="0" cy="304800"/>
          </a:xfrm>
          <a:prstGeom prst="straightConnector1">
            <a:avLst/>
          </a:prstGeom>
          <a:noFill/>
          <a:ln w="9525" cap="flat" cmpd="sng">
            <a:solidFill>
              <a:schemeClr val="dk2"/>
            </a:solidFill>
            <a:prstDash val="solid"/>
            <a:round/>
            <a:headEnd type="none" w="med" len="med"/>
            <a:tailEnd type="none" w="med" len="med"/>
          </a:ln>
        </p:spPr>
      </p:cxnSp>
      <p:sp>
        <p:nvSpPr>
          <p:cNvPr id="36" name="文字方塊 35">
            <a:extLst>
              <a:ext uri="{FF2B5EF4-FFF2-40B4-BE49-F238E27FC236}">
                <a16:creationId xmlns:a16="http://schemas.microsoft.com/office/drawing/2014/main" id="{278CC3C4-9DDC-DC2B-12A0-6740B81D5453}"/>
              </a:ext>
            </a:extLst>
          </p:cNvPr>
          <p:cNvSpPr txBox="1"/>
          <p:nvPr/>
        </p:nvSpPr>
        <p:spPr>
          <a:xfrm>
            <a:off x="6521383" y="2734703"/>
            <a:ext cx="1020154" cy="338554"/>
          </a:xfrm>
          <a:prstGeom prst="rect">
            <a:avLst/>
          </a:prstGeom>
          <a:noFill/>
        </p:spPr>
        <p:txBody>
          <a:bodyPr wrap="square">
            <a:spAutoFit/>
          </a:bodyPr>
          <a:lstStyle/>
          <a:p>
            <a:pPr algn="ctr"/>
            <a:r>
              <a:rPr lang="zh-TW" altLang="en-US" sz="1600" b="1" dirty="0">
                <a:solidFill>
                  <a:schemeClr val="accent1"/>
                </a:solidFill>
                <a:latin typeface="Microsoft JhengHei" panose="020B0604030504040204" pitchFamily="34" charset="-120"/>
                <a:ea typeface="Microsoft JhengHei" panose="020B0604030504040204" pitchFamily="34" charset="-120"/>
              </a:rPr>
              <a:t>可解釋性</a:t>
            </a:r>
          </a:p>
        </p:txBody>
      </p:sp>
      <p:cxnSp>
        <p:nvCxnSpPr>
          <p:cNvPr id="2" name="Google Shape;3268;p39">
            <a:extLst>
              <a:ext uri="{FF2B5EF4-FFF2-40B4-BE49-F238E27FC236}">
                <a16:creationId xmlns:a16="http://schemas.microsoft.com/office/drawing/2014/main" id="{72F19470-18C7-A60D-38D9-DAF6C2DC2860}"/>
              </a:ext>
            </a:extLst>
          </p:cNvPr>
          <p:cNvCxnSpPr>
            <a:cxnSpLocks/>
          </p:cNvCxnSpPr>
          <p:nvPr/>
        </p:nvCxnSpPr>
        <p:spPr>
          <a:xfrm>
            <a:off x="7036676" y="2373234"/>
            <a:ext cx="1287136" cy="0"/>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 name="Google Shape;3260;p39">
            <a:extLst>
              <a:ext uri="{FF2B5EF4-FFF2-40B4-BE49-F238E27FC236}">
                <a16:creationId xmlns:a16="http://schemas.microsoft.com/office/drawing/2014/main" id="{81D46FD2-BBF5-6150-11BF-14EB9FC21FBD}"/>
              </a:ext>
            </a:extLst>
          </p:cNvPr>
          <p:cNvSpPr/>
          <p:nvPr/>
        </p:nvSpPr>
        <p:spPr>
          <a:xfrm>
            <a:off x="8147412" y="2255442"/>
            <a:ext cx="176400" cy="176400"/>
          </a:xfrm>
          <a:prstGeom prst="rect">
            <a:avLst/>
          </a:prstGeom>
          <a:solidFill>
            <a:schemeClr val="accent4">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 name="Google Shape;3271;p39">
            <a:extLst>
              <a:ext uri="{FF2B5EF4-FFF2-40B4-BE49-F238E27FC236}">
                <a16:creationId xmlns:a16="http://schemas.microsoft.com/office/drawing/2014/main" id="{E0B8EA58-0B20-31C6-5822-C17081B100F3}"/>
              </a:ext>
            </a:extLst>
          </p:cNvPr>
          <p:cNvCxnSpPr/>
          <p:nvPr/>
        </p:nvCxnSpPr>
        <p:spPr>
          <a:xfrm>
            <a:off x="8233677" y="2431842"/>
            <a:ext cx="0" cy="304800"/>
          </a:xfrm>
          <a:prstGeom prst="straightConnector1">
            <a:avLst/>
          </a:prstGeom>
          <a:noFill/>
          <a:ln w="9525" cap="flat" cmpd="sng">
            <a:solidFill>
              <a:schemeClr val="dk2"/>
            </a:solidFill>
            <a:prstDash val="solid"/>
            <a:round/>
            <a:headEnd type="none" w="med" len="med"/>
            <a:tailEnd type="none" w="med" len="med"/>
          </a:ln>
        </p:spPr>
      </p:cxnSp>
      <p:sp>
        <p:nvSpPr>
          <p:cNvPr id="6" name="文字方塊 5">
            <a:extLst>
              <a:ext uri="{FF2B5EF4-FFF2-40B4-BE49-F238E27FC236}">
                <a16:creationId xmlns:a16="http://schemas.microsoft.com/office/drawing/2014/main" id="{B22EFE48-48B7-0983-9BDF-CF5AD5EAD6F6}"/>
              </a:ext>
            </a:extLst>
          </p:cNvPr>
          <p:cNvSpPr txBox="1"/>
          <p:nvPr/>
        </p:nvSpPr>
        <p:spPr>
          <a:xfrm>
            <a:off x="7723600" y="2734703"/>
            <a:ext cx="1020154" cy="338554"/>
          </a:xfrm>
          <a:prstGeom prst="rect">
            <a:avLst/>
          </a:prstGeom>
          <a:noFill/>
        </p:spPr>
        <p:txBody>
          <a:bodyPr wrap="square">
            <a:spAutoFit/>
          </a:bodyPr>
          <a:lstStyle/>
          <a:p>
            <a:pPr algn="ctr"/>
            <a:r>
              <a:rPr lang="zh-TW" altLang="en-US" sz="1600" b="1" dirty="0">
                <a:solidFill>
                  <a:schemeClr val="accent3">
                    <a:lumMod val="50000"/>
                  </a:schemeClr>
                </a:solidFill>
                <a:latin typeface="Microsoft JhengHei" panose="020B0604030504040204" pitchFamily="34" charset="-120"/>
                <a:ea typeface="Microsoft JhengHei" panose="020B0604030504040204" pitchFamily="34" charset="-120"/>
              </a:rPr>
              <a:t>推論</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58">
          <a:extLst>
            <a:ext uri="{FF2B5EF4-FFF2-40B4-BE49-F238E27FC236}">
              <a16:creationId xmlns:a16="http://schemas.microsoft.com/office/drawing/2014/main" id="{C0381A1B-29C6-CE57-B0BE-7C7D5BE2F275}"/>
            </a:ext>
          </a:extLst>
        </p:cNvPr>
        <p:cNvGrpSpPr/>
        <p:nvPr/>
      </p:nvGrpSpPr>
      <p:grpSpPr>
        <a:xfrm>
          <a:off x="0" y="0"/>
          <a:ext cx="0" cy="0"/>
          <a:chOff x="0" y="0"/>
          <a:chExt cx="0" cy="0"/>
        </a:xfrm>
      </p:grpSpPr>
      <p:sp>
        <p:nvSpPr>
          <p:cNvPr id="3259" name="Google Shape;3259;p39">
            <a:extLst>
              <a:ext uri="{FF2B5EF4-FFF2-40B4-BE49-F238E27FC236}">
                <a16:creationId xmlns:a16="http://schemas.microsoft.com/office/drawing/2014/main" id="{80FA7EDA-EBC3-87A8-E26F-98EA6F9CE789}"/>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zh-TW" altLang="en-US" b="1" dirty="0">
                <a:latin typeface="Microsoft JhengHei" panose="020B0604030504040204" pitchFamily="34" charset="-120"/>
                <a:ea typeface="Microsoft JhengHei" panose="020B0604030504040204" pitchFamily="34" charset="-120"/>
              </a:rPr>
              <a:t>模型訓練</a:t>
            </a:r>
            <a:endParaRPr b="1" dirty="0">
              <a:latin typeface="Microsoft JhengHei" panose="020B0604030504040204" pitchFamily="34" charset="-120"/>
              <a:ea typeface="Microsoft JhengHei" panose="020B0604030504040204" pitchFamily="34" charset="-120"/>
            </a:endParaRPr>
          </a:p>
        </p:txBody>
      </p:sp>
      <p:sp>
        <p:nvSpPr>
          <p:cNvPr id="3260" name="Google Shape;3260;p39">
            <a:extLst>
              <a:ext uri="{FF2B5EF4-FFF2-40B4-BE49-F238E27FC236}">
                <a16:creationId xmlns:a16="http://schemas.microsoft.com/office/drawing/2014/main" id="{44CF95AA-7040-2C8C-531F-137544B9F66F}"/>
              </a:ext>
            </a:extLst>
          </p:cNvPr>
          <p:cNvSpPr/>
          <p:nvPr/>
        </p:nvSpPr>
        <p:spPr>
          <a:xfrm>
            <a:off x="1510892" y="2290289"/>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9">
            <a:extLst>
              <a:ext uri="{FF2B5EF4-FFF2-40B4-BE49-F238E27FC236}">
                <a16:creationId xmlns:a16="http://schemas.microsoft.com/office/drawing/2014/main" id="{F3D38526-7CDE-4F68-7AB0-83ECE40BDD19}"/>
              </a:ext>
            </a:extLst>
          </p:cNvPr>
          <p:cNvSpPr txBox="1"/>
          <p:nvPr/>
        </p:nvSpPr>
        <p:spPr>
          <a:xfrm flipH="1">
            <a:off x="692892" y="2734703"/>
            <a:ext cx="1812300" cy="897900"/>
          </a:xfrm>
          <a:prstGeom prst="rect">
            <a:avLst/>
          </a:prstGeom>
          <a:noFill/>
          <a:ln>
            <a:noFill/>
          </a:ln>
        </p:spPr>
        <p:txBody>
          <a:bodyPr spcFirstLastPara="1" wrap="square" lIns="91425" tIns="91425" rIns="91425" bIns="91425" anchor="t" anchorCtr="0">
            <a:noAutofit/>
          </a:bodyPr>
          <a:lstStyle/>
          <a:p>
            <a:pPr lvl="0" algn="ctr"/>
            <a:r>
              <a:rPr lang="zh-TW" altLang="en-US" sz="1600" b="1" dirty="0">
                <a:solidFill>
                  <a:schemeClr val="accent1"/>
                </a:solidFill>
                <a:latin typeface="Microsoft JhengHei" panose="020B0604030504040204" pitchFamily="34" charset="-120"/>
                <a:ea typeface="Microsoft JhengHei" panose="020B0604030504040204" pitchFamily="34" charset="-120"/>
                <a:cs typeface="Outfit"/>
                <a:sym typeface="Outfit"/>
              </a:rPr>
              <a:t>模型資料</a:t>
            </a:r>
            <a:endParaRPr lang="en-US" altLang="zh-TW" sz="1600" b="1" dirty="0">
              <a:solidFill>
                <a:schemeClr val="accent1"/>
              </a:solidFill>
              <a:latin typeface="Microsoft JhengHei" panose="020B0604030504040204" pitchFamily="34" charset="-120"/>
              <a:ea typeface="Microsoft JhengHei" panose="020B0604030504040204" pitchFamily="34" charset="-120"/>
              <a:cs typeface="Outfit"/>
              <a:sym typeface="Outfit"/>
            </a:endParaRPr>
          </a:p>
          <a:p>
            <a:pPr lvl="0" algn="ctr"/>
            <a:r>
              <a:rPr lang="zh-TW" altLang="en-US" sz="1600" b="1" dirty="0">
                <a:solidFill>
                  <a:schemeClr val="accent1"/>
                </a:solidFill>
                <a:latin typeface="Microsoft JhengHei" panose="020B0604030504040204" pitchFamily="34" charset="-120"/>
                <a:ea typeface="Microsoft JhengHei" panose="020B0604030504040204" pitchFamily="34" charset="-120"/>
                <a:cs typeface="Outfit"/>
                <a:sym typeface="Outfit"/>
              </a:rPr>
              <a:t>前處理</a:t>
            </a:r>
            <a:endParaRPr sz="1600" b="1" dirty="0">
              <a:solidFill>
                <a:schemeClr val="accent1"/>
              </a:solidFill>
              <a:latin typeface="Microsoft JhengHei" panose="020B0604030504040204" pitchFamily="34" charset="-120"/>
              <a:ea typeface="Microsoft JhengHei" panose="020B0604030504040204" pitchFamily="34" charset="-120"/>
              <a:cs typeface="Outfit"/>
              <a:sym typeface="Outfit"/>
            </a:endParaRPr>
          </a:p>
        </p:txBody>
      </p:sp>
      <p:sp>
        <p:nvSpPr>
          <p:cNvPr id="3265" name="Google Shape;3265;p39">
            <a:extLst>
              <a:ext uri="{FF2B5EF4-FFF2-40B4-BE49-F238E27FC236}">
                <a16:creationId xmlns:a16="http://schemas.microsoft.com/office/drawing/2014/main" id="{6010AEC0-2140-2DA3-FA99-51D37B7BDE0B}"/>
              </a:ext>
            </a:extLst>
          </p:cNvPr>
          <p:cNvSpPr txBox="1"/>
          <p:nvPr/>
        </p:nvSpPr>
        <p:spPr>
          <a:xfrm flipH="1">
            <a:off x="2047192" y="2734703"/>
            <a:ext cx="1812300" cy="897900"/>
          </a:xfrm>
          <a:prstGeom prst="rect">
            <a:avLst/>
          </a:prstGeom>
          <a:noFill/>
          <a:ln>
            <a:noFill/>
          </a:ln>
        </p:spPr>
        <p:txBody>
          <a:bodyPr spcFirstLastPara="1" wrap="square" lIns="91425" tIns="91425" rIns="91425" bIns="91425" anchor="t" anchorCtr="0">
            <a:noAutofit/>
          </a:bodyPr>
          <a:lstStyle/>
          <a:p>
            <a:pPr lvl="0" algn="ctr"/>
            <a:r>
              <a:rPr 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rPr>
              <a:t>Lag </a:t>
            </a:r>
          </a:p>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rPr>
              <a:t>選擇</a:t>
            </a:r>
            <a:endParaRPr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endParaRPr>
          </a:p>
        </p:txBody>
      </p:sp>
      <p:sp>
        <p:nvSpPr>
          <p:cNvPr id="3266" name="Google Shape;3266;p39">
            <a:extLst>
              <a:ext uri="{FF2B5EF4-FFF2-40B4-BE49-F238E27FC236}">
                <a16:creationId xmlns:a16="http://schemas.microsoft.com/office/drawing/2014/main" id="{038B2D91-EA11-0838-C035-3260A90A114D}"/>
              </a:ext>
            </a:extLst>
          </p:cNvPr>
          <p:cNvSpPr txBox="1"/>
          <p:nvPr/>
        </p:nvSpPr>
        <p:spPr>
          <a:xfrm flipH="1">
            <a:off x="3412003" y="2734703"/>
            <a:ext cx="1812300" cy="897900"/>
          </a:xfrm>
          <a:prstGeom prst="rect">
            <a:avLst/>
          </a:prstGeom>
          <a:noFill/>
          <a:ln>
            <a:noFill/>
          </a:ln>
        </p:spPr>
        <p:txBody>
          <a:bodyPr spcFirstLastPara="1" wrap="square" lIns="91425" tIns="91425" rIns="91425" bIns="91425" anchor="t" anchorCtr="0">
            <a:noAutofit/>
          </a:bodyPr>
          <a:lstStyle/>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rPr>
              <a:t>滑動窗口</a:t>
            </a:r>
            <a:endParaRPr lang="en-US" altLang="zh-TW"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endParaRPr>
          </a:p>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rPr>
              <a:t>介紹</a:t>
            </a:r>
            <a:endParaRPr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endParaRPr>
          </a:p>
        </p:txBody>
      </p:sp>
      <p:cxnSp>
        <p:nvCxnSpPr>
          <p:cNvPr id="3268" name="Google Shape;3268;p39">
            <a:extLst>
              <a:ext uri="{FF2B5EF4-FFF2-40B4-BE49-F238E27FC236}">
                <a16:creationId xmlns:a16="http://schemas.microsoft.com/office/drawing/2014/main" id="{1AC0353C-1355-FF44-9E0C-50E0AD0A41D8}"/>
              </a:ext>
            </a:extLst>
          </p:cNvPr>
          <p:cNvCxnSpPr>
            <a:cxnSpLocks/>
            <a:stCxn id="3260" idx="3"/>
          </p:cNvCxnSpPr>
          <p:nvPr/>
        </p:nvCxnSpPr>
        <p:spPr>
          <a:xfrm>
            <a:off x="1687292" y="2378489"/>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3271" name="Google Shape;3271;p39">
            <a:extLst>
              <a:ext uri="{FF2B5EF4-FFF2-40B4-BE49-F238E27FC236}">
                <a16:creationId xmlns:a16="http://schemas.microsoft.com/office/drawing/2014/main" id="{78B7469A-48D0-62B5-39E7-21D901DC8C56}"/>
              </a:ext>
            </a:extLst>
          </p:cNvPr>
          <p:cNvCxnSpPr>
            <a:stCxn id="3260" idx="2"/>
            <a:endCxn id="3264" idx="0"/>
          </p:cNvCxnSpPr>
          <p:nvPr/>
        </p:nvCxnSpPr>
        <p:spPr>
          <a:xfrm flipH="1">
            <a:off x="1599042" y="2466689"/>
            <a:ext cx="50" cy="268014"/>
          </a:xfrm>
          <a:prstGeom prst="straightConnector1">
            <a:avLst/>
          </a:prstGeom>
          <a:noFill/>
          <a:ln w="9525" cap="flat" cmpd="sng">
            <a:solidFill>
              <a:schemeClr val="dk2"/>
            </a:solidFill>
            <a:prstDash val="solid"/>
            <a:round/>
            <a:headEnd type="none" w="med" len="med"/>
            <a:tailEnd type="none" w="med" len="med"/>
          </a:ln>
        </p:spPr>
      </p:cxnSp>
      <p:sp>
        <p:nvSpPr>
          <p:cNvPr id="5" name="Google Shape;3266;p39">
            <a:extLst>
              <a:ext uri="{FF2B5EF4-FFF2-40B4-BE49-F238E27FC236}">
                <a16:creationId xmlns:a16="http://schemas.microsoft.com/office/drawing/2014/main" id="{334094D0-2C83-4CBD-E73A-A69CF27D64E9}"/>
              </a:ext>
            </a:extLst>
          </p:cNvPr>
          <p:cNvSpPr txBox="1"/>
          <p:nvPr/>
        </p:nvSpPr>
        <p:spPr>
          <a:xfrm flipH="1">
            <a:off x="4762582" y="2734703"/>
            <a:ext cx="1812300" cy="897900"/>
          </a:xfrm>
          <a:prstGeom prst="rect">
            <a:avLst/>
          </a:prstGeom>
          <a:noFill/>
          <a:ln>
            <a:noFill/>
          </a:ln>
        </p:spPr>
        <p:txBody>
          <a:bodyPr spcFirstLastPara="1" wrap="square" lIns="91425" tIns="91425" rIns="91425" bIns="91425" anchor="t" anchorCtr="0">
            <a:noAutofit/>
          </a:bodyPr>
          <a:lstStyle/>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rPr>
              <a:t>模型</a:t>
            </a:r>
            <a:endParaRPr lang="en-US" altLang="zh-TW"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endParaRPr>
          </a:p>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rPr>
              <a:t>訓練</a:t>
            </a:r>
            <a:endParaRPr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endParaRPr>
          </a:p>
        </p:txBody>
      </p:sp>
      <p:sp>
        <p:nvSpPr>
          <p:cNvPr id="23" name="Google Shape;3260;p39">
            <a:extLst>
              <a:ext uri="{FF2B5EF4-FFF2-40B4-BE49-F238E27FC236}">
                <a16:creationId xmlns:a16="http://schemas.microsoft.com/office/drawing/2014/main" id="{73037975-1483-9662-9138-AB92DF83D37C}"/>
              </a:ext>
            </a:extLst>
          </p:cNvPr>
          <p:cNvSpPr/>
          <p:nvPr/>
        </p:nvSpPr>
        <p:spPr>
          <a:xfrm>
            <a:off x="2882492" y="2295545"/>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3268;p39">
            <a:extLst>
              <a:ext uri="{FF2B5EF4-FFF2-40B4-BE49-F238E27FC236}">
                <a16:creationId xmlns:a16="http://schemas.microsoft.com/office/drawing/2014/main" id="{CB1566F0-1471-83F3-D94B-4F32016131C5}"/>
              </a:ext>
            </a:extLst>
          </p:cNvPr>
          <p:cNvCxnSpPr>
            <a:cxnSpLocks/>
            <a:stCxn id="23" idx="3"/>
          </p:cNvCxnSpPr>
          <p:nvPr/>
        </p:nvCxnSpPr>
        <p:spPr>
          <a:xfrm>
            <a:off x="3058892" y="2383745"/>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25" name="Google Shape;3271;p39">
            <a:extLst>
              <a:ext uri="{FF2B5EF4-FFF2-40B4-BE49-F238E27FC236}">
                <a16:creationId xmlns:a16="http://schemas.microsoft.com/office/drawing/2014/main" id="{874D7632-2D5A-DF38-8A78-3DF24672ACDE}"/>
              </a:ext>
            </a:extLst>
          </p:cNvPr>
          <p:cNvCxnSpPr>
            <a:stCxn id="23" idx="2"/>
          </p:cNvCxnSpPr>
          <p:nvPr/>
        </p:nvCxnSpPr>
        <p:spPr>
          <a:xfrm>
            <a:off x="2970692" y="2471945"/>
            <a:ext cx="0" cy="304800"/>
          </a:xfrm>
          <a:prstGeom prst="straightConnector1">
            <a:avLst/>
          </a:prstGeom>
          <a:noFill/>
          <a:ln w="9525" cap="flat" cmpd="sng">
            <a:solidFill>
              <a:schemeClr val="dk2"/>
            </a:solidFill>
            <a:prstDash val="solid"/>
            <a:round/>
            <a:headEnd type="none" w="med" len="med"/>
            <a:tailEnd type="none" w="med" len="med"/>
          </a:ln>
        </p:spPr>
      </p:cxnSp>
      <p:sp>
        <p:nvSpPr>
          <p:cNvPr id="26" name="Google Shape;3260;p39">
            <a:extLst>
              <a:ext uri="{FF2B5EF4-FFF2-40B4-BE49-F238E27FC236}">
                <a16:creationId xmlns:a16="http://schemas.microsoft.com/office/drawing/2014/main" id="{2DAE1666-0101-8519-9B83-9D705FD84197}"/>
              </a:ext>
            </a:extLst>
          </p:cNvPr>
          <p:cNvSpPr/>
          <p:nvPr/>
        </p:nvSpPr>
        <p:spPr>
          <a:xfrm>
            <a:off x="4217305" y="2295545"/>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 name="Google Shape;3268;p39">
            <a:extLst>
              <a:ext uri="{FF2B5EF4-FFF2-40B4-BE49-F238E27FC236}">
                <a16:creationId xmlns:a16="http://schemas.microsoft.com/office/drawing/2014/main" id="{CB485CCD-B7C1-1F43-DBD0-478AE3A22D9C}"/>
              </a:ext>
            </a:extLst>
          </p:cNvPr>
          <p:cNvCxnSpPr>
            <a:cxnSpLocks/>
            <a:stCxn id="26" idx="3"/>
          </p:cNvCxnSpPr>
          <p:nvPr/>
        </p:nvCxnSpPr>
        <p:spPr>
          <a:xfrm>
            <a:off x="4393705" y="2383745"/>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28" name="Google Shape;3271;p39">
            <a:extLst>
              <a:ext uri="{FF2B5EF4-FFF2-40B4-BE49-F238E27FC236}">
                <a16:creationId xmlns:a16="http://schemas.microsoft.com/office/drawing/2014/main" id="{33881565-BE31-9E4D-0B91-8C470AF92D85}"/>
              </a:ext>
            </a:extLst>
          </p:cNvPr>
          <p:cNvCxnSpPr>
            <a:stCxn id="26" idx="2"/>
          </p:cNvCxnSpPr>
          <p:nvPr/>
        </p:nvCxnSpPr>
        <p:spPr>
          <a:xfrm>
            <a:off x="4305505" y="2471945"/>
            <a:ext cx="0" cy="304800"/>
          </a:xfrm>
          <a:prstGeom prst="straightConnector1">
            <a:avLst/>
          </a:prstGeom>
          <a:noFill/>
          <a:ln w="9525" cap="flat" cmpd="sng">
            <a:solidFill>
              <a:schemeClr val="dk2"/>
            </a:solidFill>
            <a:prstDash val="solid"/>
            <a:round/>
            <a:headEnd type="none" w="med" len="med"/>
            <a:tailEnd type="none" w="med" len="med"/>
          </a:ln>
        </p:spPr>
      </p:cxnSp>
      <p:sp>
        <p:nvSpPr>
          <p:cNvPr id="29" name="Google Shape;3260;p39">
            <a:extLst>
              <a:ext uri="{FF2B5EF4-FFF2-40B4-BE49-F238E27FC236}">
                <a16:creationId xmlns:a16="http://schemas.microsoft.com/office/drawing/2014/main" id="{E19AC0C0-5A05-8106-B2D3-99D5759226BB}"/>
              </a:ext>
            </a:extLst>
          </p:cNvPr>
          <p:cNvSpPr/>
          <p:nvPr/>
        </p:nvSpPr>
        <p:spPr>
          <a:xfrm>
            <a:off x="5573140" y="2285034"/>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 name="Google Shape;3268;p39">
            <a:extLst>
              <a:ext uri="{FF2B5EF4-FFF2-40B4-BE49-F238E27FC236}">
                <a16:creationId xmlns:a16="http://schemas.microsoft.com/office/drawing/2014/main" id="{6BE5435F-9FDE-E578-C210-8B249BA017C6}"/>
              </a:ext>
            </a:extLst>
          </p:cNvPr>
          <p:cNvCxnSpPr>
            <a:cxnSpLocks/>
            <a:stCxn id="29" idx="3"/>
          </p:cNvCxnSpPr>
          <p:nvPr/>
        </p:nvCxnSpPr>
        <p:spPr>
          <a:xfrm>
            <a:off x="5749540" y="2373234"/>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31" name="Google Shape;3271;p39">
            <a:extLst>
              <a:ext uri="{FF2B5EF4-FFF2-40B4-BE49-F238E27FC236}">
                <a16:creationId xmlns:a16="http://schemas.microsoft.com/office/drawing/2014/main" id="{B0946220-9415-E0C4-01C4-0D9C3B786AF0}"/>
              </a:ext>
            </a:extLst>
          </p:cNvPr>
          <p:cNvCxnSpPr>
            <a:stCxn id="29" idx="2"/>
          </p:cNvCxnSpPr>
          <p:nvPr/>
        </p:nvCxnSpPr>
        <p:spPr>
          <a:xfrm>
            <a:off x="5661340" y="2461434"/>
            <a:ext cx="0" cy="304800"/>
          </a:xfrm>
          <a:prstGeom prst="straightConnector1">
            <a:avLst/>
          </a:prstGeom>
          <a:noFill/>
          <a:ln w="9525" cap="flat" cmpd="sng">
            <a:solidFill>
              <a:schemeClr val="dk2"/>
            </a:solidFill>
            <a:prstDash val="solid"/>
            <a:round/>
            <a:headEnd type="none" w="med" len="med"/>
            <a:tailEnd type="none" w="med" len="med"/>
          </a:ln>
        </p:spPr>
      </p:cxnSp>
      <p:sp>
        <p:nvSpPr>
          <p:cNvPr id="32" name="Google Shape;3260;p39">
            <a:extLst>
              <a:ext uri="{FF2B5EF4-FFF2-40B4-BE49-F238E27FC236}">
                <a16:creationId xmlns:a16="http://schemas.microsoft.com/office/drawing/2014/main" id="{45175A58-ED1A-FD80-20BB-9890FBECBDDD}"/>
              </a:ext>
            </a:extLst>
          </p:cNvPr>
          <p:cNvSpPr/>
          <p:nvPr/>
        </p:nvSpPr>
        <p:spPr>
          <a:xfrm>
            <a:off x="6928974" y="2264013"/>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 name="Google Shape;3271;p39">
            <a:extLst>
              <a:ext uri="{FF2B5EF4-FFF2-40B4-BE49-F238E27FC236}">
                <a16:creationId xmlns:a16="http://schemas.microsoft.com/office/drawing/2014/main" id="{C4971C56-8D21-C4D3-9822-E8C41CCAB16D}"/>
              </a:ext>
            </a:extLst>
          </p:cNvPr>
          <p:cNvCxnSpPr>
            <a:stCxn id="32" idx="2"/>
          </p:cNvCxnSpPr>
          <p:nvPr/>
        </p:nvCxnSpPr>
        <p:spPr>
          <a:xfrm>
            <a:off x="7017174" y="2440413"/>
            <a:ext cx="0" cy="304800"/>
          </a:xfrm>
          <a:prstGeom prst="straightConnector1">
            <a:avLst/>
          </a:prstGeom>
          <a:noFill/>
          <a:ln w="9525" cap="flat" cmpd="sng">
            <a:solidFill>
              <a:schemeClr val="dk2"/>
            </a:solidFill>
            <a:prstDash val="solid"/>
            <a:round/>
            <a:headEnd type="none" w="med" len="med"/>
            <a:tailEnd type="none" w="med" len="med"/>
          </a:ln>
        </p:spPr>
      </p:cxnSp>
      <p:sp>
        <p:nvSpPr>
          <p:cNvPr id="36" name="文字方塊 35">
            <a:extLst>
              <a:ext uri="{FF2B5EF4-FFF2-40B4-BE49-F238E27FC236}">
                <a16:creationId xmlns:a16="http://schemas.microsoft.com/office/drawing/2014/main" id="{F7ABBF08-28C3-3F19-A607-70CFAF104EEE}"/>
              </a:ext>
            </a:extLst>
          </p:cNvPr>
          <p:cNvSpPr txBox="1"/>
          <p:nvPr/>
        </p:nvSpPr>
        <p:spPr>
          <a:xfrm>
            <a:off x="6521383" y="2734703"/>
            <a:ext cx="1020154" cy="338554"/>
          </a:xfrm>
          <a:prstGeom prst="rect">
            <a:avLst/>
          </a:prstGeom>
          <a:noFill/>
        </p:spPr>
        <p:txBody>
          <a:bodyPr wrap="square">
            <a:spAutoFit/>
          </a:bodyPr>
          <a:lstStyle/>
          <a:p>
            <a:pPr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rPr>
              <a:t>可解釋性</a:t>
            </a:r>
          </a:p>
        </p:txBody>
      </p:sp>
      <p:cxnSp>
        <p:nvCxnSpPr>
          <p:cNvPr id="6" name="Google Shape;3268;p39">
            <a:extLst>
              <a:ext uri="{FF2B5EF4-FFF2-40B4-BE49-F238E27FC236}">
                <a16:creationId xmlns:a16="http://schemas.microsoft.com/office/drawing/2014/main" id="{883E1C8A-8C00-DC31-4D05-4DC08D24487F}"/>
              </a:ext>
            </a:extLst>
          </p:cNvPr>
          <p:cNvCxnSpPr>
            <a:cxnSpLocks/>
          </p:cNvCxnSpPr>
          <p:nvPr/>
        </p:nvCxnSpPr>
        <p:spPr>
          <a:xfrm>
            <a:off x="7036676" y="2373234"/>
            <a:ext cx="1287136" cy="0"/>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7" name="Google Shape;3260;p39">
            <a:extLst>
              <a:ext uri="{FF2B5EF4-FFF2-40B4-BE49-F238E27FC236}">
                <a16:creationId xmlns:a16="http://schemas.microsoft.com/office/drawing/2014/main" id="{D465B795-9190-AF6B-7471-D5B7800873EA}"/>
              </a:ext>
            </a:extLst>
          </p:cNvPr>
          <p:cNvSpPr/>
          <p:nvPr/>
        </p:nvSpPr>
        <p:spPr>
          <a:xfrm>
            <a:off x="8147412" y="2255442"/>
            <a:ext cx="176400" cy="176400"/>
          </a:xfrm>
          <a:prstGeom prst="rect">
            <a:avLst/>
          </a:prstGeom>
          <a:solidFill>
            <a:schemeClr val="accent4">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 name="Google Shape;3271;p39">
            <a:extLst>
              <a:ext uri="{FF2B5EF4-FFF2-40B4-BE49-F238E27FC236}">
                <a16:creationId xmlns:a16="http://schemas.microsoft.com/office/drawing/2014/main" id="{CB943AB5-3C03-9FA2-EEFF-FC3B3C181E29}"/>
              </a:ext>
            </a:extLst>
          </p:cNvPr>
          <p:cNvCxnSpPr/>
          <p:nvPr/>
        </p:nvCxnSpPr>
        <p:spPr>
          <a:xfrm>
            <a:off x="8233677" y="2431842"/>
            <a:ext cx="0" cy="304800"/>
          </a:xfrm>
          <a:prstGeom prst="straightConnector1">
            <a:avLst/>
          </a:prstGeom>
          <a:noFill/>
          <a:ln w="9525" cap="flat" cmpd="sng">
            <a:solidFill>
              <a:schemeClr val="dk2"/>
            </a:solidFill>
            <a:prstDash val="solid"/>
            <a:round/>
            <a:headEnd type="none" w="med" len="med"/>
            <a:tailEnd type="none" w="med" len="med"/>
          </a:ln>
        </p:spPr>
      </p:cxnSp>
      <p:sp>
        <p:nvSpPr>
          <p:cNvPr id="9" name="文字方塊 8">
            <a:extLst>
              <a:ext uri="{FF2B5EF4-FFF2-40B4-BE49-F238E27FC236}">
                <a16:creationId xmlns:a16="http://schemas.microsoft.com/office/drawing/2014/main" id="{EA155AA1-347A-09BF-EDA0-64369B014DF0}"/>
              </a:ext>
            </a:extLst>
          </p:cNvPr>
          <p:cNvSpPr txBox="1"/>
          <p:nvPr/>
        </p:nvSpPr>
        <p:spPr>
          <a:xfrm>
            <a:off x="7723600" y="2734703"/>
            <a:ext cx="1020154" cy="338554"/>
          </a:xfrm>
          <a:prstGeom prst="rect">
            <a:avLst/>
          </a:prstGeom>
          <a:noFill/>
        </p:spPr>
        <p:txBody>
          <a:bodyPr wrap="square">
            <a:spAutoFit/>
          </a:bodyPr>
          <a:lstStyle/>
          <a:p>
            <a:pPr algn="ctr"/>
            <a:r>
              <a:rPr lang="zh-TW" altLang="en-US" sz="1600" b="1" dirty="0">
                <a:solidFill>
                  <a:schemeClr val="accent3">
                    <a:lumMod val="50000"/>
                  </a:schemeClr>
                </a:solidFill>
                <a:latin typeface="Microsoft JhengHei" panose="020B0604030504040204" pitchFamily="34" charset="-120"/>
                <a:ea typeface="Microsoft JhengHei" panose="020B0604030504040204" pitchFamily="34" charset="-120"/>
              </a:rPr>
              <a:t>推論</a:t>
            </a:r>
          </a:p>
        </p:txBody>
      </p:sp>
    </p:spTree>
    <p:extLst>
      <p:ext uri="{BB962C8B-B14F-4D97-AF65-F5344CB8AC3E}">
        <p14:creationId xmlns:p14="http://schemas.microsoft.com/office/powerpoint/2010/main" val="35685257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58">
          <a:extLst>
            <a:ext uri="{FF2B5EF4-FFF2-40B4-BE49-F238E27FC236}">
              <a16:creationId xmlns:a16="http://schemas.microsoft.com/office/drawing/2014/main" id="{FA087A8A-08D4-5F89-D22D-EA20FE49BC81}"/>
            </a:ext>
          </a:extLst>
        </p:cNvPr>
        <p:cNvGrpSpPr/>
        <p:nvPr/>
      </p:nvGrpSpPr>
      <p:grpSpPr>
        <a:xfrm>
          <a:off x="0" y="0"/>
          <a:ext cx="0" cy="0"/>
          <a:chOff x="0" y="0"/>
          <a:chExt cx="0" cy="0"/>
        </a:xfrm>
      </p:grpSpPr>
      <p:sp>
        <p:nvSpPr>
          <p:cNvPr id="3259" name="Google Shape;3259;p39">
            <a:extLst>
              <a:ext uri="{FF2B5EF4-FFF2-40B4-BE49-F238E27FC236}">
                <a16:creationId xmlns:a16="http://schemas.microsoft.com/office/drawing/2014/main" id="{9B7B6B4C-9758-2236-DB8F-C435F7D59605}"/>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zh-TW" altLang="en-US" b="1" dirty="0">
                <a:latin typeface="Microsoft JhengHei" panose="020B0604030504040204" pitchFamily="34" charset="-120"/>
                <a:ea typeface="Microsoft JhengHei" panose="020B0604030504040204" pitchFamily="34" charset="-120"/>
              </a:rPr>
              <a:t>模型訓練</a:t>
            </a:r>
            <a:r>
              <a:rPr lang="en-US" altLang="zh-TW" b="1" dirty="0">
                <a:latin typeface="Microsoft JhengHei" panose="020B0604030504040204" pitchFamily="34" charset="-120"/>
                <a:ea typeface="Microsoft JhengHei" panose="020B0604030504040204" pitchFamily="34" charset="-120"/>
              </a:rPr>
              <a:t>-</a:t>
            </a:r>
            <a: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t>模型資料前處理</a:t>
            </a:r>
            <a:b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br>
            <a:endParaRPr b="1" dirty="0">
              <a:latin typeface="Microsoft JhengHei" panose="020B0604030504040204" pitchFamily="34" charset="-120"/>
              <a:ea typeface="Microsoft JhengHei" panose="020B0604030504040204" pitchFamily="34" charset="-120"/>
            </a:endParaRPr>
          </a:p>
        </p:txBody>
      </p:sp>
      <p:sp>
        <p:nvSpPr>
          <p:cNvPr id="7" name="文字方塊 6">
            <a:extLst>
              <a:ext uri="{FF2B5EF4-FFF2-40B4-BE49-F238E27FC236}">
                <a16:creationId xmlns:a16="http://schemas.microsoft.com/office/drawing/2014/main" id="{48CACFF4-88C2-605D-90E8-9DD57480545A}"/>
              </a:ext>
            </a:extLst>
          </p:cNvPr>
          <p:cNvSpPr txBox="1"/>
          <p:nvPr/>
        </p:nvSpPr>
        <p:spPr>
          <a:xfrm>
            <a:off x="578602" y="1447027"/>
            <a:ext cx="8565398" cy="2961195"/>
          </a:xfrm>
          <a:prstGeom prst="rect">
            <a:avLst/>
          </a:prstGeom>
          <a:noFill/>
        </p:spPr>
        <p:txBody>
          <a:bodyPr wrap="square">
            <a:spAutoFit/>
          </a:bodyPr>
          <a:lstStyle/>
          <a:p>
            <a:pPr marL="342900" indent="-342900">
              <a:lnSpc>
                <a:spcPct val="150000"/>
              </a:lnSpc>
              <a:buClr>
                <a:srgbClr val="2D3538"/>
              </a:buClr>
              <a:buFont typeface="+mj-lt"/>
              <a:buAutoNum type="arabicPeriod"/>
            </a:pPr>
            <a:r>
              <a:rPr lang="zh-TW" altLang="en-US" dirty="0">
                <a:solidFill>
                  <a:srgbClr val="2D3538"/>
                </a:solidFill>
              </a:rPr>
              <a:t>將空品資料、氣象資料、工廠資料Mapping起來，新增"空品label"、"空品站對應工廠數量"...等特徵</a:t>
            </a:r>
          </a:p>
          <a:p>
            <a:pPr marL="342900" indent="-342900">
              <a:lnSpc>
                <a:spcPct val="150000"/>
              </a:lnSpc>
              <a:buClr>
                <a:srgbClr val="2D3538"/>
              </a:buClr>
              <a:buFont typeface="+mj-lt"/>
              <a:buAutoNum type="arabicPeriod"/>
            </a:pPr>
            <a:r>
              <a:rPr lang="zh-TW" altLang="en-US" dirty="0">
                <a:solidFill>
                  <a:srgbClr val="2D3538"/>
                </a:solidFill>
              </a:rPr>
              <a:t>Combined_AQI_Weather_Dataset將前一階段Mapping的空品資料以及氣象資料做結合</a:t>
            </a:r>
          </a:p>
          <a:p>
            <a:pPr marL="342900" indent="-342900">
              <a:lnSpc>
                <a:spcPct val="150000"/>
              </a:lnSpc>
              <a:buClr>
                <a:srgbClr val="2D3538"/>
              </a:buClr>
              <a:buFont typeface="+mj-lt"/>
              <a:buAutoNum type="arabicPeriod"/>
            </a:pPr>
            <a:r>
              <a:rPr lang="zh-TW" altLang="en-US" dirty="0">
                <a:solidFill>
                  <a:srgbClr val="2D3538"/>
                </a:solidFill>
              </a:rPr>
              <a:t>    *移除琉球、樹林、麻豆、鳳山、關山，因"多種"特徵缺失高達30%以上</a:t>
            </a:r>
          </a:p>
          <a:p>
            <a:pPr marL="342900" indent="-342900">
              <a:lnSpc>
                <a:spcPct val="150000"/>
              </a:lnSpc>
              <a:buClr>
                <a:srgbClr val="2D3538"/>
              </a:buClr>
              <a:buFont typeface="+mj-lt"/>
              <a:buAutoNum type="arabicPeriod"/>
            </a:pPr>
            <a:r>
              <a:rPr lang="zh-TW" altLang="en-US" dirty="0">
                <a:solidFill>
                  <a:srgbClr val="2D3538"/>
                </a:solidFill>
              </a:rPr>
              <a:t>某些站別因單種特徵缺失值嚴重，因此使用附近站別補充缺失</a:t>
            </a:r>
          </a:p>
          <a:p>
            <a:pPr marL="342900" indent="-342900">
              <a:lnSpc>
                <a:spcPct val="150000"/>
              </a:lnSpc>
              <a:buClr>
                <a:srgbClr val="2D3538"/>
              </a:buClr>
              <a:buFont typeface="+mj-lt"/>
              <a:buAutoNum type="arabicPeriod"/>
            </a:pPr>
            <a:r>
              <a:rPr lang="zh-TW" altLang="en-US" dirty="0">
                <a:solidFill>
                  <a:srgbClr val="2D3538"/>
                </a:solidFill>
              </a:rPr>
              <a:t>沙鹿 &amp; 臺西的Weather_Tx、Weather_RH缺失過多，找附近的站別補(未使用的)</a:t>
            </a:r>
          </a:p>
          <a:p>
            <a:pPr marL="342900" indent="-342900">
              <a:lnSpc>
                <a:spcPct val="150000"/>
              </a:lnSpc>
              <a:buClr>
                <a:srgbClr val="2D3538"/>
              </a:buClr>
              <a:buFont typeface="+mj-lt"/>
              <a:buAutoNum type="arabicPeriod"/>
            </a:pPr>
            <a:r>
              <a:rPr lang="zh-TW" altLang="en-US" dirty="0">
                <a:solidFill>
                  <a:srgbClr val="2D3538"/>
                </a:solidFill>
              </a:rPr>
              <a:t>依照最後結果，照下面的缺失等級做不同的補值動作</a:t>
            </a:r>
          </a:p>
          <a:p>
            <a:pPr>
              <a:lnSpc>
                <a:spcPct val="150000"/>
              </a:lnSpc>
              <a:buClr>
                <a:srgbClr val="2D3538"/>
              </a:buClr>
            </a:pPr>
            <a:r>
              <a:rPr lang="zh-TW" altLang="en-US" dirty="0">
                <a:solidFill>
                  <a:srgbClr val="2D3538"/>
                </a:solidFill>
              </a:rPr>
              <a:t>          一. &lt;6hr使用線性插植</a:t>
            </a:r>
          </a:p>
          <a:p>
            <a:pPr>
              <a:lnSpc>
                <a:spcPct val="150000"/>
              </a:lnSpc>
              <a:buClr>
                <a:srgbClr val="2D3538"/>
              </a:buClr>
            </a:pPr>
            <a:r>
              <a:rPr lang="zh-TW" altLang="en-US" dirty="0">
                <a:solidFill>
                  <a:srgbClr val="2D3538"/>
                </a:solidFill>
              </a:rPr>
              <a:t>          二. 6hr~24hr使用KNN</a:t>
            </a:r>
          </a:p>
          <a:p>
            <a:pPr>
              <a:lnSpc>
                <a:spcPct val="150000"/>
              </a:lnSpc>
              <a:buClr>
                <a:srgbClr val="2D3538"/>
              </a:buClr>
            </a:pPr>
            <a:r>
              <a:rPr lang="zh-TW" altLang="en-US" dirty="0">
                <a:solidFill>
                  <a:srgbClr val="2D3538"/>
                </a:solidFill>
              </a:rPr>
              <a:t>          三. &gt;24hr使用同時期平均</a:t>
            </a:r>
          </a:p>
        </p:txBody>
      </p:sp>
    </p:spTree>
    <p:extLst>
      <p:ext uri="{BB962C8B-B14F-4D97-AF65-F5344CB8AC3E}">
        <p14:creationId xmlns:p14="http://schemas.microsoft.com/office/powerpoint/2010/main" val="27408533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58">
          <a:extLst>
            <a:ext uri="{FF2B5EF4-FFF2-40B4-BE49-F238E27FC236}">
              <a16:creationId xmlns:a16="http://schemas.microsoft.com/office/drawing/2014/main" id="{A39E885D-5BEB-E5A9-5CDD-F686BC2D0D7B}"/>
            </a:ext>
          </a:extLst>
        </p:cNvPr>
        <p:cNvGrpSpPr/>
        <p:nvPr/>
      </p:nvGrpSpPr>
      <p:grpSpPr>
        <a:xfrm>
          <a:off x="0" y="0"/>
          <a:ext cx="0" cy="0"/>
          <a:chOff x="0" y="0"/>
          <a:chExt cx="0" cy="0"/>
        </a:xfrm>
      </p:grpSpPr>
      <p:sp>
        <p:nvSpPr>
          <p:cNvPr id="3259" name="Google Shape;3259;p39">
            <a:extLst>
              <a:ext uri="{FF2B5EF4-FFF2-40B4-BE49-F238E27FC236}">
                <a16:creationId xmlns:a16="http://schemas.microsoft.com/office/drawing/2014/main" id="{1E505B46-81C7-F3F4-ECCC-EF14E2BF1F16}"/>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zh-TW" altLang="en-US" b="1" dirty="0">
                <a:latin typeface="Microsoft JhengHei" panose="020B0604030504040204" pitchFamily="34" charset="-120"/>
                <a:ea typeface="Microsoft JhengHei" panose="020B0604030504040204" pitchFamily="34" charset="-120"/>
              </a:rPr>
              <a:t>模型訓練</a:t>
            </a:r>
            <a:r>
              <a:rPr lang="en-US" altLang="zh-TW" b="1" dirty="0">
                <a:latin typeface="Microsoft JhengHei" panose="020B0604030504040204" pitchFamily="34" charset="-120"/>
                <a:ea typeface="Microsoft JhengHei" panose="020B0604030504040204" pitchFamily="34" charset="-120"/>
              </a:rPr>
              <a:t>-</a:t>
            </a:r>
            <a: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t>模型資料前處理</a:t>
            </a:r>
            <a:b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br>
            <a:endParaRPr b="1" dirty="0">
              <a:latin typeface="Microsoft JhengHei" panose="020B0604030504040204" pitchFamily="34" charset="-120"/>
              <a:ea typeface="Microsoft JhengHei" panose="020B0604030504040204" pitchFamily="34" charset="-120"/>
            </a:endParaRPr>
          </a:p>
        </p:txBody>
      </p:sp>
      <p:sp>
        <p:nvSpPr>
          <p:cNvPr id="7" name="文字方塊 6">
            <a:extLst>
              <a:ext uri="{FF2B5EF4-FFF2-40B4-BE49-F238E27FC236}">
                <a16:creationId xmlns:a16="http://schemas.microsoft.com/office/drawing/2014/main" id="{56808113-8C17-3844-F799-787F0156F909}"/>
              </a:ext>
            </a:extLst>
          </p:cNvPr>
          <p:cNvSpPr txBox="1"/>
          <p:nvPr/>
        </p:nvSpPr>
        <p:spPr>
          <a:xfrm>
            <a:off x="583271" y="1134354"/>
            <a:ext cx="8591901" cy="2961195"/>
          </a:xfrm>
          <a:prstGeom prst="rect">
            <a:avLst/>
          </a:prstGeom>
          <a:noFill/>
        </p:spPr>
        <p:txBody>
          <a:bodyPr wrap="square">
            <a:spAutoFit/>
          </a:bodyPr>
          <a:lstStyle/>
          <a:p>
            <a:pPr>
              <a:lnSpc>
                <a:spcPct val="130000"/>
              </a:lnSpc>
            </a:pPr>
            <a:r>
              <a:rPr lang="en-US" altLang="zh-TW" sz="1300" dirty="0">
                <a:solidFill>
                  <a:srgbClr val="2D3538"/>
                </a:solidFill>
              </a:rPr>
              <a:t>6.  </a:t>
            </a:r>
            <a:r>
              <a:rPr lang="zh-TW" altLang="en-US" sz="1300" dirty="0">
                <a:solidFill>
                  <a:srgbClr val="2D3538"/>
                </a:solidFill>
              </a:rPr>
              <a:t>本地有經過one-hot-encoding</a:t>
            </a:r>
            <a:r>
              <a:rPr lang="en-US" altLang="zh-TW" sz="1300" dirty="0">
                <a:solidFill>
                  <a:srgbClr val="2D3538"/>
                </a:solidFill>
              </a:rPr>
              <a:t> </a:t>
            </a:r>
            <a:r>
              <a:rPr lang="zh-TW" altLang="en-US" sz="1300" dirty="0">
                <a:solidFill>
                  <a:srgbClr val="2D3538"/>
                </a:solidFill>
              </a:rPr>
              <a:t>(針對label &amp; AQI_Pollutant)、Add_month-day-hour</a:t>
            </a:r>
            <a:r>
              <a:rPr lang="en-US" altLang="zh-TW" sz="1300" dirty="0">
                <a:solidFill>
                  <a:srgbClr val="2D3538"/>
                </a:solidFill>
              </a:rPr>
              <a:t> </a:t>
            </a:r>
            <a:r>
              <a:rPr lang="zh-TW" altLang="en-US" sz="1300" dirty="0">
                <a:solidFill>
                  <a:srgbClr val="2D3538"/>
                </a:solidFill>
              </a:rPr>
              <a:t>(有經過正弦轉換)</a:t>
            </a:r>
          </a:p>
          <a:p>
            <a:pPr>
              <a:lnSpc>
                <a:spcPct val="130000"/>
              </a:lnSpc>
            </a:pPr>
            <a:r>
              <a:rPr lang="zh-TW" altLang="en-US" sz="1300" dirty="0">
                <a:solidFill>
                  <a:srgbClr val="2D3538"/>
                </a:solidFill>
              </a:rPr>
              <a:t>    其餘20個特徵有經過偏態修正以及標準化，設定值如下：</a:t>
            </a:r>
          </a:p>
          <a:p>
            <a:pPr lvl="1">
              <a:lnSpc>
                <a:spcPct val="150000"/>
              </a:lnSpc>
            </a:pPr>
            <a:r>
              <a:rPr lang="zh-TW" altLang="en-US" sz="1200" dirty="0">
                <a:solidFill>
                  <a:schemeClr val="tx1">
                    <a:lumMod val="90000"/>
                    <a:lumOff val="10000"/>
                  </a:schemeClr>
                </a:solidFill>
              </a:rPr>
              <a:t>  </a:t>
            </a:r>
            <a:r>
              <a:rPr lang="en-US" altLang="zh-TW" sz="1200" dirty="0">
                <a:solidFill>
                  <a:schemeClr val="tx1">
                    <a:lumMod val="90000"/>
                    <a:lumOff val="10000"/>
                  </a:schemeClr>
                </a:solidFill>
              </a:rPr>
              <a:t>                         </a:t>
            </a:r>
            <a:r>
              <a:rPr lang="zh-TW" altLang="en-US" sz="1200" dirty="0">
                <a:solidFill>
                  <a:schemeClr val="tx1">
                    <a:lumMod val="90000"/>
                    <a:lumOff val="10000"/>
                  </a:schemeClr>
                </a:solidFill>
              </a:rPr>
              <a:t>  (</a:t>
            </a:r>
            <a:r>
              <a:rPr lang="en-US" altLang="zh-TW" sz="1200" dirty="0">
                <a:solidFill>
                  <a:schemeClr val="tx1">
                    <a:lumMod val="90000"/>
                    <a:lumOff val="10000"/>
                  </a:schemeClr>
                </a:solidFill>
              </a:rPr>
              <a:t>a</a:t>
            </a:r>
            <a:r>
              <a:rPr lang="zh-TW" altLang="en-US" sz="1200" dirty="0">
                <a:solidFill>
                  <a:schemeClr val="tx1">
                    <a:lumMod val="90000"/>
                    <a:lumOff val="10000"/>
                  </a:schemeClr>
                </a:solidFill>
              </a:rPr>
              <a:t>) |skew| &gt; 2 (極度偏態) → Yeo-Johnson 變換</a:t>
            </a:r>
          </a:p>
          <a:p>
            <a:pPr lvl="1">
              <a:lnSpc>
                <a:spcPct val="130000"/>
              </a:lnSpc>
            </a:pPr>
            <a:r>
              <a:rPr lang="zh-TW" altLang="en-US" sz="1200" dirty="0">
                <a:solidFill>
                  <a:schemeClr val="tx1">
                    <a:lumMod val="90000"/>
                    <a:lumOff val="10000"/>
                  </a:schemeClr>
                </a:solidFill>
              </a:rPr>
              <a:t>  </a:t>
            </a:r>
            <a:r>
              <a:rPr lang="en-US" altLang="zh-TW" sz="1200" dirty="0">
                <a:solidFill>
                  <a:schemeClr val="tx1">
                    <a:lumMod val="90000"/>
                    <a:lumOff val="10000"/>
                  </a:schemeClr>
                </a:solidFill>
              </a:rPr>
              <a:t>                         </a:t>
            </a:r>
            <a:r>
              <a:rPr lang="zh-TW" altLang="en-US" sz="1200" dirty="0">
                <a:solidFill>
                  <a:schemeClr val="tx1">
                    <a:lumMod val="90000"/>
                    <a:lumOff val="10000"/>
                  </a:schemeClr>
                </a:solidFill>
              </a:rPr>
              <a:t>  (</a:t>
            </a:r>
            <a:r>
              <a:rPr lang="en-US" altLang="zh-TW" sz="1200" dirty="0">
                <a:solidFill>
                  <a:schemeClr val="tx1">
                    <a:lumMod val="90000"/>
                    <a:lumOff val="10000"/>
                  </a:schemeClr>
                </a:solidFill>
              </a:rPr>
              <a:t>b</a:t>
            </a:r>
            <a:r>
              <a:rPr lang="zh-TW" altLang="en-US" sz="1200" dirty="0">
                <a:solidFill>
                  <a:schemeClr val="tx1">
                    <a:lumMod val="90000"/>
                    <a:lumOff val="10000"/>
                  </a:schemeClr>
                </a:solidFill>
              </a:rPr>
              <a:t>) 1 &lt; skew ≤ 2 (強偏態) → 對數變換</a:t>
            </a:r>
          </a:p>
          <a:p>
            <a:pPr lvl="1">
              <a:lnSpc>
                <a:spcPct val="130000"/>
              </a:lnSpc>
            </a:pPr>
            <a:r>
              <a:rPr lang="zh-TW" altLang="en-US" sz="1200" dirty="0">
                <a:solidFill>
                  <a:schemeClr val="tx1">
                    <a:lumMod val="90000"/>
                    <a:lumOff val="10000"/>
                  </a:schemeClr>
                </a:solidFill>
              </a:rPr>
              <a:t>  </a:t>
            </a:r>
            <a:r>
              <a:rPr lang="en-US" altLang="zh-TW" sz="1200" dirty="0">
                <a:solidFill>
                  <a:schemeClr val="tx1">
                    <a:lumMod val="90000"/>
                    <a:lumOff val="10000"/>
                  </a:schemeClr>
                </a:solidFill>
              </a:rPr>
              <a:t>                         </a:t>
            </a:r>
            <a:r>
              <a:rPr lang="zh-TW" altLang="en-US" sz="1200" dirty="0">
                <a:solidFill>
                  <a:schemeClr val="tx1">
                    <a:lumMod val="90000"/>
                    <a:lumOff val="10000"/>
                  </a:schemeClr>
                </a:solidFill>
              </a:rPr>
              <a:t>  (</a:t>
            </a:r>
            <a:r>
              <a:rPr lang="en-US" altLang="zh-TW" sz="1200" dirty="0">
                <a:solidFill>
                  <a:schemeClr val="tx1">
                    <a:lumMod val="90000"/>
                    <a:lumOff val="10000"/>
                  </a:schemeClr>
                </a:solidFill>
              </a:rPr>
              <a:t>c</a:t>
            </a:r>
            <a:r>
              <a:rPr lang="zh-TW" altLang="en-US" sz="1200" dirty="0">
                <a:solidFill>
                  <a:schemeClr val="tx1">
                    <a:lumMod val="90000"/>
                    <a:lumOff val="10000"/>
                  </a:schemeClr>
                </a:solidFill>
              </a:rPr>
              <a:t>) -2 ≤ skew &lt; -1 (左強偏態) → Yeo-Johnson 變換</a:t>
            </a:r>
          </a:p>
          <a:p>
            <a:pPr lvl="1">
              <a:lnSpc>
                <a:spcPct val="130000"/>
              </a:lnSpc>
            </a:pPr>
            <a:r>
              <a:rPr lang="zh-TW" altLang="en-US" sz="1200" dirty="0">
                <a:solidFill>
                  <a:schemeClr val="tx1">
                    <a:lumMod val="90000"/>
                    <a:lumOff val="10000"/>
                  </a:schemeClr>
                </a:solidFill>
              </a:rPr>
              <a:t>  </a:t>
            </a:r>
            <a:r>
              <a:rPr lang="en-US" altLang="zh-TW" sz="1200" dirty="0">
                <a:solidFill>
                  <a:schemeClr val="tx1">
                    <a:lumMod val="90000"/>
                    <a:lumOff val="10000"/>
                  </a:schemeClr>
                </a:solidFill>
              </a:rPr>
              <a:t>                         </a:t>
            </a:r>
            <a:r>
              <a:rPr lang="zh-TW" altLang="en-US" sz="1200" dirty="0">
                <a:solidFill>
                  <a:schemeClr val="tx1">
                    <a:lumMod val="90000"/>
                    <a:lumOff val="10000"/>
                  </a:schemeClr>
                </a:solidFill>
              </a:rPr>
              <a:t>  (</a:t>
            </a:r>
            <a:r>
              <a:rPr lang="en-US" altLang="zh-TW" sz="1200" dirty="0">
                <a:solidFill>
                  <a:schemeClr val="tx1">
                    <a:lumMod val="90000"/>
                    <a:lumOff val="10000"/>
                  </a:schemeClr>
                </a:solidFill>
              </a:rPr>
              <a:t>d</a:t>
            </a:r>
            <a:r>
              <a:rPr lang="zh-TW" altLang="en-US" sz="1200" dirty="0">
                <a:solidFill>
                  <a:schemeClr val="tx1">
                    <a:lumMod val="90000"/>
                    <a:lumOff val="10000"/>
                  </a:schemeClr>
                </a:solidFill>
              </a:rPr>
              <a:t>) 0.5 &lt; skew ≤ 1 (中度偏態) → 平方根/平方變換</a:t>
            </a:r>
          </a:p>
          <a:p>
            <a:pPr lvl="1">
              <a:lnSpc>
                <a:spcPct val="130000"/>
              </a:lnSpc>
            </a:pPr>
            <a:r>
              <a:rPr lang="en-US" altLang="zh-TW" sz="1200" dirty="0">
                <a:solidFill>
                  <a:schemeClr val="tx1">
                    <a:lumMod val="90000"/>
                    <a:lumOff val="10000"/>
                  </a:schemeClr>
                </a:solidFill>
              </a:rPr>
              <a:t>                         </a:t>
            </a:r>
            <a:r>
              <a:rPr lang="zh-TW" altLang="en-US" sz="1200" dirty="0">
                <a:solidFill>
                  <a:schemeClr val="tx1">
                    <a:lumMod val="90000"/>
                    <a:lumOff val="10000"/>
                  </a:schemeClr>
                </a:solidFill>
              </a:rPr>
              <a:t>    (</a:t>
            </a:r>
            <a:r>
              <a:rPr lang="en-US" altLang="zh-TW" sz="1200" dirty="0">
                <a:solidFill>
                  <a:schemeClr val="tx1">
                    <a:lumMod val="90000"/>
                    <a:lumOff val="10000"/>
                  </a:schemeClr>
                </a:solidFill>
              </a:rPr>
              <a:t>e</a:t>
            </a:r>
            <a:r>
              <a:rPr lang="zh-TW" altLang="en-US" sz="1200" dirty="0">
                <a:solidFill>
                  <a:schemeClr val="tx1">
                    <a:lumMod val="90000"/>
                    <a:lumOff val="10000"/>
                  </a:schemeClr>
                </a:solidFill>
              </a:rPr>
              <a:t>) -1 ≤ skew &lt; -0.5 (左中度偏態) → Yeo-Johnson 變換</a:t>
            </a:r>
          </a:p>
          <a:p>
            <a:pPr lvl="1">
              <a:lnSpc>
                <a:spcPct val="130000"/>
              </a:lnSpc>
            </a:pPr>
            <a:r>
              <a:rPr lang="zh-TW" altLang="en-US" sz="1200" dirty="0">
                <a:solidFill>
                  <a:schemeClr val="tx1">
                    <a:lumMod val="90000"/>
                    <a:lumOff val="10000"/>
                  </a:schemeClr>
                </a:solidFill>
              </a:rPr>
              <a:t> </a:t>
            </a:r>
            <a:r>
              <a:rPr lang="en-US" altLang="zh-TW" sz="1200" dirty="0">
                <a:solidFill>
                  <a:schemeClr val="tx1">
                    <a:lumMod val="90000"/>
                    <a:lumOff val="10000"/>
                  </a:schemeClr>
                </a:solidFill>
              </a:rPr>
              <a:t>                         </a:t>
            </a:r>
            <a:r>
              <a:rPr lang="zh-TW" altLang="en-US" sz="1200" dirty="0">
                <a:solidFill>
                  <a:schemeClr val="tx1">
                    <a:lumMod val="90000"/>
                    <a:lumOff val="10000"/>
                  </a:schemeClr>
                </a:solidFill>
              </a:rPr>
              <a:t>   (</a:t>
            </a:r>
            <a:r>
              <a:rPr lang="en-US" altLang="zh-TW" sz="1200" dirty="0">
                <a:solidFill>
                  <a:schemeClr val="tx1">
                    <a:lumMod val="90000"/>
                    <a:lumOff val="10000"/>
                  </a:schemeClr>
                </a:solidFill>
              </a:rPr>
              <a:t>f</a:t>
            </a:r>
            <a:r>
              <a:rPr lang="zh-TW" altLang="en-US" sz="1200" dirty="0">
                <a:solidFill>
                  <a:schemeClr val="tx1">
                    <a:lumMod val="90000"/>
                    <a:lumOff val="10000"/>
                  </a:schemeClr>
                </a:solidFill>
              </a:rPr>
              <a:t>) |skew| ≤ 0.5 (近似對稱) → 不動作</a:t>
            </a:r>
          </a:p>
          <a:p>
            <a:pPr lvl="1">
              <a:lnSpc>
                <a:spcPct val="130000"/>
              </a:lnSpc>
            </a:pPr>
            <a:r>
              <a:rPr lang="en-US" altLang="zh-TW" sz="1200" dirty="0">
                <a:solidFill>
                  <a:schemeClr val="tx1">
                    <a:lumMod val="90000"/>
                    <a:lumOff val="10000"/>
                  </a:schemeClr>
                </a:solidFill>
              </a:rPr>
              <a:t>                         </a:t>
            </a:r>
            <a:r>
              <a:rPr lang="zh-TW" altLang="en-US" sz="1200" dirty="0">
                <a:solidFill>
                  <a:schemeClr val="tx1">
                    <a:lumMod val="90000"/>
                    <a:lumOff val="10000"/>
                  </a:schemeClr>
                </a:solidFill>
              </a:rPr>
              <a:t>    (</a:t>
            </a:r>
            <a:r>
              <a:rPr lang="en-US" altLang="zh-TW" sz="1200" dirty="0">
                <a:solidFill>
                  <a:schemeClr val="tx1">
                    <a:lumMod val="90000"/>
                    <a:lumOff val="10000"/>
                  </a:schemeClr>
                </a:solidFill>
              </a:rPr>
              <a:t>g</a:t>
            </a:r>
            <a:r>
              <a:rPr lang="zh-TW" altLang="en-US" sz="1200" dirty="0">
                <a:solidFill>
                  <a:schemeClr val="tx1">
                    <a:lumMod val="90000"/>
                    <a:lumOff val="10000"/>
                  </a:schemeClr>
                </a:solidFill>
              </a:rPr>
              <a:t>) transform用 log1p(x) 而不是 log(x)，以免遇到 0 時出錯</a:t>
            </a:r>
          </a:p>
          <a:p>
            <a:pPr lvl="1">
              <a:lnSpc>
                <a:spcPct val="130000"/>
              </a:lnSpc>
            </a:pPr>
            <a:r>
              <a:rPr lang="zh-TW" altLang="en-US" sz="1200" dirty="0">
                <a:solidFill>
                  <a:schemeClr val="tx1">
                    <a:lumMod val="90000"/>
                    <a:lumOff val="10000"/>
                  </a:schemeClr>
                </a:solidFill>
              </a:rPr>
              <a:t> </a:t>
            </a:r>
            <a:r>
              <a:rPr lang="en-US" altLang="zh-TW" sz="1200" dirty="0">
                <a:solidFill>
                  <a:schemeClr val="tx1">
                    <a:lumMod val="90000"/>
                    <a:lumOff val="10000"/>
                  </a:schemeClr>
                </a:solidFill>
              </a:rPr>
              <a:t>                         </a:t>
            </a:r>
            <a:r>
              <a:rPr lang="zh-TW" altLang="en-US" sz="1200" dirty="0">
                <a:solidFill>
                  <a:schemeClr val="tx1">
                    <a:lumMod val="90000"/>
                    <a:lumOff val="10000"/>
                  </a:schemeClr>
                </a:solidFill>
              </a:rPr>
              <a:t>   (</a:t>
            </a:r>
            <a:r>
              <a:rPr lang="en-US" altLang="zh-TW" sz="1200" dirty="0">
                <a:solidFill>
                  <a:schemeClr val="tx1">
                    <a:lumMod val="90000"/>
                    <a:lumOff val="10000"/>
                  </a:schemeClr>
                </a:solidFill>
              </a:rPr>
              <a:t>h</a:t>
            </a:r>
            <a:r>
              <a:rPr lang="zh-TW" altLang="en-US" sz="1200" dirty="0">
                <a:solidFill>
                  <a:schemeClr val="tx1">
                    <a:lumMod val="90000"/>
                    <a:lumOff val="10000"/>
                  </a:schemeClr>
                </a:solidFill>
              </a:rPr>
              <a:t>) 穩健標準化 (RobustScaler) =&gt; 一定先進行偏態修正再進行標準化</a:t>
            </a:r>
            <a:endParaRPr lang="en-US" altLang="zh-TW" sz="1200" dirty="0">
              <a:solidFill>
                <a:schemeClr val="tx1">
                  <a:lumMod val="90000"/>
                  <a:lumOff val="10000"/>
                </a:schemeClr>
              </a:solidFill>
            </a:endParaRPr>
          </a:p>
          <a:p>
            <a:pPr lvl="1">
              <a:lnSpc>
                <a:spcPct val="130000"/>
              </a:lnSpc>
            </a:pPr>
            <a:endParaRPr lang="en-US" altLang="zh-TW" sz="500" dirty="0">
              <a:solidFill>
                <a:schemeClr val="tx1">
                  <a:lumMod val="90000"/>
                  <a:lumOff val="10000"/>
                </a:schemeClr>
              </a:solidFill>
            </a:endParaRPr>
          </a:p>
          <a:p>
            <a:pPr lvl="1">
              <a:lnSpc>
                <a:spcPct val="130000"/>
              </a:lnSpc>
            </a:pPr>
            <a:r>
              <a:rPr lang="en-US" altLang="zh-TW" sz="1300" dirty="0">
                <a:solidFill>
                  <a:srgbClr val="2D3538"/>
                </a:solidFill>
              </a:rPr>
              <a:t>7.  </a:t>
            </a:r>
            <a:r>
              <a:rPr lang="zh-TW" altLang="en-US" sz="1300" dirty="0"/>
              <a:t>切分檔案</a:t>
            </a:r>
          </a:p>
        </p:txBody>
      </p:sp>
      <p:sp>
        <p:nvSpPr>
          <p:cNvPr id="10" name="文字方塊 9">
            <a:extLst>
              <a:ext uri="{FF2B5EF4-FFF2-40B4-BE49-F238E27FC236}">
                <a16:creationId xmlns:a16="http://schemas.microsoft.com/office/drawing/2014/main" id="{F178F3E0-AA56-4E24-977C-F475E543E66E}"/>
              </a:ext>
            </a:extLst>
          </p:cNvPr>
          <p:cNvSpPr txBox="1"/>
          <p:nvPr/>
        </p:nvSpPr>
        <p:spPr>
          <a:xfrm>
            <a:off x="926774" y="3863698"/>
            <a:ext cx="8591901" cy="1151982"/>
          </a:xfrm>
          <a:prstGeom prst="rect">
            <a:avLst/>
          </a:prstGeom>
          <a:noFill/>
        </p:spPr>
        <p:txBody>
          <a:bodyPr wrap="square">
            <a:spAutoFit/>
          </a:bodyPr>
          <a:lstStyle/>
          <a:p>
            <a:pPr>
              <a:lnSpc>
                <a:spcPct val="130000"/>
              </a:lnSpc>
            </a:pPr>
            <a:r>
              <a:rPr lang="zh-TW" altLang="en-US" dirty="0"/>
              <a:t>	</a:t>
            </a:r>
            <a:r>
              <a:rPr lang="zh-TW" altLang="en-US" sz="1000" dirty="0">
                <a:solidFill>
                  <a:schemeClr val="tx1">
                    <a:lumMod val="90000"/>
                    <a:lumOff val="10000"/>
                  </a:schemeClr>
                </a:solidFill>
              </a:rPr>
              <a:t>DATA/</a:t>
            </a:r>
          </a:p>
          <a:p>
            <a:pPr>
              <a:lnSpc>
                <a:spcPct val="130000"/>
              </a:lnSpc>
            </a:pPr>
            <a:r>
              <a:rPr lang="zh-TW" altLang="en-US" sz="1000" dirty="0">
                <a:solidFill>
                  <a:schemeClr val="tx1">
                    <a:lumMod val="90000"/>
                    <a:lumOff val="10000"/>
                  </a:schemeClr>
                </a:solidFill>
              </a:rPr>
              <a:t>	├── Separate/                    # 原始數據，各測站獨立訓練</a:t>
            </a:r>
          </a:p>
          <a:p>
            <a:pPr>
              <a:lnSpc>
                <a:spcPct val="130000"/>
              </a:lnSpc>
            </a:pPr>
            <a:r>
              <a:rPr lang="zh-TW" altLang="en-US" sz="1000" dirty="0">
                <a:solidFill>
                  <a:schemeClr val="tx1">
                    <a:lumMod val="90000"/>
                    <a:lumOff val="10000"/>
                  </a:schemeClr>
                </a:solidFill>
              </a:rPr>
              <a:t>	├── Separate_Nomorlization/      # 標準化數據，各測站獨立訓練</a:t>
            </a:r>
          </a:p>
          <a:p>
            <a:pPr>
              <a:lnSpc>
                <a:spcPct val="130000"/>
              </a:lnSpc>
            </a:pPr>
            <a:r>
              <a:rPr lang="zh-TW" altLang="en-US" sz="1000" dirty="0">
                <a:solidFill>
                  <a:schemeClr val="tx1">
                    <a:lumMod val="90000"/>
                    <a:lumOff val="10000"/>
                  </a:schemeClr>
                </a:solidFill>
              </a:rPr>
              <a:t>	├── Combine/                     # 原始數據，所有測站合併訓練</a:t>
            </a:r>
          </a:p>
          <a:p>
            <a:pPr>
              <a:lnSpc>
                <a:spcPct val="130000"/>
              </a:lnSpc>
            </a:pPr>
            <a:r>
              <a:rPr lang="zh-TW" altLang="en-US" sz="1000" dirty="0">
                <a:solidFill>
                  <a:schemeClr val="tx1">
                    <a:lumMod val="90000"/>
                    <a:lumOff val="10000"/>
                  </a:schemeClr>
                </a:solidFill>
              </a:rPr>
              <a:t>	└── Combine_Nomolization/        # 標準化數據，所有測站合併訓練</a:t>
            </a:r>
          </a:p>
        </p:txBody>
      </p:sp>
    </p:spTree>
    <p:extLst>
      <p:ext uri="{BB962C8B-B14F-4D97-AF65-F5344CB8AC3E}">
        <p14:creationId xmlns:p14="http://schemas.microsoft.com/office/powerpoint/2010/main" val="33351607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58">
          <a:extLst>
            <a:ext uri="{FF2B5EF4-FFF2-40B4-BE49-F238E27FC236}">
              <a16:creationId xmlns:a16="http://schemas.microsoft.com/office/drawing/2014/main" id="{DB51E451-B7AD-E8C0-C09F-E9288233F1A5}"/>
            </a:ext>
          </a:extLst>
        </p:cNvPr>
        <p:cNvGrpSpPr/>
        <p:nvPr/>
      </p:nvGrpSpPr>
      <p:grpSpPr>
        <a:xfrm>
          <a:off x="0" y="0"/>
          <a:ext cx="0" cy="0"/>
          <a:chOff x="0" y="0"/>
          <a:chExt cx="0" cy="0"/>
        </a:xfrm>
      </p:grpSpPr>
      <p:sp>
        <p:nvSpPr>
          <p:cNvPr id="3259" name="Google Shape;3259;p39">
            <a:extLst>
              <a:ext uri="{FF2B5EF4-FFF2-40B4-BE49-F238E27FC236}">
                <a16:creationId xmlns:a16="http://schemas.microsoft.com/office/drawing/2014/main" id="{A3A69815-B589-3A8F-6E90-6676716ED127}"/>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zh-TW" altLang="en-US" b="1" dirty="0">
                <a:latin typeface="Microsoft JhengHei" panose="020B0604030504040204" pitchFamily="34" charset="-120"/>
                <a:ea typeface="Microsoft JhengHei" panose="020B0604030504040204" pitchFamily="34" charset="-120"/>
              </a:rPr>
              <a:t>模型訓練</a:t>
            </a:r>
            <a:r>
              <a:rPr lang="en-US" altLang="zh-TW" b="1" dirty="0">
                <a:latin typeface="Microsoft JhengHei" panose="020B0604030504040204" pitchFamily="34" charset="-120"/>
                <a:ea typeface="Microsoft JhengHei" panose="020B0604030504040204" pitchFamily="34" charset="-120"/>
              </a:rPr>
              <a:t>-</a:t>
            </a:r>
            <a: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t>模型資料前處理</a:t>
            </a:r>
            <a:b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br>
            <a:endParaRPr b="1" dirty="0">
              <a:latin typeface="Microsoft JhengHei" panose="020B0604030504040204" pitchFamily="34" charset="-120"/>
              <a:ea typeface="Microsoft JhengHei" panose="020B0604030504040204" pitchFamily="34" charset="-120"/>
            </a:endParaRPr>
          </a:p>
        </p:txBody>
      </p:sp>
      <p:sp>
        <p:nvSpPr>
          <p:cNvPr id="3" name="文字方塊 2">
            <a:extLst>
              <a:ext uri="{FF2B5EF4-FFF2-40B4-BE49-F238E27FC236}">
                <a16:creationId xmlns:a16="http://schemas.microsoft.com/office/drawing/2014/main" id="{8D5D48D1-5DBC-E052-98D3-59AEDF7D85FF}"/>
              </a:ext>
            </a:extLst>
          </p:cNvPr>
          <p:cNvSpPr txBox="1"/>
          <p:nvPr/>
        </p:nvSpPr>
        <p:spPr>
          <a:xfrm>
            <a:off x="882071" y="1430411"/>
            <a:ext cx="18297238" cy="338554"/>
          </a:xfrm>
          <a:prstGeom prst="rect">
            <a:avLst/>
          </a:prstGeom>
          <a:noFill/>
        </p:spPr>
        <p:txBody>
          <a:bodyPr wrap="square">
            <a:spAutoFit/>
          </a:bodyPr>
          <a:lstStyle/>
          <a:p>
            <a:r>
              <a:rPr lang="en-US" altLang="zh-TW" sz="1600" dirty="0">
                <a:solidFill>
                  <a:srgbClr val="2D3538"/>
                </a:solidFill>
              </a:rPr>
              <a:t>8.   </a:t>
            </a:r>
            <a:r>
              <a:rPr lang="zh-TW" altLang="en-US" sz="1600" dirty="0">
                <a:solidFill>
                  <a:srgbClr val="2D3538"/>
                </a:solidFill>
              </a:rPr>
              <a:t>可優化部分</a:t>
            </a:r>
          </a:p>
        </p:txBody>
      </p:sp>
      <p:sp>
        <p:nvSpPr>
          <p:cNvPr id="2" name="文字方塊 1">
            <a:extLst>
              <a:ext uri="{FF2B5EF4-FFF2-40B4-BE49-F238E27FC236}">
                <a16:creationId xmlns:a16="http://schemas.microsoft.com/office/drawing/2014/main" id="{4243374A-78A0-308A-8056-7E0BC0C322E7}"/>
              </a:ext>
            </a:extLst>
          </p:cNvPr>
          <p:cNvSpPr txBox="1"/>
          <p:nvPr/>
        </p:nvSpPr>
        <p:spPr>
          <a:xfrm>
            <a:off x="1412382" y="2237193"/>
            <a:ext cx="3353379" cy="2031325"/>
          </a:xfrm>
          <a:prstGeom prst="rect">
            <a:avLst/>
          </a:prstGeom>
          <a:noFill/>
        </p:spPr>
        <p:txBody>
          <a:bodyPr wrap="square">
            <a:spAutoFit/>
          </a:bodyPr>
          <a:lstStyle/>
          <a:p>
            <a:r>
              <a:rPr lang="zh-TW" altLang="en-US" b="1" dirty="0">
                <a:solidFill>
                  <a:schemeClr val="bg2"/>
                </a:solidFill>
              </a:rPr>
              <a:t>Rolling Stat</a:t>
            </a:r>
          </a:p>
          <a:p>
            <a:endParaRPr lang="zh-TW" altLang="en-US" dirty="0">
              <a:solidFill>
                <a:schemeClr val="tx1">
                  <a:lumMod val="90000"/>
                  <a:lumOff val="10000"/>
                </a:schemeClr>
              </a:solidFill>
            </a:endParaRPr>
          </a:p>
          <a:p>
            <a:r>
              <a:rPr lang="zh-TW" altLang="en-US" dirty="0">
                <a:solidFill>
                  <a:schemeClr val="tx1">
                    <a:lumMod val="90000"/>
                    <a:lumOff val="10000"/>
                  </a:schemeClr>
                </a:solidFill>
              </a:rPr>
              <a:t>為何空氣品質預測需要 Rolling Stat？</a:t>
            </a:r>
          </a:p>
          <a:p>
            <a:endParaRPr lang="zh-TW" altLang="en-US" dirty="0">
              <a:solidFill>
                <a:schemeClr val="tx1">
                  <a:lumMod val="90000"/>
                  <a:lumOff val="10000"/>
                </a:schemeClr>
              </a:solidFill>
            </a:endParaRPr>
          </a:p>
          <a:p>
            <a:pPr marL="285750" indent="-285750">
              <a:buFont typeface="Arial" panose="020B0604020202020204" pitchFamily="34" charset="0"/>
              <a:buChar char="•"/>
            </a:pPr>
            <a:r>
              <a:rPr lang="zh-TW" altLang="en-US" dirty="0">
                <a:solidFill>
                  <a:schemeClr val="tx1">
                    <a:lumMod val="90000"/>
                    <a:lumOff val="10000"/>
                  </a:schemeClr>
                </a:solidFill>
              </a:rPr>
              <a:t>雜訊平滑</a:t>
            </a:r>
          </a:p>
          <a:p>
            <a:pPr marL="285750" indent="-285750">
              <a:buFont typeface="Arial" panose="020B0604020202020204" pitchFamily="34" charset="0"/>
              <a:buChar char="•"/>
            </a:pPr>
            <a:r>
              <a:rPr lang="zh-TW" altLang="en-US" dirty="0">
                <a:solidFill>
                  <a:schemeClr val="tx1">
                    <a:lumMod val="90000"/>
                    <a:lumOff val="10000"/>
                  </a:schemeClr>
                </a:solidFill>
              </a:rPr>
              <a:t>局部趨勢特徵</a:t>
            </a:r>
          </a:p>
          <a:p>
            <a:pPr marL="285750" indent="-285750">
              <a:buFont typeface="Arial" panose="020B0604020202020204" pitchFamily="34" charset="0"/>
              <a:buChar char="•"/>
            </a:pPr>
            <a:r>
              <a:rPr lang="zh-TW" altLang="en-US" dirty="0">
                <a:solidFill>
                  <a:schemeClr val="tx1">
                    <a:lumMod val="90000"/>
                    <a:lumOff val="10000"/>
                  </a:schemeClr>
                </a:solidFill>
              </a:rPr>
              <a:t>多尺度訊息</a:t>
            </a:r>
          </a:p>
          <a:p>
            <a:pPr marL="285750" indent="-285750">
              <a:buFont typeface="Arial" panose="020B0604020202020204" pitchFamily="34" charset="0"/>
              <a:buChar char="•"/>
            </a:pPr>
            <a:r>
              <a:rPr lang="zh-TW" altLang="en-US" dirty="0">
                <a:solidFill>
                  <a:schemeClr val="tx1">
                    <a:lumMod val="90000"/>
                    <a:lumOff val="10000"/>
                  </a:schemeClr>
                </a:solidFill>
              </a:rPr>
              <a:t>增強解釋性</a:t>
            </a:r>
          </a:p>
          <a:p>
            <a:endParaRPr lang="zh-TW" altLang="en-US" dirty="0">
              <a:solidFill>
                <a:schemeClr val="tx1">
                  <a:lumMod val="90000"/>
                  <a:lumOff val="10000"/>
                </a:schemeClr>
              </a:solidFill>
            </a:endParaRPr>
          </a:p>
        </p:txBody>
      </p:sp>
      <p:sp>
        <p:nvSpPr>
          <p:cNvPr id="4" name="文字方塊 3">
            <a:extLst>
              <a:ext uri="{FF2B5EF4-FFF2-40B4-BE49-F238E27FC236}">
                <a16:creationId xmlns:a16="http://schemas.microsoft.com/office/drawing/2014/main" id="{D3C57E3B-7AE1-CDAD-E581-3FC34A76DE5A}"/>
              </a:ext>
            </a:extLst>
          </p:cNvPr>
          <p:cNvSpPr txBox="1"/>
          <p:nvPr/>
        </p:nvSpPr>
        <p:spPr>
          <a:xfrm>
            <a:off x="5066721" y="2237193"/>
            <a:ext cx="4077279" cy="2031325"/>
          </a:xfrm>
          <a:prstGeom prst="rect">
            <a:avLst/>
          </a:prstGeom>
          <a:noFill/>
        </p:spPr>
        <p:txBody>
          <a:bodyPr wrap="square">
            <a:spAutoFit/>
          </a:bodyPr>
          <a:lstStyle/>
          <a:p>
            <a:r>
              <a:rPr lang="zh-TW" altLang="en-US" b="1" dirty="0">
                <a:solidFill>
                  <a:schemeClr val="tx1">
                    <a:lumMod val="90000"/>
                    <a:lumOff val="10000"/>
                  </a:schemeClr>
                </a:solidFill>
              </a:rPr>
              <a:t>Diff（差分 / 變化量）</a:t>
            </a:r>
          </a:p>
          <a:p>
            <a:endParaRPr lang="zh-TW" altLang="en-US" dirty="0">
              <a:solidFill>
                <a:schemeClr val="tx1">
                  <a:lumMod val="90000"/>
                  <a:lumOff val="10000"/>
                </a:schemeClr>
              </a:solidFill>
            </a:endParaRPr>
          </a:p>
          <a:p>
            <a:r>
              <a:rPr lang="zh-TW" altLang="en-US" dirty="0">
                <a:solidFill>
                  <a:schemeClr val="tx1">
                    <a:lumMod val="90000"/>
                    <a:lumOff val="10000"/>
                  </a:schemeClr>
                </a:solidFill>
              </a:rPr>
              <a:t>為何在空氣品質預測要用 Diff？</a:t>
            </a:r>
            <a:endParaRPr lang="en-US" altLang="zh-TW" dirty="0">
              <a:solidFill>
                <a:schemeClr val="tx1">
                  <a:lumMod val="90000"/>
                  <a:lumOff val="10000"/>
                </a:schemeClr>
              </a:solidFill>
            </a:endParaRPr>
          </a:p>
          <a:p>
            <a:endParaRPr lang="zh-TW" altLang="en-US" dirty="0">
              <a:solidFill>
                <a:schemeClr val="tx1">
                  <a:lumMod val="90000"/>
                  <a:lumOff val="10000"/>
                </a:schemeClr>
              </a:solidFill>
            </a:endParaRPr>
          </a:p>
          <a:p>
            <a:pPr marL="285750" indent="-285750">
              <a:buFont typeface="Arial" panose="020B0604020202020204" pitchFamily="34" charset="0"/>
              <a:buChar char="•"/>
            </a:pPr>
            <a:r>
              <a:rPr lang="zh-TW" altLang="en-US" dirty="0">
                <a:solidFill>
                  <a:schemeClr val="tx1">
                    <a:lumMod val="90000"/>
                    <a:lumOff val="10000"/>
                  </a:schemeClr>
                </a:solidFill>
              </a:rPr>
              <a:t>偵測突增 / 突降</a:t>
            </a:r>
          </a:p>
          <a:p>
            <a:pPr marL="285750" indent="-285750">
              <a:buFont typeface="Arial" panose="020B0604020202020204" pitchFamily="34" charset="0"/>
              <a:buChar char="•"/>
            </a:pPr>
            <a:r>
              <a:rPr lang="zh-TW" altLang="en-US" dirty="0">
                <a:solidFill>
                  <a:schemeClr val="tx1">
                    <a:lumMod val="90000"/>
                    <a:lumOff val="10000"/>
                  </a:schemeClr>
                </a:solidFill>
              </a:rPr>
              <a:t>去趨勢、讓序列近似平穩</a:t>
            </a:r>
          </a:p>
          <a:p>
            <a:pPr marL="285750" indent="-285750">
              <a:buFont typeface="Arial" panose="020B0604020202020204" pitchFamily="34" charset="0"/>
              <a:buChar char="•"/>
            </a:pPr>
            <a:r>
              <a:rPr lang="zh-TW" altLang="en-US" dirty="0">
                <a:solidFill>
                  <a:schemeClr val="tx1">
                    <a:lumMod val="90000"/>
                    <a:lumOff val="10000"/>
                  </a:schemeClr>
                </a:solidFill>
              </a:rPr>
              <a:t>補足 Lag 特徵</a:t>
            </a:r>
          </a:p>
          <a:p>
            <a:pPr marL="285750" indent="-285750">
              <a:buFont typeface="Arial" panose="020B0604020202020204" pitchFamily="34" charset="0"/>
              <a:buChar char="•"/>
            </a:pPr>
            <a:r>
              <a:rPr lang="zh-TW" altLang="en-US" dirty="0">
                <a:solidFill>
                  <a:schemeClr val="tx1">
                    <a:lumMod val="90000"/>
                    <a:lumOff val="10000"/>
                  </a:schemeClr>
                </a:solidFill>
              </a:rPr>
              <a:t>提升解釋性</a:t>
            </a:r>
          </a:p>
          <a:p>
            <a:endParaRPr lang="zh-TW" altLang="en-US" dirty="0">
              <a:solidFill>
                <a:schemeClr val="tx1">
                  <a:lumMod val="90000"/>
                  <a:lumOff val="10000"/>
                </a:schemeClr>
              </a:solidFill>
            </a:endParaRPr>
          </a:p>
        </p:txBody>
      </p:sp>
      <p:sp>
        <p:nvSpPr>
          <p:cNvPr id="5" name="文字方塊 4">
            <a:extLst>
              <a:ext uri="{FF2B5EF4-FFF2-40B4-BE49-F238E27FC236}">
                <a16:creationId xmlns:a16="http://schemas.microsoft.com/office/drawing/2014/main" id="{0F951F9A-2C29-6399-965C-089F478A617D}"/>
              </a:ext>
            </a:extLst>
          </p:cNvPr>
          <p:cNvSpPr txBox="1"/>
          <p:nvPr/>
        </p:nvSpPr>
        <p:spPr>
          <a:xfrm>
            <a:off x="1198026" y="5392124"/>
            <a:ext cx="6540527" cy="1384995"/>
          </a:xfrm>
          <a:prstGeom prst="rect">
            <a:avLst/>
          </a:prstGeom>
          <a:noFill/>
        </p:spPr>
        <p:txBody>
          <a:bodyPr wrap="square">
            <a:spAutoFit/>
          </a:bodyPr>
          <a:lstStyle/>
          <a:p>
            <a:r>
              <a:rPr lang="zh-TW" altLang="en-US" b="1" dirty="0">
                <a:solidFill>
                  <a:srgbClr val="2D3538"/>
                </a:solidFill>
              </a:rPr>
              <a:t>空間（多站）聚合</a:t>
            </a:r>
          </a:p>
          <a:p>
            <a:endParaRPr lang="zh-TW" altLang="en-US" dirty="0">
              <a:solidFill>
                <a:srgbClr val="2D3538"/>
              </a:solidFill>
            </a:endParaRPr>
          </a:p>
          <a:p>
            <a:r>
              <a:rPr lang="zh-TW" altLang="en-US" dirty="0">
                <a:solidFill>
                  <a:srgbClr val="2D3538"/>
                </a:solidFill>
              </a:rPr>
              <a:t>將跨站訊息併入單站預測，可提供「大氣背景 + 局部偏差」的雙重視角</a:t>
            </a:r>
          </a:p>
          <a:p>
            <a:endParaRPr lang="zh-TW" altLang="en-US" dirty="0">
              <a:solidFill>
                <a:srgbClr val="2D3538"/>
              </a:solidFill>
            </a:endParaRPr>
          </a:p>
          <a:p>
            <a:pPr marL="285750" indent="-285750">
              <a:buFont typeface="Arial" panose="020B0604020202020204" pitchFamily="34" charset="0"/>
              <a:buChar char="•"/>
            </a:pPr>
            <a:r>
              <a:rPr lang="zh-TW" altLang="en-US" dirty="0">
                <a:solidFill>
                  <a:srgbClr val="2D3538"/>
                </a:solidFill>
              </a:rPr>
              <a:t>背景校正: 將個別站點濃度與「同城/鄰近站平均」比較，可減少局部噪訊</a:t>
            </a:r>
          </a:p>
          <a:p>
            <a:pPr marL="285750" indent="-285750">
              <a:buFont typeface="Arial" panose="020B0604020202020204" pitchFamily="34" charset="0"/>
              <a:buChar char="•"/>
            </a:pPr>
            <a:r>
              <a:rPr lang="zh-TW" altLang="en-US" dirty="0">
                <a:solidFill>
                  <a:srgbClr val="2D3538"/>
                </a:solidFill>
              </a:rPr>
              <a:t>長程傳輸偵測: 當多站同步升高時，暗示區域傳輸事件</a:t>
            </a:r>
          </a:p>
        </p:txBody>
      </p:sp>
      <p:cxnSp>
        <p:nvCxnSpPr>
          <p:cNvPr id="7" name="直線接點 6">
            <a:extLst>
              <a:ext uri="{FF2B5EF4-FFF2-40B4-BE49-F238E27FC236}">
                <a16:creationId xmlns:a16="http://schemas.microsoft.com/office/drawing/2014/main" id="{77199400-34CD-D872-4B5A-3E09303CED88}"/>
              </a:ext>
            </a:extLst>
          </p:cNvPr>
          <p:cNvCxnSpPr/>
          <p:nvPr/>
        </p:nvCxnSpPr>
        <p:spPr>
          <a:xfrm>
            <a:off x="4645572" y="2396359"/>
            <a:ext cx="0" cy="1566041"/>
          </a:xfrm>
          <a:prstGeom prst="line">
            <a:avLst/>
          </a:prstGeom>
          <a:ln>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42300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58">
          <a:extLst>
            <a:ext uri="{FF2B5EF4-FFF2-40B4-BE49-F238E27FC236}">
              <a16:creationId xmlns:a16="http://schemas.microsoft.com/office/drawing/2014/main" id="{509978D8-C8EF-80B1-DABB-0DB3E41E9043}"/>
            </a:ext>
          </a:extLst>
        </p:cNvPr>
        <p:cNvGrpSpPr/>
        <p:nvPr/>
      </p:nvGrpSpPr>
      <p:grpSpPr>
        <a:xfrm>
          <a:off x="0" y="0"/>
          <a:ext cx="0" cy="0"/>
          <a:chOff x="0" y="0"/>
          <a:chExt cx="0" cy="0"/>
        </a:xfrm>
      </p:grpSpPr>
      <p:sp>
        <p:nvSpPr>
          <p:cNvPr id="3259" name="Google Shape;3259;p39">
            <a:extLst>
              <a:ext uri="{FF2B5EF4-FFF2-40B4-BE49-F238E27FC236}">
                <a16:creationId xmlns:a16="http://schemas.microsoft.com/office/drawing/2014/main" id="{AAEC4D58-6EB9-3C63-37D2-EC02C8284707}"/>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zh-TW" altLang="en-US" b="1" dirty="0">
                <a:latin typeface="Microsoft JhengHei" panose="020B0604030504040204" pitchFamily="34" charset="-120"/>
                <a:ea typeface="Microsoft JhengHei" panose="020B0604030504040204" pitchFamily="34" charset="-120"/>
              </a:rPr>
              <a:t>模型訓練</a:t>
            </a:r>
            <a:r>
              <a:rPr lang="en-US" altLang="zh-TW" b="1" dirty="0">
                <a:latin typeface="Microsoft JhengHei" panose="020B0604030504040204" pitchFamily="34" charset="-120"/>
                <a:ea typeface="Microsoft JhengHei" panose="020B0604030504040204" pitchFamily="34" charset="-120"/>
              </a:rPr>
              <a:t>-</a:t>
            </a:r>
            <a: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t>模型資料前處理</a:t>
            </a:r>
            <a:b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br>
            <a:endParaRPr b="1" dirty="0">
              <a:latin typeface="Microsoft JhengHei" panose="020B0604030504040204" pitchFamily="34" charset="-120"/>
              <a:ea typeface="Microsoft JhengHei" panose="020B0604030504040204" pitchFamily="34" charset="-120"/>
            </a:endParaRPr>
          </a:p>
        </p:txBody>
      </p:sp>
      <p:sp>
        <p:nvSpPr>
          <p:cNvPr id="3" name="文字方塊 2">
            <a:extLst>
              <a:ext uri="{FF2B5EF4-FFF2-40B4-BE49-F238E27FC236}">
                <a16:creationId xmlns:a16="http://schemas.microsoft.com/office/drawing/2014/main" id="{CE6010F4-A616-A21C-575C-33CA2087F911}"/>
              </a:ext>
            </a:extLst>
          </p:cNvPr>
          <p:cNvSpPr txBox="1"/>
          <p:nvPr/>
        </p:nvSpPr>
        <p:spPr>
          <a:xfrm>
            <a:off x="882071" y="1430411"/>
            <a:ext cx="18297238" cy="338554"/>
          </a:xfrm>
          <a:prstGeom prst="rect">
            <a:avLst/>
          </a:prstGeom>
          <a:noFill/>
        </p:spPr>
        <p:txBody>
          <a:bodyPr wrap="square">
            <a:spAutoFit/>
          </a:bodyPr>
          <a:lstStyle/>
          <a:p>
            <a:r>
              <a:rPr lang="en-US" altLang="zh-TW" sz="1600" dirty="0">
                <a:solidFill>
                  <a:srgbClr val="2D3538"/>
                </a:solidFill>
              </a:rPr>
              <a:t>8.   </a:t>
            </a:r>
            <a:r>
              <a:rPr lang="zh-TW" altLang="en-US" sz="1600" dirty="0">
                <a:solidFill>
                  <a:srgbClr val="2D3538"/>
                </a:solidFill>
              </a:rPr>
              <a:t>可優化部分</a:t>
            </a:r>
          </a:p>
        </p:txBody>
      </p:sp>
      <p:sp>
        <p:nvSpPr>
          <p:cNvPr id="5" name="文字方塊 4">
            <a:extLst>
              <a:ext uri="{FF2B5EF4-FFF2-40B4-BE49-F238E27FC236}">
                <a16:creationId xmlns:a16="http://schemas.microsoft.com/office/drawing/2014/main" id="{7A9A2486-67D6-FE62-9316-019B044BE303}"/>
              </a:ext>
            </a:extLst>
          </p:cNvPr>
          <p:cNvSpPr txBox="1"/>
          <p:nvPr/>
        </p:nvSpPr>
        <p:spPr>
          <a:xfrm>
            <a:off x="1377070" y="2221959"/>
            <a:ext cx="7358137" cy="1743939"/>
          </a:xfrm>
          <a:prstGeom prst="rect">
            <a:avLst/>
          </a:prstGeom>
          <a:noFill/>
        </p:spPr>
        <p:txBody>
          <a:bodyPr wrap="square">
            <a:spAutoFit/>
          </a:bodyPr>
          <a:lstStyle/>
          <a:p>
            <a:pPr>
              <a:lnSpc>
                <a:spcPct val="130000"/>
              </a:lnSpc>
            </a:pPr>
            <a:r>
              <a:rPr lang="zh-TW" altLang="en-US" b="1" dirty="0">
                <a:solidFill>
                  <a:srgbClr val="2D3538"/>
                </a:solidFill>
              </a:rPr>
              <a:t>空間（多站）聚合</a:t>
            </a:r>
            <a:endParaRPr lang="en-US" altLang="zh-TW" b="1" dirty="0">
              <a:solidFill>
                <a:srgbClr val="2D3538"/>
              </a:solidFill>
            </a:endParaRPr>
          </a:p>
          <a:p>
            <a:pPr>
              <a:lnSpc>
                <a:spcPct val="130000"/>
              </a:lnSpc>
            </a:pPr>
            <a:endParaRPr lang="zh-TW" altLang="en-US" dirty="0">
              <a:solidFill>
                <a:srgbClr val="2D3538"/>
              </a:solidFill>
            </a:endParaRPr>
          </a:p>
          <a:p>
            <a:pPr>
              <a:lnSpc>
                <a:spcPct val="130000"/>
              </a:lnSpc>
            </a:pPr>
            <a:r>
              <a:rPr lang="zh-TW" altLang="en-US" dirty="0">
                <a:solidFill>
                  <a:srgbClr val="2D3538"/>
                </a:solidFill>
              </a:rPr>
              <a:t>將跨站訊息併入單站預測，可提供「大氣背景 + 局部偏差」的雙重視角</a:t>
            </a:r>
            <a:endParaRPr lang="en-US" altLang="zh-TW" dirty="0">
              <a:solidFill>
                <a:srgbClr val="2D3538"/>
              </a:solidFill>
            </a:endParaRPr>
          </a:p>
          <a:p>
            <a:pPr>
              <a:lnSpc>
                <a:spcPct val="130000"/>
              </a:lnSpc>
            </a:pPr>
            <a:endParaRPr lang="zh-TW" altLang="en-US" dirty="0">
              <a:solidFill>
                <a:srgbClr val="2D3538"/>
              </a:solidFill>
            </a:endParaRPr>
          </a:p>
          <a:p>
            <a:pPr marL="285750" indent="-285750">
              <a:lnSpc>
                <a:spcPct val="130000"/>
              </a:lnSpc>
              <a:buFont typeface="Arial" panose="020B0604020202020204" pitchFamily="34" charset="0"/>
              <a:buChar char="•"/>
            </a:pPr>
            <a:r>
              <a:rPr lang="zh-TW" altLang="en-US" dirty="0">
                <a:solidFill>
                  <a:srgbClr val="2D3538"/>
                </a:solidFill>
              </a:rPr>
              <a:t>背景校正: 將個別站點濃度與「同城/鄰近站平均」比較，可減少局部噪訊</a:t>
            </a:r>
          </a:p>
          <a:p>
            <a:pPr marL="285750" indent="-285750">
              <a:lnSpc>
                <a:spcPct val="130000"/>
              </a:lnSpc>
              <a:buFont typeface="Arial" panose="020B0604020202020204" pitchFamily="34" charset="0"/>
              <a:buChar char="•"/>
            </a:pPr>
            <a:r>
              <a:rPr lang="zh-TW" altLang="en-US" dirty="0">
                <a:solidFill>
                  <a:srgbClr val="2D3538"/>
                </a:solidFill>
              </a:rPr>
              <a:t>長程傳輸偵測: 當多站同步升高時，暗示區域傳輸事件</a:t>
            </a:r>
          </a:p>
        </p:txBody>
      </p:sp>
    </p:spTree>
    <p:extLst>
      <p:ext uri="{BB962C8B-B14F-4D97-AF65-F5344CB8AC3E}">
        <p14:creationId xmlns:p14="http://schemas.microsoft.com/office/powerpoint/2010/main" val="9626529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58">
          <a:extLst>
            <a:ext uri="{FF2B5EF4-FFF2-40B4-BE49-F238E27FC236}">
              <a16:creationId xmlns:a16="http://schemas.microsoft.com/office/drawing/2014/main" id="{8EB7AFB1-C45C-D47F-FF59-6BE4BD4ACA8D}"/>
            </a:ext>
          </a:extLst>
        </p:cNvPr>
        <p:cNvGrpSpPr/>
        <p:nvPr/>
      </p:nvGrpSpPr>
      <p:grpSpPr>
        <a:xfrm>
          <a:off x="0" y="0"/>
          <a:ext cx="0" cy="0"/>
          <a:chOff x="0" y="0"/>
          <a:chExt cx="0" cy="0"/>
        </a:xfrm>
      </p:grpSpPr>
      <p:sp>
        <p:nvSpPr>
          <p:cNvPr id="3259" name="Google Shape;3259;p39">
            <a:extLst>
              <a:ext uri="{FF2B5EF4-FFF2-40B4-BE49-F238E27FC236}">
                <a16:creationId xmlns:a16="http://schemas.microsoft.com/office/drawing/2014/main" id="{564DCB62-C33E-71E2-7899-EE2119E9BA59}"/>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zh-TW" altLang="en-US" b="1" dirty="0">
                <a:latin typeface="Microsoft JhengHei" panose="020B0604030504040204" pitchFamily="34" charset="-120"/>
                <a:ea typeface="Microsoft JhengHei" panose="020B0604030504040204" pitchFamily="34" charset="-120"/>
              </a:rPr>
              <a:t>模型訓練</a:t>
            </a:r>
            <a:r>
              <a:rPr lang="en-US" altLang="zh-TW" b="1" dirty="0">
                <a:latin typeface="Microsoft JhengHei" panose="020B0604030504040204" pitchFamily="34" charset="-120"/>
                <a:ea typeface="Microsoft JhengHei" panose="020B0604030504040204" pitchFamily="34" charset="-120"/>
              </a:rPr>
              <a:t>-</a:t>
            </a:r>
            <a: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t>模型資料前處理</a:t>
            </a:r>
            <a:b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br>
            <a:endParaRPr b="1" dirty="0">
              <a:latin typeface="Microsoft JhengHei" panose="020B0604030504040204" pitchFamily="34" charset="-120"/>
              <a:ea typeface="Microsoft JhengHei" panose="020B0604030504040204" pitchFamily="34" charset="-120"/>
            </a:endParaRPr>
          </a:p>
        </p:txBody>
      </p:sp>
      <p:sp>
        <p:nvSpPr>
          <p:cNvPr id="3" name="文字方塊 2">
            <a:extLst>
              <a:ext uri="{FF2B5EF4-FFF2-40B4-BE49-F238E27FC236}">
                <a16:creationId xmlns:a16="http://schemas.microsoft.com/office/drawing/2014/main" id="{BEEE52F4-916E-F34E-26EA-BEE48304C37E}"/>
              </a:ext>
            </a:extLst>
          </p:cNvPr>
          <p:cNvSpPr txBox="1"/>
          <p:nvPr/>
        </p:nvSpPr>
        <p:spPr>
          <a:xfrm>
            <a:off x="882071" y="1430411"/>
            <a:ext cx="18297238" cy="338554"/>
          </a:xfrm>
          <a:prstGeom prst="rect">
            <a:avLst/>
          </a:prstGeom>
          <a:noFill/>
        </p:spPr>
        <p:txBody>
          <a:bodyPr wrap="square">
            <a:spAutoFit/>
          </a:bodyPr>
          <a:lstStyle/>
          <a:p>
            <a:r>
              <a:rPr lang="en-US" altLang="zh-TW" sz="1600" dirty="0">
                <a:solidFill>
                  <a:srgbClr val="2D3538"/>
                </a:solidFill>
              </a:rPr>
              <a:t>8.   </a:t>
            </a:r>
            <a:r>
              <a:rPr lang="zh-TW" altLang="en-US" sz="1600" dirty="0">
                <a:solidFill>
                  <a:srgbClr val="2D3538"/>
                </a:solidFill>
              </a:rPr>
              <a:t>可優化部分</a:t>
            </a:r>
          </a:p>
        </p:txBody>
      </p:sp>
      <p:sp>
        <p:nvSpPr>
          <p:cNvPr id="2" name="文字方塊 1">
            <a:extLst>
              <a:ext uri="{FF2B5EF4-FFF2-40B4-BE49-F238E27FC236}">
                <a16:creationId xmlns:a16="http://schemas.microsoft.com/office/drawing/2014/main" id="{0EF4A01E-4DF2-61E3-17E9-2B412D323BAE}"/>
              </a:ext>
            </a:extLst>
          </p:cNvPr>
          <p:cNvSpPr txBox="1"/>
          <p:nvPr/>
        </p:nvSpPr>
        <p:spPr>
          <a:xfrm>
            <a:off x="1502576" y="2121018"/>
            <a:ext cx="7103541" cy="2303772"/>
          </a:xfrm>
          <a:prstGeom prst="rect">
            <a:avLst/>
          </a:prstGeom>
          <a:noFill/>
        </p:spPr>
        <p:txBody>
          <a:bodyPr wrap="square">
            <a:spAutoFit/>
          </a:bodyPr>
          <a:lstStyle/>
          <a:p>
            <a:pPr>
              <a:lnSpc>
                <a:spcPct val="130000"/>
              </a:lnSpc>
            </a:pPr>
            <a:r>
              <a:rPr lang="zh-TW" altLang="en-US" b="1" dirty="0">
                <a:solidFill>
                  <a:srgbClr val="2D3538"/>
                </a:solidFill>
              </a:rPr>
              <a:t>氣象交互項</a:t>
            </a:r>
          </a:p>
          <a:p>
            <a:pPr>
              <a:lnSpc>
                <a:spcPct val="130000"/>
              </a:lnSpc>
            </a:pPr>
            <a:endParaRPr lang="zh-TW" altLang="en-US" dirty="0">
              <a:solidFill>
                <a:srgbClr val="2D3538"/>
              </a:solidFill>
            </a:endParaRPr>
          </a:p>
          <a:p>
            <a:pPr marL="285750" indent="-285750">
              <a:lnSpc>
                <a:spcPct val="130000"/>
              </a:lnSpc>
              <a:buFont typeface="Arial" panose="020B0604020202020204" pitchFamily="34" charset="0"/>
              <a:buChar char="•"/>
            </a:pPr>
            <a:r>
              <a:rPr lang="zh-TW" altLang="en-US" dirty="0">
                <a:solidFill>
                  <a:srgbClr val="2D3538"/>
                </a:solidFill>
              </a:rPr>
              <a:t>化學／物理耦合: 臭氧(𝑂3)生成速率與溫度、日照、NO₂ 同時影響</a:t>
            </a:r>
          </a:p>
          <a:p>
            <a:pPr marL="285750" indent="-285750">
              <a:lnSpc>
                <a:spcPct val="130000"/>
              </a:lnSpc>
              <a:buFont typeface="Arial" panose="020B0604020202020204" pitchFamily="34" charset="0"/>
              <a:buChar char="•"/>
            </a:pPr>
            <a:r>
              <a:rPr lang="zh-TW" altLang="en-US" dirty="0">
                <a:solidFill>
                  <a:srgbClr val="2D3538"/>
                </a:solidFill>
              </a:rPr>
              <a:t>傳輸與稀釋: 懸浮微粒(PM₂.₅) 在高風速時被吹散、在高濕度時吸水增重</a:t>
            </a:r>
          </a:p>
          <a:p>
            <a:pPr marL="285750" indent="-285750">
              <a:lnSpc>
                <a:spcPct val="130000"/>
              </a:lnSpc>
              <a:buFont typeface="Arial" panose="020B0604020202020204" pitchFamily="34" charset="0"/>
              <a:buChar char="•"/>
            </a:pPr>
            <a:r>
              <a:rPr lang="zh-TW" altLang="en-US" dirty="0">
                <a:solidFill>
                  <a:srgbClr val="2D3538"/>
                </a:solidFill>
              </a:rPr>
              <a:t>非線性門檻: 風向切換＋高風速才會觸發海陸風驟變</a:t>
            </a:r>
            <a:endParaRPr lang="en-US" altLang="zh-TW" dirty="0">
              <a:solidFill>
                <a:srgbClr val="2D3538"/>
              </a:solidFill>
            </a:endParaRPr>
          </a:p>
          <a:p>
            <a:pPr marL="285750" indent="-285750">
              <a:lnSpc>
                <a:spcPct val="130000"/>
              </a:lnSpc>
              <a:buFont typeface="Arial" panose="020B0604020202020204" pitchFamily="34" charset="0"/>
              <a:buChar char="•"/>
            </a:pPr>
            <a:endParaRPr lang="zh-TW" altLang="en-US" dirty="0">
              <a:solidFill>
                <a:srgbClr val="2D3538"/>
              </a:solidFill>
            </a:endParaRPr>
          </a:p>
          <a:p>
            <a:pPr>
              <a:lnSpc>
                <a:spcPct val="130000"/>
              </a:lnSpc>
            </a:pPr>
            <a:r>
              <a:rPr lang="zh-TW" altLang="en-US" dirty="0">
                <a:solidFill>
                  <a:srgbClr val="2D3538"/>
                </a:solidFill>
              </a:rPr>
              <a:t>交互強度可提供解釋</a:t>
            </a:r>
          </a:p>
          <a:p>
            <a:pPr>
              <a:lnSpc>
                <a:spcPct val="130000"/>
              </a:lnSpc>
            </a:pPr>
            <a:endParaRPr lang="zh-TW" altLang="en-US" dirty="0">
              <a:solidFill>
                <a:srgbClr val="2D3538"/>
              </a:solidFill>
            </a:endParaRPr>
          </a:p>
        </p:txBody>
      </p:sp>
    </p:spTree>
    <p:extLst>
      <p:ext uri="{BB962C8B-B14F-4D97-AF65-F5344CB8AC3E}">
        <p14:creationId xmlns:p14="http://schemas.microsoft.com/office/powerpoint/2010/main" val="36758949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58">
          <a:extLst>
            <a:ext uri="{FF2B5EF4-FFF2-40B4-BE49-F238E27FC236}">
              <a16:creationId xmlns:a16="http://schemas.microsoft.com/office/drawing/2014/main" id="{60335698-E3CD-C4EF-FA86-FBB21EA3AFCC}"/>
            </a:ext>
          </a:extLst>
        </p:cNvPr>
        <p:cNvGrpSpPr/>
        <p:nvPr/>
      </p:nvGrpSpPr>
      <p:grpSpPr>
        <a:xfrm>
          <a:off x="0" y="0"/>
          <a:ext cx="0" cy="0"/>
          <a:chOff x="0" y="0"/>
          <a:chExt cx="0" cy="0"/>
        </a:xfrm>
      </p:grpSpPr>
      <p:sp>
        <p:nvSpPr>
          <p:cNvPr id="3259" name="Google Shape;3259;p39">
            <a:extLst>
              <a:ext uri="{FF2B5EF4-FFF2-40B4-BE49-F238E27FC236}">
                <a16:creationId xmlns:a16="http://schemas.microsoft.com/office/drawing/2014/main" id="{282384B4-A87B-B7D1-F06A-C70A7796276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zh-TW" altLang="en-US" b="1" dirty="0">
                <a:latin typeface="Microsoft JhengHei" panose="020B0604030504040204" pitchFamily="34" charset="-120"/>
                <a:ea typeface="Microsoft JhengHei" panose="020B0604030504040204" pitchFamily="34" charset="-120"/>
              </a:rPr>
              <a:t>模型訓練</a:t>
            </a:r>
            <a:r>
              <a:rPr lang="en-US" altLang="zh-TW" b="1" dirty="0">
                <a:latin typeface="Microsoft JhengHei" panose="020B0604030504040204" pitchFamily="34" charset="-120"/>
                <a:ea typeface="Microsoft JhengHei" panose="020B0604030504040204" pitchFamily="34" charset="-120"/>
              </a:rPr>
              <a:t>-</a:t>
            </a:r>
            <a: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t>模型資料前處理</a:t>
            </a:r>
            <a:b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br>
            <a:endParaRPr b="1" dirty="0">
              <a:latin typeface="Microsoft JhengHei" panose="020B0604030504040204" pitchFamily="34" charset="-120"/>
              <a:ea typeface="Microsoft JhengHei" panose="020B0604030504040204" pitchFamily="34" charset="-120"/>
            </a:endParaRPr>
          </a:p>
        </p:txBody>
      </p:sp>
      <p:sp>
        <p:nvSpPr>
          <p:cNvPr id="3" name="文字方塊 2">
            <a:extLst>
              <a:ext uri="{FF2B5EF4-FFF2-40B4-BE49-F238E27FC236}">
                <a16:creationId xmlns:a16="http://schemas.microsoft.com/office/drawing/2014/main" id="{BC731882-E64E-43A2-F466-F99B9C1C201E}"/>
              </a:ext>
            </a:extLst>
          </p:cNvPr>
          <p:cNvSpPr txBox="1"/>
          <p:nvPr/>
        </p:nvSpPr>
        <p:spPr>
          <a:xfrm>
            <a:off x="882071" y="1430411"/>
            <a:ext cx="18297238" cy="338554"/>
          </a:xfrm>
          <a:prstGeom prst="rect">
            <a:avLst/>
          </a:prstGeom>
          <a:noFill/>
        </p:spPr>
        <p:txBody>
          <a:bodyPr wrap="square">
            <a:spAutoFit/>
          </a:bodyPr>
          <a:lstStyle/>
          <a:p>
            <a:r>
              <a:rPr lang="en-US" altLang="zh-TW" sz="1600" dirty="0">
                <a:solidFill>
                  <a:srgbClr val="2D3538"/>
                </a:solidFill>
              </a:rPr>
              <a:t>8.   </a:t>
            </a:r>
            <a:r>
              <a:rPr lang="zh-TW" altLang="en-US" sz="1600" dirty="0">
                <a:solidFill>
                  <a:srgbClr val="2D3538"/>
                </a:solidFill>
              </a:rPr>
              <a:t>可優化部分</a:t>
            </a:r>
          </a:p>
        </p:txBody>
      </p:sp>
      <p:sp>
        <p:nvSpPr>
          <p:cNvPr id="7" name="文字方塊 6">
            <a:extLst>
              <a:ext uri="{FF2B5EF4-FFF2-40B4-BE49-F238E27FC236}">
                <a16:creationId xmlns:a16="http://schemas.microsoft.com/office/drawing/2014/main" id="{5F4BE6EC-E3E6-D752-400D-3C8CA91F3748}"/>
              </a:ext>
            </a:extLst>
          </p:cNvPr>
          <p:cNvSpPr txBox="1"/>
          <p:nvPr/>
        </p:nvSpPr>
        <p:spPr>
          <a:xfrm>
            <a:off x="713054" y="2324324"/>
            <a:ext cx="3870521" cy="2174826"/>
          </a:xfrm>
          <a:prstGeom prst="rect">
            <a:avLst/>
          </a:prstGeom>
          <a:noFill/>
        </p:spPr>
        <p:txBody>
          <a:bodyPr wrap="square">
            <a:spAutoFit/>
          </a:bodyPr>
          <a:lstStyle/>
          <a:p>
            <a:r>
              <a:rPr lang="zh-TW" altLang="en-US" b="1" dirty="0">
                <a:solidFill>
                  <a:srgbClr val="2D3538"/>
                </a:solidFill>
              </a:rPr>
              <a:t>特徵選擇</a:t>
            </a:r>
            <a:endParaRPr lang="en-US" altLang="zh-TW" b="1" dirty="0">
              <a:solidFill>
                <a:srgbClr val="2D3538"/>
              </a:solidFill>
            </a:endParaRPr>
          </a:p>
          <a:p>
            <a:endParaRPr lang="zh-TW" altLang="en-US" dirty="0">
              <a:solidFill>
                <a:srgbClr val="2D3538"/>
              </a:solidFill>
            </a:endParaRPr>
          </a:p>
          <a:p>
            <a:pPr marL="285750" indent="-285750">
              <a:lnSpc>
                <a:spcPct val="130000"/>
              </a:lnSpc>
              <a:buFont typeface="Arial" panose="020B0604020202020204" pitchFamily="34" charset="0"/>
              <a:buChar char="•"/>
            </a:pPr>
            <a:r>
              <a:rPr lang="zh-TW" altLang="en-US" dirty="0">
                <a:solidFill>
                  <a:srgbClr val="2D3538"/>
                </a:solidFill>
              </a:rPr>
              <a:t>在既有特徵集合中，剔除冗餘或無效欄位，只保留對目標變數最有用的子集合。</a:t>
            </a:r>
          </a:p>
          <a:p>
            <a:pPr marL="285750" indent="-285750">
              <a:lnSpc>
                <a:spcPct val="130000"/>
              </a:lnSpc>
              <a:buFont typeface="Arial" panose="020B0604020202020204" pitchFamily="34" charset="0"/>
              <a:buChar char="•"/>
            </a:pPr>
            <a:r>
              <a:rPr lang="zh-TW" altLang="en-US" dirty="0">
                <a:solidFill>
                  <a:srgbClr val="2D3538"/>
                </a:solidFill>
              </a:rPr>
              <a:t>在 AQI 專案中，經過 Lag / Rolling / 交互 / 空間聚合 後，單站特徵可以輕易破百；若再跨站展開，數量會爆增到 300–500。特徵選擇就成為必做步驟。</a:t>
            </a:r>
          </a:p>
        </p:txBody>
      </p:sp>
      <p:sp>
        <p:nvSpPr>
          <p:cNvPr id="8" name="文字方塊 7">
            <a:extLst>
              <a:ext uri="{FF2B5EF4-FFF2-40B4-BE49-F238E27FC236}">
                <a16:creationId xmlns:a16="http://schemas.microsoft.com/office/drawing/2014/main" id="{DB79FB11-F7D7-6C1D-F3A5-0528E2A07C4A}"/>
              </a:ext>
            </a:extLst>
          </p:cNvPr>
          <p:cNvSpPr txBox="1"/>
          <p:nvPr/>
        </p:nvSpPr>
        <p:spPr>
          <a:xfrm>
            <a:off x="5075584" y="2324324"/>
            <a:ext cx="3619215" cy="1169551"/>
          </a:xfrm>
          <a:prstGeom prst="rect">
            <a:avLst/>
          </a:prstGeom>
          <a:noFill/>
        </p:spPr>
        <p:txBody>
          <a:bodyPr wrap="square">
            <a:spAutoFit/>
          </a:bodyPr>
          <a:lstStyle/>
          <a:p>
            <a:r>
              <a:rPr lang="zh-TW" altLang="en-US" b="1" dirty="0">
                <a:solidFill>
                  <a:srgbClr val="2D3538"/>
                </a:solidFill>
              </a:rPr>
              <a:t>指標分箱</a:t>
            </a:r>
            <a:endParaRPr lang="en-US" altLang="zh-TW" b="1" dirty="0">
              <a:solidFill>
                <a:srgbClr val="2D3538"/>
              </a:solidFill>
            </a:endParaRPr>
          </a:p>
          <a:p>
            <a:endParaRPr lang="en-US" altLang="zh-TW" dirty="0">
              <a:solidFill>
                <a:srgbClr val="2D3538"/>
              </a:solidFill>
            </a:endParaRPr>
          </a:p>
          <a:p>
            <a:r>
              <a:rPr lang="zh-TW" altLang="en-US" dirty="0">
                <a:solidFill>
                  <a:srgbClr val="2D3538"/>
                </a:solidFill>
              </a:rPr>
              <a:t> 把極端值標記成 0/1；對 LightGBM 很有效</a:t>
            </a:r>
          </a:p>
          <a:p>
            <a:endParaRPr lang="zh-TW" altLang="en-US" dirty="0">
              <a:solidFill>
                <a:srgbClr val="2D3538"/>
              </a:solidFill>
            </a:endParaRPr>
          </a:p>
          <a:p>
            <a:endParaRPr lang="zh-TW" altLang="en-US" dirty="0">
              <a:solidFill>
                <a:srgbClr val="2D3538"/>
              </a:solidFill>
            </a:endParaRPr>
          </a:p>
        </p:txBody>
      </p:sp>
      <p:cxnSp>
        <p:nvCxnSpPr>
          <p:cNvPr id="9" name="直線接點 8">
            <a:extLst>
              <a:ext uri="{FF2B5EF4-FFF2-40B4-BE49-F238E27FC236}">
                <a16:creationId xmlns:a16="http://schemas.microsoft.com/office/drawing/2014/main" id="{EFD59FC8-8C88-DA91-31CD-94859F751010}"/>
              </a:ext>
            </a:extLst>
          </p:cNvPr>
          <p:cNvCxnSpPr/>
          <p:nvPr/>
        </p:nvCxnSpPr>
        <p:spPr>
          <a:xfrm>
            <a:off x="4807618" y="2535255"/>
            <a:ext cx="0" cy="1566041"/>
          </a:xfrm>
          <a:prstGeom prst="line">
            <a:avLst/>
          </a:prstGeom>
          <a:ln>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76535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58">
          <a:extLst>
            <a:ext uri="{FF2B5EF4-FFF2-40B4-BE49-F238E27FC236}">
              <a16:creationId xmlns:a16="http://schemas.microsoft.com/office/drawing/2014/main" id="{D05AEAC5-71CD-EEB6-66F8-AE5295CA202F}"/>
            </a:ext>
          </a:extLst>
        </p:cNvPr>
        <p:cNvGrpSpPr/>
        <p:nvPr/>
      </p:nvGrpSpPr>
      <p:grpSpPr>
        <a:xfrm>
          <a:off x="0" y="0"/>
          <a:ext cx="0" cy="0"/>
          <a:chOff x="0" y="0"/>
          <a:chExt cx="0" cy="0"/>
        </a:xfrm>
      </p:grpSpPr>
      <p:sp>
        <p:nvSpPr>
          <p:cNvPr id="3259" name="Google Shape;3259;p39">
            <a:extLst>
              <a:ext uri="{FF2B5EF4-FFF2-40B4-BE49-F238E27FC236}">
                <a16:creationId xmlns:a16="http://schemas.microsoft.com/office/drawing/2014/main" id="{240DBD0B-05BB-34A7-5094-F6A031F318AB}"/>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zh-TW" altLang="en-US" b="1" dirty="0">
                <a:latin typeface="Microsoft JhengHei" panose="020B0604030504040204" pitchFamily="34" charset="-120"/>
                <a:ea typeface="Microsoft JhengHei" panose="020B0604030504040204" pitchFamily="34" charset="-120"/>
              </a:rPr>
              <a:t>模型訓練</a:t>
            </a:r>
            <a:r>
              <a:rPr lang="en-US" altLang="zh-TW" b="1" dirty="0">
                <a:latin typeface="Microsoft JhengHei" panose="020B0604030504040204" pitchFamily="34" charset="-120"/>
                <a:ea typeface="Microsoft JhengHei" panose="020B0604030504040204" pitchFamily="34" charset="-120"/>
              </a:rPr>
              <a:t>-</a:t>
            </a:r>
            <a: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t>模型資料前處理</a:t>
            </a:r>
            <a:b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br>
            <a:endParaRPr b="1" dirty="0">
              <a:latin typeface="Microsoft JhengHei" panose="020B0604030504040204" pitchFamily="34" charset="-120"/>
              <a:ea typeface="Microsoft JhengHei" panose="020B0604030504040204" pitchFamily="34" charset="-120"/>
            </a:endParaRPr>
          </a:p>
        </p:txBody>
      </p:sp>
      <p:sp>
        <p:nvSpPr>
          <p:cNvPr id="3" name="文字方塊 2">
            <a:extLst>
              <a:ext uri="{FF2B5EF4-FFF2-40B4-BE49-F238E27FC236}">
                <a16:creationId xmlns:a16="http://schemas.microsoft.com/office/drawing/2014/main" id="{DB63D152-FDC4-E2B8-1912-4D3E154F2904}"/>
              </a:ext>
            </a:extLst>
          </p:cNvPr>
          <p:cNvSpPr txBox="1"/>
          <p:nvPr/>
        </p:nvSpPr>
        <p:spPr>
          <a:xfrm>
            <a:off x="1750944" y="2190362"/>
            <a:ext cx="18297238" cy="1894749"/>
          </a:xfrm>
          <a:prstGeom prst="rect">
            <a:avLst/>
          </a:prstGeom>
          <a:noFill/>
        </p:spPr>
        <p:txBody>
          <a:bodyPr wrap="square">
            <a:spAutoFit/>
          </a:bodyPr>
          <a:lstStyle/>
          <a:p>
            <a:r>
              <a:rPr lang="zh-TW" altLang="en-US" b="1" dirty="0">
                <a:solidFill>
                  <a:srgbClr val="2D3538"/>
                </a:solidFill>
              </a:rPr>
              <a:t>可解釋外部資訊</a:t>
            </a:r>
          </a:p>
          <a:p>
            <a:endParaRPr lang="zh-TW" altLang="en-US" dirty="0">
              <a:solidFill>
                <a:srgbClr val="2D3538"/>
              </a:solidFill>
            </a:endParaRPr>
          </a:p>
          <a:p>
            <a:pPr marL="285750" indent="-285750">
              <a:lnSpc>
                <a:spcPct val="130000"/>
              </a:lnSpc>
              <a:buFont typeface="Arial" panose="020B0604020202020204" pitchFamily="34" charset="0"/>
              <a:buChar char="•"/>
            </a:pPr>
            <a:r>
              <a:rPr lang="zh-TW" altLang="en-US" dirty="0">
                <a:solidFill>
                  <a:srgbClr val="2D3538"/>
                </a:solidFill>
              </a:rPr>
              <a:t>衛星遙測: 捕捉高空或無測站區域的廣域污染雲</a:t>
            </a:r>
          </a:p>
          <a:p>
            <a:pPr marL="285750" indent="-285750">
              <a:lnSpc>
                <a:spcPct val="130000"/>
              </a:lnSpc>
              <a:buFont typeface="Arial" panose="020B0604020202020204" pitchFamily="34" charset="0"/>
              <a:buChar char="•"/>
            </a:pPr>
            <a:r>
              <a:rPr lang="zh-TW" altLang="en-US" dirty="0">
                <a:solidFill>
                  <a:srgbClr val="2D3538"/>
                </a:solidFill>
              </a:rPr>
              <a:t>交通流量: 高流量尖峰 = 排放尖峰</a:t>
            </a:r>
          </a:p>
          <a:p>
            <a:pPr marL="285750" indent="-285750">
              <a:lnSpc>
                <a:spcPct val="130000"/>
              </a:lnSpc>
              <a:buFont typeface="Arial" panose="020B0604020202020204" pitchFamily="34" charset="0"/>
              <a:buChar char="•"/>
            </a:pPr>
            <a:r>
              <a:rPr lang="zh-TW" altLang="en-US" dirty="0">
                <a:solidFill>
                  <a:srgbClr val="2D3538"/>
                </a:solidFill>
              </a:rPr>
              <a:t>排放清冊: 定位固定污染源，生成空間權重</a:t>
            </a:r>
          </a:p>
          <a:p>
            <a:pPr marL="285750" indent="-285750">
              <a:lnSpc>
                <a:spcPct val="130000"/>
              </a:lnSpc>
              <a:buFont typeface="Arial" panose="020B0604020202020204" pitchFamily="34" charset="0"/>
              <a:buChar char="•"/>
            </a:pPr>
            <a:r>
              <a:rPr lang="zh-TW" altLang="en-US" dirty="0">
                <a:solidFill>
                  <a:srgbClr val="2D3538"/>
                </a:solidFill>
              </a:rPr>
              <a:t>節假日 / 活動: 行為模式改變 (放假少車、多煙火)</a:t>
            </a:r>
          </a:p>
          <a:p>
            <a:pPr marL="285750" indent="-285750">
              <a:lnSpc>
                <a:spcPct val="130000"/>
              </a:lnSpc>
              <a:buFont typeface="Arial" panose="020B0604020202020204" pitchFamily="34" charset="0"/>
              <a:buChar char="•"/>
            </a:pPr>
            <a:r>
              <a:rPr lang="zh-TW" altLang="en-US" dirty="0">
                <a:solidFill>
                  <a:srgbClr val="2D3538"/>
                </a:solidFill>
              </a:rPr>
              <a:t>土地覆蓋 / NDVI: 綠覆率高區削弱臭氧前驅物</a:t>
            </a:r>
          </a:p>
        </p:txBody>
      </p:sp>
      <p:sp>
        <p:nvSpPr>
          <p:cNvPr id="5" name="文字方塊 4">
            <a:extLst>
              <a:ext uri="{FF2B5EF4-FFF2-40B4-BE49-F238E27FC236}">
                <a16:creationId xmlns:a16="http://schemas.microsoft.com/office/drawing/2014/main" id="{2583F505-4A31-3EEA-2F8F-C7E8D7054F75}"/>
              </a:ext>
            </a:extLst>
          </p:cNvPr>
          <p:cNvSpPr txBox="1"/>
          <p:nvPr/>
        </p:nvSpPr>
        <p:spPr>
          <a:xfrm>
            <a:off x="882071" y="1430411"/>
            <a:ext cx="18297238" cy="338554"/>
          </a:xfrm>
          <a:prstGeom prst="rect">
            <a:avLst/>
          </a:prstGeom>
          <a:noFill/>
        </p:spPr>
        <p:txBody>
          <a:bodyPr wrap="square">
            <a:spAutoFit/>
          </a:bodyPr>
          <a:lstStyle/>
          <a:p>
            <a:r>
              <a:rPr lang="en-US" altLang="zh-TW" sz="1600" dirty="0">
                <a:solidFill>
                  <a:srgbClr val="2D3538"/>
                </a:solidFill>
              </a:rPr>
              <a:t>8.   </a:t>
            </a:r>
            <a:r>
              <a:rPr lang="zh-TW" altLang="en-US" sz="1600" dirty="0">
                <a:solidFill>
                  <a:srgbClr val="2D3538"/>
                </a:solidFill>
              </a:rPr>
              <a:t>可優化部分</a:t>
            </a:r>
          </a:p>
        </p:txBody>
      </p:sp>
    </p:spTree>
    <p:extLst>
      <p:ext uri="{BB962C8B-B14F-4D97-AF65-F5344CB8AC3E}">
        <p14:creationId xmlns:p14="http://schemas.microsoft.com/office/powerpoint/2010/main" val="1233360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58">
          <a:extLst>
            <a:ext uri="{FF2B5EF4-FFF2-40B4-BE49-F238E27FC236}">
              <a16:creationId xmlns:a16="http://schemas.microsoft.com/office/drawing/2014/main" id="{18420CD9-A90A-61D8-7711-5A63AA44EA65}"/>
            </a:ext>
          </a:extLst>
        </p:cNvPr>
        <p:cNvGrpSpPr/>
        <p:nvPr/>
      </p:nvGrpSpPr>
      <p:grpSpPr>
        <a:xfrm>
          <a:off x="0" y="0"/>
          <a:ext cx="0" cy="0"/>
          <a:chOff x="0" y="0"/>
          <a:chExt cx="0" cy="0"/>
        </a:xfrm>
      </p:grpSpPr>
      <p:sp>
        <p:nvSpPr>
          <p:cNvPr id="3259" name="Google Shape;3259;p39">
            <a:extLst>
              <a:ext uri="{FF2B5EF4-FFF2-40B4-BE49-F238E27FC236}">
                <a16:creationId xmlns:a16="http://schemas.microsoft.com/office/drawing/2014/main" id="{633973C9-6DAC-5A18-15F4-44A8E1F8F920}"/>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zh-TW" altLang="en-US" b="1" dirty="0">
                <a:latin typeface="Microsoft JhengHei" panose="020B0604030504040204" pitchFamily="34" charset="-120"/>
                <a:ea typeface="Microsoft JhengHei" panose="020B0604030504040204" pitchFamily="34" charset="-120"/>
              </a:rPr>
              <a:t>模型訓練</a:t>
            </a:r>
            <a:endParaRPr b="1" dirty="0">
              <a:latin typeface="Microsoft JhengHei" panose="020B0604030504040204" pitchFamily="34" charset="-120"/>
              <a:ea typeface="Microsoft JhengHei" panose="020B0604030504040204" pitchFamily="34" charset="-120"/>
            </a:endParaRPr>
          </a:p>
        </p:txBody>
      </p:sp>
      <p:sp>
        <p:nvSpPr>
          <p:cNvPr id="3260" name="Google Shape;3260;p39">
            <a:extLst>
              <a:ext uri="{FF2B5EF4-FFF2-40B4-BE49-F238E27FC236}">
                <a16:creationId xmlns:a16="http://schemas.microsoft.com/office/drawing/2014/main" id="{6301238E-92FE-276B-C696-609B199AD323}"/>
              </a:ext>
            </a:extLst>
          </p:cNvPr>
          <p:cNvSpPr/>
          <p:nvPr/>
        </p:nvSpPr>
        <p:spPr>
          <a:xfrm>
            <a:off x="1510892" y="2290289"/>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9">
            <a:extLst>
              <a:ext uri="{FF2B5EF4-FFF2-40B4-BE49-F238E27FC236}">
                <a16:creationId xmlns:a16="http://schemas.microsoft.com/office/drawing/2014/main" id="{2451460A-55A8-EA1A-3674-2D9F60D1F0F7}"/>
              </a:ext>
            </a:extLst>
          </p:cNvPr>
          <p:cNvSpPr txBox="1"/>
          <p:nvPr/>
        </p:nvSpPr>
        <p:spPr>
          <a:xfrm flipH="1">
            <a:off x="692892" y="2734703"/>
            <a:ext cx="1812300" cy="897900"/>
          </a:xfrm>
          <a:prstGeom prst="rect">
            <a:avLst/>
          </a:prstGeom>
          <a:noFill/>
          <a:ln>
            <a:noFill/>
          </a:ln>
        </p:spPr>
        <p:txBody>
          <a:bodyPr spcFirstLastPara="1" wrap="square" lIns="91425" tIns="91425" rIns="91425" bIns="91425" anchor="t" anchorCtr="0">
            <a:noAutofit/>
          </a:bodyPr>
          <a:lstStyle/>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cs typeface="Outfit"/>
                <a:sym typeface="Outfit"/>
              </a:rPr>
              <a:t>模型資料</a:t>
            </a:r>
            <a:endParaRPr lang="en-US" altLang="zh-TW" sz="1600" b="1" dirty="0">
              <a:solidFill>
                <a:schemeClr val="accent1">
                  <a:lumMod val="40000"/>
                  <a:lumOff val="60000"/>
                </a:schemeClr>
              </a:solidFill>
              <a:latin typeface="Microsoft JhengHei" panose="020B0604030504040204" pitchFamily="34" charset="-120"/>
              <a:ea typeface="Microsoft JhengHei" panose="020B0604030504040204" pitchFamily="34" charset="-120"/>
              <a:cs typeface="Outfit"/>
              <a:sym typeface="Outfit"/>
            </a:endParaRPr>
          </a:p>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cs typeface="Outfit"/>
                <a:sym typeface="Outfit"/>
              </a:rPr>
              <a:t>前處理</a:t>
            </a:r>
            <a:endParaRPr sz="1600" b="1" dirty="0">
              <a:solidFill>
                <a:schemeClr val="accent1">
                  <a:lumMod val="40000"/>
                  <a:lumOff val="60000"/>
                </a:schemeClr>
              </a:solidFill>
              <a:latin typeface="Microsoft JhengHei" panose="020B0604030504040204" pitchFamily="34" charset="-120"/>
              <a:ea typeface="Microsoft JhengHei" panose="020B0604030504040204" pitchFamily="34" charset="-120"/>
              <a:cs typeface="Outfit"/>
              <a:sym typeface="Outfit"/>
            </a:endParaRPr>
          </a:p>
        </p:txBody>
      </p:sp>
      <p:sp>
        <p:nvSpPr>
          <p:cNvPr id="3265" name="Google Shape;3265;p39">
            <a:extLst>
              <a:ext uri="{FF2B5EF4-FFF2-40B4-BE49-F238E27FC236}">
                <a16:creationId xmlns:a16="http://schemas.microsoft.com/office/drawing/2014/main" id="{ECC3C0D2-851C-7D88-5DF5-4061E26EEFB8}"/>
              </a:ext>
            </a:extLst>
          </p:cNvPr>
          <p:cNvSpPr txBox="1"/>
          <p:nvPr/>
        </p:nvSpPr>
        <p:spPr>
          <a:xfrm flipH="1">
            <a:off x="2047192" y="2734703"/>
            <a:ext cx="1812300" cy="897900"/>
          </a:xfrm>
          <a:prstGeom prst="rect">
            <a:avLst/>
          </a:prstGeom>
          <a:noFill/>
          <a:ln>
            <a:noFill/>
          </a:ln>
        </p:spPr>
        <p:txBody>
          <a:bodyPr spcFirstLastPara="1" wrap="square" lIns="91425" tIns="91425" rIns="91425" bIns="91425" anchor="t" anchorCtr="0">
            <a:noAutofit/>
          </a:bodyPr>
          <a:lstStyle/>
          <a:p>
            <a:pPr lvl="0" algn="ctr"/>
            <a:r>
              <a:rPr lang="en-US" sz="1600" b="1" dirty="0">
                <a:solidFill>
                  <a:schemeClr val="accent1"/>
                </a:solidFill>
                <a:latin typeface="Microsoft JhengHei" panose="020B0604030504040204" pitchFamily="34" charset="-120"/>
                <a:ea typeface="Microsoft JhengHei" panose="020B0604030504040204" pitchFamily="34" charset="-120"/>
                <a:sym typeface="Outfit"/>
              </a:rPr>
              <a:t>Lag </a:t>
            </a:r>
          </a:p>
          <a:p>
            <a:pPr lvl="0" algn="ctr"/>
            <a:r>
              <a:rPr lang="zh-TW" altLang="en-US" sz="1600" b="1" dirty="0">
                <a:solidFill>
                  <a:schemeClr val="accent1"/>
                </a:solidFill>
                <a:latin typeface="Microsoft JhengHei" panose="020B0604030504040204" pitchFamily="34" charset="-120"/>
                <a:ea typeface="Microsoft JhengHei" panose="020B0604030504040204" pitchFamily="34" charset="-120"/>
                <a:sym typeface="Outfit"/>
              </a:rPr>
              <a:t>選擇</a:t>
            </a:r>
            <a:endParaRPr sz="1600" b="1" dirty="0">
              <a:solidFill>
                <a:schemeClr val="accent1"/>
              </a:solidFill>
              <a:latin typeface="Microsoft JhengHei" panose="020B0604030504040204" pitchFamily="34" charset="-120"/>
              <a:ea typeface="Microsoft JhengHei" panose="020B0604030504040204" pitchFamily="34" charset="-120"/>
              <a:sym typeface="Outfit"/>
            </a:endParaRPr>
          </a:p>
        </p:txBody>
      </p:sp>
      <p:sp>
        <p:nvSpPr>
          <p:cNvPr id="3266" name="Google Shape;3266;p39">
            <a:extLst>
              <a:ext uri="{FF2B5EF4-FFF2-40B4-BE49-F238E27FC236}">
                <a16:creationId xmlns:a16="http://schemas.microsoft.com/office/drawing/2014/main" id="{648B2E9C-9A67-77DA-31DF-A2203A224CF3}"/>
              </a:ext>
            </a:extLst>
          </p:cNvPr>
          <p:cNvSpPr txBox="1"/>
          <p:nvPr/>
        </p:nvSpPr>
        <p:spPr>
          <a:xfrm flipH="1">
            <a:off x="3412003" y="2734703"/>
            <a:ext cx="1812300" cy="897900"/>
          </a:xfrm>
          <a:prstGeom prst="rect">
            <a:avLst/>
          </a:prstGeom>
          <a:noFill/>
          <a:ln>
            <a:noFill/>
          </a:ln>
        </p:spPr>
        <p:txBody>
          <a:bodyPr spcFirstLastPara="1" wrap="square" lIns="91425" tIns="91425" rIns="91425" bIns="91425" anchor="t" anchorCtr="0">
            <a:noAutofit/>
          </a:bodyPr>
          <a:lstStyle/>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rPr>
              <a:t>滑動窗口</a:t>
            </a:r>
            <a:endParaRPr lang="en-US" altLang="zh-TW"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endParaRPr>
          </a:p>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rPr>
              <a:t>介紹</a:t>
            </a:r>
            <a:endParaRPr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endParaRPr>
          </a:p>
        </p:txBody>
      </p:sp>
      <p:cxnSp>
        <p:nvCxnSpPr>
          <p:cNvPr id="3268" name="Google Shape;3268;p39">
            <a:extLst>
              <a:ext uri="{FF2B5EF4-FFF2-40B4-BE49-F238E27FC236}">
                <a16:creationId xmlns:a16="http://schemas.microsoft.com/office/drawing/2014/main" id="{8DFEC385-9555-C72F-8C10-672BD7982309}"/>
              </a:ext>
            </a:extLst>
          </p:cNvPr>
          <p:cNvCxnSpPr>
            <a:cxnSpLocks/>
            <a:stCxn id="3260" idx="3"/>
          </p:cNvCxnSpPr>
          <p:nvPr/>
        </p:nvCxnSpPr>
        <p:spPr>
          <a:xfrm>
            <a:off x="1687292" y="2378489"/>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3271" name="Google Shape;3271;p39">
            <a:extLst>
              <a:ext uri="{FF2B5EF4-FFF2-40B4-BE49-F238E27FC236}">
                <a16:creationId xmlns:a16="http://schemas.microsoft.com/office/drawing/2014/main" id="{B47609ED-73CC-DE02-B5F9-C9297C3D18F3}"/>
              </a:ext>
            </a:extLst>
          </p:cNvPr>
          <p:cNvCxnSpPr>
            <a:stCxn id="3260" idx="2"/>
            <a:endCxn id="3264" idx="0"/>
          </p:cNvCxnSpPr>
          <p:nvPr/>
        </p:nvCxnSpPr>
        <p:spPr>
          <a:xfrm flipH="1">
            <a:off x="1599042" y="2466689"/>
            <a:ext cx="50" cy="268014"/>
          </a:xfrm>
          <a:prstGeom prst="straightConnector1">
            <a:avLst/>
          </a:prstGeom>
          <a:noFill/>
          <a:ln w="9525" cap="flat" cmpd="sng">
            <a:solidFill>
              <a:schemeClr val="dk2"/>
            </a:solidFill>
            <a:prstDash val="solid"/>
            <a:round/>
            <a:headEnd type="none" w="med" len="med"/>
            <a:tailEnd type="none" w="med" len="med"/>
          </a:ln>
        </p:spPr>
      </p:cxnSp>
      <p:sp>
        <p:nvSpPr>
          <p:cNvPr id="5" name="Google Shape;3266;p39">
            <a:extLst>
              <a:ext uri="{FF2B5EF4-FFF2-40B4-BE49-F238E27FC236}">
                <a16:creationId xmlns:a16="http://schemas.microsoft.com/office/drawing/2014/main" id="{4C9FB4AC-6CF8-1515-771E-64A4E87FB94F}"/>
              </a:ext>
            </a:extLst>
          </p:cNvPr>
          <p:cNvSpPr txBox="1"/>
          <p:nvPr/>
        </p:nvSpPr>
        <p:spPr>
          <a:xfrm flipH="1">
            <a:off x="4762582" y="2734703"/>
            <a:ext cx="1812300" cy="897900"/>
          </a:xfrm>
          <a:prstGeom prst="rect">
            <a:avLst/>
          </a:prstGeom>
          <a:noFill/>
          <a:ln>
            <a:noFill/>
          </a:ln>
        </p:spPr>
        <p:txBody>
          <a:bodyPr spcFirstLastPara="1" wrap="square" lIns="91425" tIns="91425" rIns="91425" bIns="91425" anchor="t" anchorCtr="0">
            <a:noAutofit/>
          </a:bodyPr>
          <a:lstStyle/>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rPr>
              <a:t>模型</a:t>
            </a:r>
            <a:endParaRPr lang="en-US" altLang="zh-TW"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endParaRPr>
          </a:p>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rPr>
              <a:t>訓練</a:t>
            </a:r>
            <a:endParaRPr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endParaRPr>
          </a:p>
        </p:txBody>
      </p:sp>
      <p:sp>
        <p:nvSpPr>
          <p:cNvPr id="23" name="Google Shape;3260;p39">
            <a:extLst>
              <a:ext uri="{FF2B5EF4-FFF2-40B4-BE49-F238E27FC236}">
                <a16:creationId xmlns:a16="http://schemas.microsoft.com/office/drawing/2014/main" id="{EA0AEE66-3D80-52AB-9D05-A784560F5771}"/>
              </a:ext>
            </a:extLst>
          </p:cNvPr>
          <p:cNvSpPr/>
          <p:nvPr/>
        </p:nvSpPr>
        <p:spPr>
          <a:xfrm>
            <a:off x="2882492" y="2295545"/>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3268;p39">
            <a:extLst>
              <a:ext uri="{FF2B5EF4-FFF2-40B4-BE49-F238E27FC236}">
                <a16:creationId xmlns:a16="http://schemas.microsoft.com/office/drawing/2014/main" id="{BC821C49-A988-7729-7535-D5D2AD3997FF}"/>
              </a:ext>
            </a:extLst>
          </p:cNvPr>
          <p:cNvCxnSpPr>
            <a:cxnSpLocks/>
            <a:stCxn id="23" idx="3"/>
          </p:cNvCxnSpPr>
          <p:nvPr/>
        </p:nvCxnSpPr>
        <p:spPr>
          <a:xfrm>
            <a:off x="3058892" y="2383745"/>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25" name="Google Shape;3271;p39">
            <a:extLst>
              <a:ext uri="{FF2B5EF4-FFF2-40B4-BE49-F238E27FC236}">
                <a16:creationId xmlns:a16="http://schemas.microsoft.com/office/drawing/2014/main" id="{54CD782D-5722-0C3B-50B5-C7D2FE89CA85}"/>
              </a:ext>
            </a:extLst>
          </p:cNvPr>
          <p:cNvCxnSpPr>
            <a:stCxn id="23" idx="2"/>
          </p:cNvCxnSpPr>
          <p:nvPr/>
        </p:nvCxnSpPr>
        <p:spPr>
          <a:xfrm>
            <a:off x="2970692" y="2471945"/>
            <a:ext cx="0" cy="304800"/>
          </a:xfrm>
          <a:prstGeom prst="straightConnector1">
            <a:avLst/>
          </a:prstGeom>
          <a:noFill/>
          <a:ln w="9525" cap="flat" cmpd="sng">
            <a:solidFill>
              <a:schemeClr val="dk2"/>
            </a:solidFill>
            <a:prstDash val="solid"/>
            <a:round/>
            <a:headEnd type="none" w="med" len="med"/>
            <a:tailEnd type="none" w="med" len="med"/>
          </a:ln>
        </p:spPr>
      </p:cxnSp>
      <p:sp>
        <p:nvSpPr>
          <p:cNvPr id="26" name="Google Shape;3260;p39">
            <a:extLst>
              <a:ext uri="{FF2B5EF4-FFF2-40B4-BE49-F238E27FC236}">
                <a16:creationId xmlns:a16="http://schemas.microsoft.com/office/drawing/2014/main" id="{1FA93395-E28D-8FB5-C36A-E5D31E71CE3A}"/>
              </a:ext>
            </a:extLst>
          </p:cNvPr>
          <p:cNvSpPr/>
          <p:nvPr/>
        </p:nvSpPr>
        <p:spPr>
          <a:xfrm>
            <a:off x="4217305" y="2295545"/>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 name="Google Shape;3268;p39">
            <a:extLst>
              <a:ext uri="{FF2B5EF4-FFF2-40B4-BE49-F238E27FC236}">
                <a16:creationId xmlns:a16="http://schemas.microsoft.com/office/drawing/2014/main" id="{EBA3E7F9-7D77-B0AF-A76F-D5915B4F5076}"/>
              </a:ext>
            </a:extLst>
          </p:cNvPr>
          <p:cNvCxnSpPr>
            <a:cxnSpLocks/>
            <a:stCxn id="26" idx="3"/>
          </p:cNvCxnSpPr>
          <p:nvPr/>
        </p:nvCxnSpPr>
        <p:spPr>
          <a:xfrm>
            <a:off x="4393705" y="2383745"/>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28" name="Google Shape;3271;p39">
            <a:extLst>
              <a:ext uri="{FF2B5EF4-FFF2-40B4-BE49-F238E27FC236}">
                <a16:creationId xmlns:a16="http://schemas.microsoft.com/office/drawing/2014/main" id="{C6DA569F-9CFB-CCCF-0C1E-E19940F55EF6}"/>
              </a:ext>
            </a:extLst>
          </p:cNvPr>
          <p:cNvCxnSpPr>
            <a:stCxn id="26" idx="2"/>
          </p:cNvCxnSpPr>
          <p:nvPr/>
        </p:nvCxnSpPr>
        <p:spPr>
          <a:xfrm>
            <a:off x="4305505" y="2471945"/>
            <a:ext cx="0" cy="304800"/>
          </a:xfrm>
          <a:prstGeom prst="straightConnector1">
            <a:avLst/>
          </a:prstGeom>
          <a:noFill/>
          <a:ln w="9525" cap="flat" cmpd="sng">
            <a:solidFill>
              <a:schemeClr val="dk2"/>
            </a:solidFill>
            <a:prstDash val="solid"/>
            <a:round/>
            <a:headEnd type="none" w="med" len="med"/>
            <a:tailEnd type="none" w="med" len="med"/>
          </a:ln>
        </p:spPr>
      </p:cxnSp>
      <p:sp>
        <p:nvSpPr>
          <p:cNvPr id="29" name="Google Shape;3260;p39">
            <a:extLst>
              <a:ext uri="{FF2B5EF4-FFF2-40B4-BE49-F238E27FC236}">
                <a16:creationId xmlns:a16="http://schemas.microsoft.com/office/drawing/2014/main" id="{D4DF1A7A-62CC-5AF9-5FF4-FA375CC1C57C}"/>
              </a:ext>
            </a:extLst>
          </p:cNvPr>
          <p:cNvSpPr/>
          <p:nvPr/>
        </p:nvSpPr>
        <p:spPr>
          <a:xfrm>
            <a:off x="5573140" y="2285034"/>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 name="Google Shape;3268;p39">
            <a:extLst>
              <a:ext uri="{FF2B5EF4-FFF2-40B4-BE49-F238E27FC236}">
                <a16:creationId xmlns:a16="http://schemas.microsoft.com/office/drawing/2014/main" id="{8DB7646E-797A-3584-313F-EED7BA7861BE}"/>
              </a:ext>
            </a:extLst>
          </p:cNvPr>
          <p:cNvCxnSpPr>
            <a:cxnSpLocks/>
            <a:stCxn id="29" idx="3"/>
          </p:cNvCxnSpPr>
          <p:nvPr/>
        </p:nvCxnSpPr>
        <p:spPr>
          <a:xfrm>
            <a:off x="5749540" y="2373234"/>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31" name="Google Shape;3271;p39">
            <a:extLst>
              <a:ext uri="{FF2B5EF4-FFF2-40B4-BE49-F238E27FC236}">
                <a16:creationId xmlns:a16="http://schemas.microsoft.com/office/drawing/2014/main" id="{77C05400-1D8B-A9AA-871A-8DFA38118316}"/>
              </a:ext>
            </a:extLst>
          </p:cNvPr>
          <p:cNvCxnSpPr>
            <a:stCxn id="29" idx="2"/>
          </p:cNvCxnSpPr>
          <p:nvPr/>
        </p:nvCxnSpPr>
        <p:spPr>
          <a:xfrm>
            <a:off x="5661340" y="2461434"/>
            <a:ext cx="0" cy="304800"/>
          </a:xfrm>
          <a:prstGeom prst="straightConnector1">
            <a:avLst/>
          </a:prstGeom>
          <a:noFill/>
          <a:ln w="9525" cap="flat" cmpd="sng">
            <a:solidFill>
              <a:schemeClr val="dk2"/>
            </a:solidFill>
            <a:prstDash val="solid"/>
            <a:round/>
            <a:headEnd type="none" w="med" len="med"/>
            <a:tailEnd type="none" w="med" len="med"/>
          </a:ln>
        </p:spPr>
      </p:cxnSp>
      <p:sp>
        <p:nvSpPr>
          <p:cNvPr id="32" name="Google Shape;3260;p39">
            <a:extLst>
              <a:ext uri="{FF2B5EF4-FFF2-40B4-BE49-F238E27FC236}">
                <a16:creationId xmlns:a16="http://schemas.microsoft.com/office/drawing/2014/main" id="{B6593E02-B6B5-8AF7-25F1-2177BE82CCCB}"/>
              </a:ext>
            </a:extLst>
          </p:cNvPr>
          <p:cNvSpPr/>
          <p:nvPr/>
        </p:nvSpPr>
        <p:spPr>
          <a:xfrm>
            <a:off x="6928974" y="2264013"/>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 name="Google Shape;3271;p39">
            <a:extLst>
              <a:ext uri="{FF2B5EF4-FFF2-40B4-BE49-F238E27FC236}">
                <a16:creationId xmlns:a16="http://schemas.microsoft.com/office/drawing/2014/main" id="{686588C1-DE21-23F0-D888-1E1B5010F5C8}"/>
              </a:ext>
            </a:extLst>
          </p:cNvPr>
          <p:cNvCxnSpPr>
            <a:stCxn id="32" idx="2"/>
          </p:cNvCxnSpPr>
          <p:nvPr/>
        </p:nvCxnSpPr>
        <p:spPr>
          <a:xfrm>
            <a:off x="7017174" y="2440413"/>
            <a:ext cx="0" cy="304800"/>
          </a:xfrm>
          <a:prstGeom prst="straightConnector1">
            <a:avLst/>
          </a:prstGeom>
          <a:noFill/>
          <a:ln w="9525" cap="flat" cmpd="sng">
            <a:solidFill>
              <a:schemeClr val="dk2"/>
            </a:solidFill>
            <a:prstDash val="solid"/>
            <a:round/>
            <a:headEnd type="none" w="med" len="med"/>
            <a:tailEnd type="none" w="med" len="med"/>
          </a:ln>
        </p:spPr>
      </p:cxnSp>
      <p:sp>
        <p:nvSpPr>
          <p:cNvPr id="36" name="文字方塊 35">
            <a:extLst>
              <a:ext uri="{FF2B5EF4-FFF2-40B4-BE49-F238E27FC236}">
                <a16:creationId xmlns:a16="http://schemas.microsoft.com/office/drawing/2014/main" id="{0686E61A-BE87-8A37-8EBB-E738CF77BD8B}"/>
              </a:ext>
            </a:extLst>
          </p:cNvPr>
          <p:cNvSpPr txBox="1"/>
          <p:nvPr/>
        </p:nvSpPr>
        <p:spPr>
          <a:xfrm>
            <a:off x="6521383" y="2734703"/>
            <a:ext cx="1020154" cy="338554"/>
          </a:xfrm>
          <a:prstGeom prst="rect">
            <a:avLst/>
          </a:prstGeom>
          <a:noFill/>
        </p:spPr>
        <p:txBody>
          <a:bodyPr wrap="square">
            <a:spAutoFit/>
          </a:bodyPr>
          <a:lstStyle/>
          <a:p>
            <a:pPr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rPr>
              <a:t>可解釋性</a:t>
            </a:r>
          </a:p>
        </p:txBody>
      </p:sp>
      <p:cxnSp>
        <p:nvCxnSpPr>
          <p:cNvPr id="2" name="Google Shape;3268;p39">
            <a:extLst>
              <a:ext uri="{FF2B5EF4-FFF2-40B4-BE49-F238E27FC236}">
                <a16:creationId xmlns:a16="http://schemas.microsoft.com/office/drawing/2014/main" id="{C123A599-E2B2-2A7D-C086-BED2434D293D}"/>
              </a:ext>
            </a:extLst>
          </p:cNvPr>
          <p:cNvCxnSpPr>
            <a:cxnSpLocks/>
          </p:cNvCxnSpPr>
          <p:nvPr/>
        </p:nvCxnSpPr>
        <p:spPr>
          <a:xfrm>
            <a:off x="7036676" y="2373234"/>
            <a:ext cx="1287136" cy="0"/>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 name="Google Shape;3260;p39">
            <a:extLst>
              <a:ext uri="{FF2B5EF4-FFF2-40B4-BE49-F238E27FC236}">
                <a16:creationId xmlns:a16="http://schemas.microsoft.com/office/drawing/2014/main" id="{D64B5749-4E4F-4656-F218-0AF21C09E6BE}"/>
              </a:ext>
            </a:extLst>
          </p:cNvPr>
          <p:cNvSpPr/>
          <p:nvPr/>
        </p:nvSpPr>
        <p:spPr>
          <a:xfrm>
            <a:off x="8147412" y="2255442"/>
            <a:ext cx="176400" cy="176400"/>
          </a:xfrm>
          <a:prstGeom prst="rect">
            <a:avLst/>
          </a:prstGeom>
          <a:solidFill>
            <a:schemeClr val="accent4">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 name="Google Shape;3271;p39">
            <a:extLst>
              <a:ext uri="{FF2B5EF4-FFF2-40B4-BE49-F238E27FC236}">
                <a16:creationId xmlns:a16="http://schemas.microsoft.com/office/drawing/2014/main" id="{0CC2AFAF-600E-ADC9-F7E4-55DD4ECE9542}"/>
              </a:ext>
            </a:extLst>
          </p:cNvPr>
          <p:cNvCxnSpPr/>
          <p:nvPr/>
        </p:nvCxnSpPr>
        <p:spPr>
          <a:xfrm>
            <a:off x="8233677" y="2431842"/>
            <a:ext cx="0" cy="304800"/>
          </a:xfrm>
          <a:prstGeom prst="straightConnector1">
            <a:avLst/>
          </a:prstGeom>
          <a:noFill/>
          <a:ln w="9525" cap="flat" cmpd="sng">
            <a:solidFill>
              <a:schemeClr val="dk2"/>
            </a:solidFill>
            <a:prstDash val="solid"/>
            <a:round/>
            <a:headEnd type="none" w="med" len="med"/>
            <a:tailEnd type="none" w="med" len="med"/>
          </a:ln>
        </p:spPr>
      </p:cxnSp>
      <p:sp>
        <p:nvSpPr>
          <p:cNvPr id="6" name="文字方塊 5">
            <a:extLst>
              <a:ext uri="{FF2B5EF4-FFF2-40B4-BE49-F238E27FC236}">
                <a16:creationId xmlns:a16="http://schemas.microsoft.com/office/drawing/2014/main" id="{6AD332F4-6129-CDAE-7121-6DC9C90F63BA}"/>
              </a:ext>
            </a:extLst>
          </p:cNvPr>
          <p:cNvSpPr txBox="1"/>
          <p:nvPr/>
        </p:nvSpPr>
        <p:spPr>
          <a:xfrm>
            <a:off x="7723600" y="2734703"/>
            <a:ext cx="1020154" cy="338554"/>
          </a:xfrm>
          <a:prstGeom prst="rect">
            <a:avLst/>
          </a:prstGeom>
          <a:noFill/>
        </p:spPr>
        <p:txBody>
          <a:bodyPr wrap="square">
            <a:spAutoFit/>
          </a:bodyPr>
          <a:lstStyle/>
          <a:p>
            <a:pPr algn="ctr"/>
            <a:r>
              <a:rPr lang="zh-TW" altLang="en-US" sz="1600" b="1" dirty="0">
                <a:solidFill>
                  <a:schemeClr val="accent3">
                    <a:lumMod val="50000"/>
                  </a:schemeClr>
                </a:solidFill>
                <a:latin typeface="Microsoft JhengHei" panose="020B0604030504040204" pitchFamily="34" charset="-120"/>
                <a:ea typeface="Microsoft JhengHei" panose="020B0604030504040204" pitchFamily="34" charset="-120"/>
              </a:rPr>
              <a:t>推論</a:t>
            </a:r>
          </a:p>
        </p:txBody>
      </p:sp>
    </p:spTree>
    <p:extLst>
      <p:ext uri="{BB962C8B-B14F-4D97-AF65-F5344CB8AC3E}">
        <p14:creationId xmlns:p14="http://schemas.microsoft.com/office/powerpoint/2010/main" val="5375292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03"/>
        <p:cNvGrpSpPr/>
        <p:nvPr/>
      </p:nvGrpSpPr>
      <p:grpSpPr>
        <a:xfrm>
          <a:off x="0" y="0"/>
          <a:ext cx="0" cy="0"/>
          <a:chOff x="0" y="0"/>
          <a:chExt cx="0" cy="0"/>
        </a:xfrm>
      </p:grpSpPr>
      <p:sp>
        <p:nvSpPr>
          <p:cNvPr id="2604" name="Google Shape;2604;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2605" name="Google Shape;2605;p29"/>
          <p:cNvSpPr txBox="1">
            <a:spLocks noGrp="1"/>
          </p:cNvSpPr>
          <p:nvPr>
            <p:ph type="subTitle" idx="3"/>
          </p:nvPr>
        </p:nvSpPr>
        <p:spPr>
          <a:xfrm>
            <a:off x="5523609" y="1923655"/>
            <a:ext cx="3055500" cy="819900"/>
          </a:xfrm>
          <a:prstGeom prst="rect">
            <a:avLst/>
          </a:prstGeom>
        </p:spPr>
        <p:txBody>
          <a:bodyPr spcFirstLastPara="1" wrap="square" lIns="91425" tIns="91425" rIns="91425" bIns="91425" anchor="t" anchorCtr="0">
            <a:noAutofit/>
          </a:bodyPr>
          <a:lstStyle/>
          <a:p>
            <a:pPr marL="0" lvl="0" indent="0"/>
            <a:r>
              <a:rPr lang="en-US" dirty="0"/>
              <a:t>Traditional statistical time series methods and machine learning methods</a:t>
            </a:r>
            <a:endParaRPr sz="1600" dirty="0">
              <a:solidFill>
                <a:srgbClr val="666666"/>
              </a:solidFill>
            </a:endParaRPr>
          </a:p>
        </p:txBody>
      </p:sp>
      <p:sp>
        <p:nvSpPr>
          <p:cNvPr id="2606" name="Google Shape;2606;p29"/>
          <p:cNvSpPr txBox="1">
            <a:spLocks noGrp="1"/>
          </p:cNvSpPr>
          <p:nvPr>
            <p:ph type="subTitle" idx="1"/>
          </p:nvPr>
        </p:nvSpPr>
        <p:spPr>
          <a:xfrm>
            <a:off x="1497964" y="1827108"/>
            <a:ext cx="3055500" cy="819900"/>
          </a:xfrm>
          <a:prstGeom prst="rect">
            <a:avLst/>
          </a:prstGeom>
        </p:spPr>
        <p:txBody>
          <a:bodyPr spcFirstLastPara="1" wrap="square" lIns="91425" tIns="91425" rIns="91425" bIns="91425" anchor="t" anchorCtr="0">
            <a:noAutofit/>
          </a:bodyPr>
          <a:lstStyle/>
          <a:p>
            <a:pPr marL="0" lvl="0" indent="0"/>
            <a:r>
              <a:rPr lang="en-US" dirty="0"/>
              <a:t>Using data science methods to monitor and predict Taiwan's air quality</a:t>
            </a:r>
            <a:endParaRPr dirty="0"/>
          </a:p>
        </p:txBody>
      </p:sp>
      <p:sp>
        <p:nvSpPr>
          <p:cNvPr id="2607" name="Google Shape;2607;p29"/>
          <p:cNvSpPr txBox="1">
            <a:spLocks noGrp="1"/>
          </p:cNvSpPr>
          <p:nvPr>
            <p:ph type="subTitle" idx="2"/>
          </p:nvPr>
        </p:nvSpPr>
        <p:spPr>
          <a:xfrm>
            <a:off x="1497964" y="3403253"/>
            <a:ext cx="3055500" cy="819900"/>
          </a:xfrm>
          <a:prstGeom prst="rect">
            <a:avLst/>
          </a:prstGeom>
        </p:spPr>
        <p:txBody>
          <a:bodyPr spcFirstLastPara="1" wrap="square" lIns="91425" tIns="91425" rIns="91425" bIns="91425" anchor="t" anchorCtr="0">
            <a:noAutofit/>
          </a:bodyPr>
          <a:lstStyle/>
          <a:p>
            <a:pPr marL="0" lvl="0" indent="0"/>
            <a:r>
              <a:rPr lang="en-US" dirty="0"/>
              <a:t>The data used in the project mainly comes from the air quality open data set of the </a:t>
            </a:r>
            <a:r>
              <a:rPr lang="en-US" b="1" dirty="0"/>
              <a:t>Taiwan government's environmental data open platform</a:t>
            </a:r>
            <a:r>
              <a:rPr lang="en-US" dirty="0"/>
              <a:t>.</a:t>
            </a:r>
            <a:endParaRPr dirty="0"/>
          </a:p>
        </p:txBody>
      </p:sp>
      <p:sp>
        <p:nvSpPr>
          <p:cNvPr id="2608" name="Google Shape;2608;p29"/>
          <p:cNvSpPr txBox="1">
            <a:spLocks noGrp="1"/>
          </p:cNvSpPr>
          <p:nvPr>
            <p:ph type="subTitle" idx="4"/>
          </p:nvPr>
        </p:nvSpPr>
        <p:spPr>
          <a:xfrm>
            <a:off x="5535965" y="3669857"/>
            <a:ext cx="3055500" cy="819900"/>
          </a:xfrm>
          <a:prstGeom prst="rect">
            <a:avLst/>
          </a:prstGeom>
        </p:spPr>
        <p:txBody>
          <a:bodyPr spcFirstLastPara="1" wrap="square" lIns="91425" tIns="91425" rIns="91425" bIns="91425" anchor="t" anchorCtr="0">
            <a:noAutofit/>
          </a:bodyPr>
          <a:lstStyle/>
          <a:p>
            <a:pPr marL="0" lvl="0" indent="0"/>
            <a:r>
              <a:rPr lang="en-US" dirty="0"/>
              <a:t>?</a:t>
            </a:r>
            <a:endParaRPr dirty="0"/>
          </a:p>
        </p:txBody>
      </p:sp>
      <p:sp>
        <p:nvSpPr>
          <p:cNvPr id="2609" name="Google Shape;2609;p29"/>
          <p:cNvSpPr txBox="1">
            <a:spLocks noGrp="1"/>
          </p:cNvSpPr>
          <p:nvPr>
            <p:ph type="title" idx="5"/>
          </p:nvPr>
        </p:nvSpPr>
        <p:spPr>
          <a:xfrm>
            <a:off x="737886" y="1587825"/>
            <a:ext cx="724800" cy="7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610" name="Google Shape;2610;p29"/>
          <p:cNvSpPr txBox="1">
            <a:spLocks noGrp="1"/>
          </p:cNvSpPr>
          <p:nvPr>
            <p:ph type="title" idx="6"/>
          </p:nvPr>
        </p:nvSpPr>
        <p:spPr>
          <a:xfrm>
            <a:off x="4590537" y="1587825"/>
            <a:ext cx="724800" cy="7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611" name="Google Shape;2611;p29"/>
          <p:cNvSpPr txBox="1">
            <a:spLocks noGrp="1"/>
          </p:cNvSpPr>
          <p:nvPr>
            <p:ph type="title" idx="7"/>
          </p:nvPr>
        </p:nvSpPr>
        <p:spPr>
          <a:xfrm>
            <a:off x="737886" y="3167325"/>
            <a:ext cx="724800" cy="7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612" name="Google Shape;2612;p29"/>
          <p:cNvSpPr txBox="1">
            <a:spLocks noGrp="1"/>
          </p:cNvSpPr>
          <p:nvPr>
            <p:ph type="title" idx="8"/>
          </p:nvPr>
        </p:nvSpPr>
        <p:spPr>
          <a:xfrm>
            <a:off x="4590536" y="3167325"/>
            <a:ext cx="724800" cy="7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613" name="Google Shape;2613;p29"/>
          <p:cNvSpPr txBox="1">
            <a:spLocks noGrp="1"/>
          </p:cNvSpPr>
          <p:nvPr>
            <p:ph type="subTitle" idx="9"/>
          </p:nvPr>
        </p:nvSpPr>
        <p:spPr>
          <a:xfrm>
            <a:off x="1497964" y="1511625"/>
            <a:ext cx="3055500" cy="447600"/>
          </a:xfrm>
          <a:prstGeom prst="rect">
            <a:avLst/>
          </a:prstGeom>
        </p:spPr>
        <p:txBody>
          <a:bodyPr spcFirstLastPara="1" wrap="square" lIns="91425" tIns="91425" rIns="91425" bIns="91425" anchor="b" anchorCtr="0">
            <a:noAutofit/>
          </a:bodyPr>
          <a:lstStyle/>
          <a:p>
            <a:pPr marL="0" lvl="0" indent="0"/>
            <a:r>
              <a:rPr lang="zh-TW" altLang="en-US" b="1" dirty="0">
                <a:latin typeface="Microsoft JhengHei" panose="020B0604030504040204" pitchFamily="34" charset="-120"/>
                <a:ea typeface="Microsoft JhengHei" panose="020B0604030504040204" pitchFamily="34" charset="-120"/>
              </a:rPr>
              <a:t>專案背景與研究動機</a:t>
            </a:r>
            <a:endParaRPr dirty="0"/>
          </a:p>
        </p:txBody>
      </p:sp>
      <p:sp>
        <p:nvSpPr>
          <p:cNvPr id="2614" name="Google Shape;2614;p29"/>
          <p:cNvSpPr txBox="1">
            <a:spLocks noGrp="1"/>
          </p:cNvSpPr>
          <p:nvPr>
            <p:ph type="subTitle" idx="13"/>
          </p:nvPr>
        </p:nvSpPr>
        <p:spPr>
          <a:xfrm>
            <a:off x="1497964" y="3091119"/>
            <a:ext cx="3055500" cy="447600"/>
          </a:xfrm>
          <a:prstGeom prst="rect">
            <a:avLst/>
          </a:prstGeom>
        </p:spPr>
        <p:txBody>
          <a:bodyPr spcFirstLastPara="1" wrap="square" lIns="91425" tIns="91425" rIns="91425" bIns="91425" anchor="b" anchorCtr="0">
            <a:noAutofit/>
          </a:bodyPr>
          <a:lstStyle/>
          <a:p>
            <a:pPr marL="0" lvl="0" indent="0"/>
            <a:r>
              <a:rPr lang="zh-TW" altLang="en-US" b="1" dirty="0">
                <a:latin typeface="Microsoft JhengHei" panose="020B0604030504040204" pitchFamily="34" charset="-120"/>
                <a:ea typeface="Microsoft JhengHei" panose="020B0604030504040204" pitchFamily="34" charset="-120"/>
              </a:rPr>
              <a:t>研究目標與範圍</a:t>
            </a:r>
            <a:endParaRPr dirty="0"/>
          </a:p>
        </p:txBody>
      </p:sp>
      <p:sp>
        <p:nvSpPr>
          <p:cNvPr id="2615" name="Google Shape;2615;p29"/>
          <p:cNvSpPr txBox="1">
            <a:spLocks noGrp="1"/>
          </p:cNvSpPr>
          <p:nvPr>
            <p:ph type="subTitle" idx="14"/>
          </p:nvPr>
        </p:nvSpPr>
        <p:spPr>
          <a:xfrm>
            <a:off x="5461825" y="1558743"/>
            <a:ext cx="3055500" cy="447600"/>
          </a:xfrm>
          <a:prstGeom prst="rect">
            <a:avLst/>
          </a:prstGeom>
        </p:spPr>
        <p:txBody>
          <a:bodyPr spcFirstLastPara="1" wrap="square" lIns="91425" tIns="91425" rIns="91425" bIns="91425" anchor="b" anchorCtr="0">
            <a:noAutofit/>
          </a:bodyPr>
          <a:lstStyle/>
          <a:p>
            <a:pPr marL="0" lvl="0" indent="0"/>
            <a:r>
              <a:rPr lang="zh-TW" altLang="en-US" b="1" dirty="0">
                <a:latin typeface="Microsoft JhengHei" panose="020B0604030504040204" pitchFamily="34" charset="-120"/>
                <a:ea typeface="Microsoft JhengHei" panose="020B0604030504040204" pitchFamily="34" charset="-120"/>
              </a:rPr>
              <a:t>模型訓練</a:t>
            </a:r>
            <a:endParaRPr b="1" dirty="0">
              <a:latin typeface="Microsoft JhengHei" panose="020B0604030504040204" pitchFamily="34" charset="-120"/>
              <a:ea typeface="Microsoft JhengHei" panose="020B0604030504040204" pitchFamily="34" charset="-120"/>
            </a:endParaRPr>
          </a:p>
        </p:txBody>
      </p:sp>
      <p:sp>
        <p:nvSpPr>
          <p:cNvPr id="2616" name="Google Shape;2616;p29"/>
          <p:cNvSpPr txBox="1">
            <a:spLocks noGrp="1"/>
          </p:cNvSpPr>
          <p:nvPr>
            <p:ph type="subTitle" idx="15"/>
          </p:nvPr>
        </p:nvSpPr>
        <p:spPr>
          <a:xfrm>
            <a:off x="5400041" y="3234162"/>
            <a:ext cx="3055500" cy="447600"/>
          </a:xfrm>
          <a:prstGeom prst="rect">
            <a:avLst/>
          </a:prstGeom>
        </p:spPr>
        <p:txBody>
          <a:bodyPr spcFirstLastPara="1" wrap="square" lIns="91425" tIns="91425" rIns="91425" bIns="91425" anchor="b" anchorCtr="0">
            <a:noAutofit/>
          </a:bodyPr>
          <a:lstStyle/>
          <a:p>
            <a:pPr marL="0" lvl="0" indent="0"/>
            <a:r>
              <a:rPr lang="zh-TW" altLang="en-US" b="1" dirty="0">
                <a:latin typeface="Microsoft JhengHei" panose="020B0604030504040204" pitchFamily="34" charset="-120"/>
                <a:ea typeface="Microsoft JhengHei" panose="020B0604030504040204" pitchFamily="34" charset="-120"/>
              </a:rPr>
              <a:t>總結分享</a:t>
            </a:r>
            <a:endParaRPr b="1" dirty="0">
              <a:latin typeface="Microsoft JhengHei" panose="020B0604030504040204" pitchFamily="34" charset="-120"/>
              <a:ea typeface="Microsoft JhengHei" panose="020B0604030504040204" pitchFamily="34" charset="-12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58">
          <a:extLst>
            <a:ext uri="{FF2B5EF4-FFF2-40B4-BE49-F238E27FC236}">
              <a16:creationId xmlns:a16="http://schemas.microsoft.com/office/drawing/2014/main" id="{FB90473F-8507-CC96-5EB7-D1CB64F03CB5}"/>
            </a:ext>
          </a:extLst>
        </p:cNvPr>
        <p:cNvGrpSpPr/>
        <p:nvPr/>
      </p:nvGrpSpPr>
      <p:grpSpPr>
        <a:xfrm>
          <a:off x="0" y="0"/>
          <a:ext cx="0" cy="0"/>
          <a:chOff x="0" y="0"/>
          <a:chExt cx="0" cy="0"/>
        </a:xfrm>
      </p:grpSpPr>
      <p:sp>
        <p:nvSpPr>
          <p:cNvPr id="3259" name="Google Shape;3259;p39">
            <a:extLst>
              <a:ext uri="{FF2B5EF4-FFF2-40B4-BE49-F238E27FC236}">
                <a16:creationId xmlns:a16="http://schemas.microsoft.com/office/drawing/2014/main" id="{816931A8-B30A-091B-D984-3B4EA2E49B6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zh-TW" altLang="en-US" b="1" dirty="0">
                <a:latin typeface="Microsoft JhengHei" panose="020B0604030504040204" pitchFamily="34" charset="-120"/>
                <a:ea typeface="Microsoft JhengHei" panose="020B0604030504040204" pitchFamily="34" charset="-120"/>
              </a:rPr>
              <a:t>模型訓練</a:t>
            </a:r>
            <a:r>
              <a:rPr lang="en-US" altLang="zh-TW" b="1" dirty="0">
                <a:latin typeface="Microsoft JhengHei" panose="020B0604030504040204" pitchFamily="34" charset="-120"/>
                <a:ea typeface="Microsoft JhengHei" panose="020B0604030504040204" pitchFamily="34" charset="-120"/>
              </a:rPr>
              <a:t>-</a:t>
            </a:r>
            <a:r>
              <a:rPr lang="en-US" altLang="zh-TW" b="1" dirty="0">
                <a:solidFill>
                  <a:schemeClr val="accent1"/>
                </a:solidFill>
                <a:latin typeface="Microsoft JhengHei" panose="020B0604030504040204" pitchFamily="34" charset="-120"/>
                <a:ea typeface="Microsoft JhengHei" panose="020B0604030504040204" pitchFamily="34" charset="-120"/>
                <a:cs typeface="Outfit"/>
                <a:sym typeface="Outfit"/>
              </a:rPr>
              <a:t>Lag </a:t>
            </a:r>
            <a: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t>選擇</a:t>
            </a:r>
            <a:b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br>
            <a:endParaRPr b="1" dirty="0">
              <a:latin typeface="Microsoft JhengHei" panose="020B0604030504040204" pitchFamily="34" charset="-120"/>
              <a:ea typeface="Microsoft JhengHei" panose="020B0604030504040204" pitchFamily="34" charset="-120"/>
            </a:endParaRPr>
          </a:p>
        </p:txBody>
      </p:sp>
      <p:sp>
        <p:nvSpPr>
          <p:cNvPr id="3" name="文字方塊 2">
            <a:extLst>
              <a:ext uri="{FF2B5EF4-FFF2-40B4-BE49-F238E27FC236}">
                <a16:creationId xmlns:a16="http://schemas.microsoft.com/office/drawing/2014/main" id="{DDEE7BA9-D176-D6B4-C204-D7CBD037774B}"/>
              </a:ext>
            </a:extLst>
          </p:cNvPr>
          <p:cNvSpPr txBox="1"/>
          <p:nvPr/>
        </p:nvSpPr>
        <p:spPr>
          <a:xfrm>
            <a:off x="1060249" y="1403502"/>
            <a:ext cx="8553713" cy="3739998"/>
          </a:xfrm>
          <a:prstGeom prst="rect">
            <a:avLst/>
          </a:prstGeom>
          <a:noFill/>
        </p:spPr>
        <p:txBody>
          <a:bodyPr wrap="square">
            <a:spAutoFit/>
          </a:bodyPr>
          <a:lstStyle/>
          <a:p>
            <a:pPr>
              <a:lnSpc>
                <a:spcPct val="150000"/>
              </a:lnSpc>
            </a:pPr>
            <a:r>
              <a:rPr lang="zh-TW" altLang="en-US" sz="1600" dirty="0"/>
              <a:t>為什麼要做 </a:t>
            </a:r>
            <a:r>
              <a:rPr lang="en-US" altLang="zh-TW" sz="1600" dirty="0"/>
              <a:t>Lag </a:t>
            </a:r>
            <a:r>
              <a:rPr lang="zh-TW" altLang="en-US" sz="1600" dirty="0"/>
              <a:t>分析？</a:t>
            </a:r>
          </a:p>
          <a:p>
            <a:pPr marL="285750" indent="-285750">
              <a:lnSpc>
                <a:spcPct val="150000"/>
              </a:lnSpc>
              <a:buFont typeface="Arial" panose="020B0604020202020204" pitchFamily="34" charset="0"/>
              <a:buChar char="•"/>
            </a:pPr>
            <a:r>
              <a:rPr lang="zh-TW" altLang="en-US" sz="1600" dirty="0"/>
              <a:t>揭露「時間依賴」</a:t>
            </a:r>
            <a:endParaRPr lang="en-US" altLang="zh-TW" sz="1600" dirty="0"/>
          </a:p>
          <a:p>
            <a:pPr marL="285750" indent="-285750">
              <a:lnSpc>
                <a:spcPct val="150000"/>
              </a:lnSpc>
              <a:buFont typeface="Arial" panose="020B0604020202020204" pitchFamily="34" charset="0"/>
              <a:buChar char="•"/>
            </a:pPr>
            <a:r>
              <a:rPr lang="zh-TW" altLang="en-US" sz="1600" dirty="0"/>
              <a:t>找出「訊號 vs. 噪訊」</a:t>
            </a:r>
          </a:p>
          <a:p>
            <a:pPr marL="285750" indent="-285750">
              <a:lnSpc>
                <a:spcPct val="150000"/>
              </a:lnSpc>
              <a:buFont typeface="Arial" panose="020B0604020202020204" pitchFamily="34" charset="0"/>
              <a:buChar char="•"/>
            </a:pPr>
            <a:r>
              <a:rPr lang="zh-TW" altLang="en-US" sz="1600" dirty="0"/>
              <a:t>決定滑動窗口長度</a:t>
            </a:r>
          </a:p>
          <a:p>
            <a:pPr marL="285750" indent="-285750">
              <a:lnSpc>
                <a:spcPct val="150000"/>
              </a:lnSpc>
              <a:buFont typeface="Arial" panose="020B0604020202020204" pitchFamily="34" charset="0"/>
              <a:buChar char="•"/>
            </a:pPr>
            <a:r>
              <a:rPr lang="zh-TW" altLang="en-US" sz="1600" dirty="0"/>
              <a:t>對齊物理機制</a:t>
            </a:r>
            <a:endParaRPr lang="en-US" altLang="zh-TW" sz="1600" dirty="0"/>
          </a:p>
          <a:p>
            <a:pPr>
              <a:lnSpc>
                <a:spcPct val="150000"/>
              </a:lnSpc>
            </a:pPr>
            <a:endParaRPr lang="zh-TW" altLang="en-US" sz="1600" dirty="0"/>
          </a:p>
          <a:p>
            <a:pPr>
              <a:lnSpc>
                <a:spcPct val="150000"/>
              </a:lnSpc>
            </a:pPr>
            <a:r>
              <a:rPr lang="zh-TW" altLang="en-US" sz="1600" dirty="0"/>
              <a:t>Lag 分析＝把「過去多久的空氣還影響現在」量化清楚，</a:t>
            </a:r>
            <a:endParaRPr lang="en-US" altLang="zh-TW" sz="1600" dirty="0"/>
          </a:p>
          <a:p>
            <a:pPr>
              <a:lnSpc>
                <a:spcPct val="150000"/>
              </a:lnSpc>
            </a:pPr>
            <a:r>
              <a:rPr lang="zh-TW" altLang="en-US" sz="1600" dirty="0"/>
              <a:t>讓後續特徵工程、模型設計、交叉驗證都站在正確起跑線</a:t>
            </a:r>
          </a:p>
          <a:p>
            <a:pPr>
              <a:lnSpc>
                <a:spcPct val="150000"/>
              </a:lnSpc>
            </a:pPr>
            <a:endParaRPr lang="zh-TW" altLang="en-US" sz="1600" dirty="0"/>
          </a:p>
          <a:p>
            <a:pPr>
              <a:lnSpc>
                <a:spcPct val="150000"/>
              </a:lnSpc>
            </a:pPr>
            <a:endParaRPr lang="zh-TW" altLang="en-US" sz="1600" dirty="0"/>
          </a:p>
        </p:txBody>
      </p:sp>
    </p:spTree>
    <p:extLst>
      <p:ext uri="{BB962C8B-B14F-4D97-AF65-F5344CB8AC3E}">
        <p14:creationId xmlns:p14="http://schemas.microsoft.com/office/powerpoint/2010/main" val="6243237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58">
          <a:extLst>
            <a:ext uri="{FF2B5EF4-FFF2-40B4-BE49-F238E27FC236}">
              <a16:creationId xmlns:a16="http://schemas.microsoft.com/office/drawing/2014/main" id="{C186EB93-C914-BF13-89D6-6027B08EA4EA}"/>
            </a:ext>
          </a:extLst>
        </p:cNvPr>
        <p:cNvGrpSpPr/>
        <p:nvPr/>
      </p:nvGrpSpPr>
      <p:grpSpPr>
        <a:xfrm>
          <a:off x="0" y="0"/>
          <a:ext cx="0" cy="0"/>
          <a:chOff x="0" y="0"/>
          <a:chExt cx="0" cy="0"/>
        </a:xfrm>
      </p:grpSpPr>
      <p:sp>
        <p:nvSpPr>
          <p:cNvPr id="3259" name="Google Shape;3259;p39">
            <a:extLst>
              <a:ext uri="{FF2B5EF4-FFF2-40B4-BE49-F238E27FC236}">
                <a16:creationId xmlns:a16="http://schemas.microsoft.com/office/drawing/2014/main" id="{4127F08A-A810-6B71-1CB7-162B4DAB44EA}"/>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zh-TW" altLang="en-US" b="1" dirty="0">
                <a:latin typeface="Microsoft JhengHei" panose="020B0604030504040204" pitchFamily="34" charset="-120"/>
                <a:ea typeface="Microsoft JhengHei" panose="020B0604030504040204" pitchFamily="34" charset="-120"/>
              </a:rPr>
              <a:t>模型訓練</a:t>
            </a:r>
            <a:r>
              <a:rPr lang="en-US" altLang="zh-TW" b="1" dirty="0">
                <a:latin typeface="Microsoft JhengHei" panose="020B0604030504040204" pitchFamily="34" charset="-120"/>
                <a:ea typeface="Microsoft JhengHei" panose="020B0604030504040204" pitchFamily="34" charset="-120"/>
              </a:rPr>
              <a:t>-</a:t>
            </a:r>
            <a:r>
              <a:rPr lang="en-US" altLang="zh-TW" b="1" dirty="0">
                <a:solidFill>
                  <a:schemeClr val="accent1"/>
                </a:solidFill>
                <a:latin typeface="Microsoft JhengHei" panose="020B0604030504040204" pitchFamily="34" charset="-120"/>
                <a:ea typeface="Microsoft JhengHei" panose="020B0604030504040204" pitchFamily="34" charset="-120"/>
                <a:cs typeface="Outfit"/>
                <a:sym typeface="Outfit"/>
              </a:rPr>
              <a:t>Lag </a:t>
            </a:r>
            <a: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t>選擇</a:t>
            </a:r>
            <a:b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br>
            <a:endParaRPr b="1" dirty="0">
              <a:latin typeface="Microsoft JhengHei" panose="020B0604030504040204" pitchFamily="34" charset="-120"/>
              <a:ea typeface="Microsoft JhengHei" panose="020B0604030504040204" pitchFamily="34" charset="-120"/>
            </a:endParaRPr>
          </a:p>
        </p:txBody>
      </p:sp>
      <p:sp>
        <p:nvSpPr>
          <p:cNvPr id="3" name="文字方塊 2">
            <a:extLst>
              <a:ext uri="{FF2B5EF4-FFF2-40B4-BE49-F238E27FC236}">
                <a16:creationId xmlns:a16="http://schemas.microsoft.com/office/drawing/2014/main" id="{23F7A379-C514-80EF-4FD3-B774E275E531}"/>
              </a:ext>
            </a:extLst>
          </p:cNvPr>
          <p:cNvSpPr txBox="1"/>
          <p:nvPr/>
        </p:nvSpPr>
        <p:spPr>
          <a:xfrm>
            <a:off x="1060249" y="1249900"/>
            <a:ext cx="8553713" cy="3973652"/>
          </a:xfrm>
          <a:prstGeom prst="rect">
            <a:avLst/>
          </a:prstGeom>
          <a:noFill/>
        </p:spPr>
        <p:txBody>
          <a:bodyPr wrap="square">
            <a:spAutoFit/>
          </a:bodyPr>
          <a:lstStyle/>
          <a:p>
            <a:pPr marL="342900" indent="-342900">
              <a:lnSpc>
                <a:spcPct val="150000"/>
              </a:lnSpc>
              <a:buFont typeface="+mj-lt"/>
              <a:buAutoNum type="arabicPeriod"/>
            </a:pPr>
            <a:r>
              <a:rPr lang="zh-TW" altLang="en-US" sz="1500" dirty="0"/>
              <a:t>資料基礎建設</a:t>
            </a:r>
          </a:p>
          <a:p>
            <a:pPr marL="342900" indent="-342900">
              <a:lnSpc>
                <a:spcPct val="150000"/>
              </a:lnSpc>
              <a:buFont typeface="+mj-lt"/>
              <a:buAutoNum type="arabicPeriod"/>
            </a:pPr>
            <a:r>
              <a:rPr lang="zh-TW" altLang="en-US" sz="1500" dirty="0"/>
              <a:t>STL 分解 → 純化訊號</a:t>
            </a:r>
          </a:p>
          <a:p>
            <a:pPr marL="342900" indent="-342900">
              <a:lnSpc>
                <a:spcPct val="150000"/>
              </a:lnSpc>
              <a:buFont typeface="+mj-lt"/>
              <a:buAutoNum type="arabicPeriod"/>
            </a:pPr>
            <a:r>
              <a:rPr lang="zh-TW" altLang="en-US" sz="1500" dirty="0"/>
              <a:t>相關性偵測 (ACF / PACF)</a:t>
            </a:r>
          </a:p>
          <a:p>
            <a:pPr marL="342900" indent="-342900">
              <a:lnSpc>
                <a:spcPct val="150000"/>
              </a:lnSpc>
              <a:buFont typeface="+mj-lt"/>
              <a:buAutoNum type="arabicPeriod"/>
            </a:pPr>
            <a:r>
              <a:rPr lang="zh-TW" altLang="en-US" sz="1500" dirty="0"/>
              <a:t>線性依賴：動態 Pearson 門檻</a:t>
            </a:r>
          </a:p>
          <a:p>
            <a:pPr marL="342900" indent="-342900">
              <a:lnSpc>
                <a:spcPct val="150000"/>
              </a:lnSpc>
              <a:buFont typeface="+mj-lt"/>
              <a:buAutoNum type="arabicPeriod"/>
            </a:pPr>
            <a:r>
              <a:rPr lang="zh-TW" altLang="en-US" sz="1500" dirty="0"/>
              <a:t>非線性依賴：Bias-corrected 互信息</a:t>
            </a:r>
          </a:p>
          <a:p>
            <a:pPr marL="342900" indent="-342900">
              <a:lnSpc>
                <a:spcPct val="150000"/>
              </a:lnSpc>
              <a:buFont typeface="+mj-lt"/>
              <a:buAutoNum type="arabicPeriod"/>
            </a:pPr>
            <a:r>
              <a:rPr lang="zh-TW" altLang="en-US" sz="1500" dirty="0"/>
              <a:t>產生候選滯後窗口</a:t>
            </a:r>
          </a:p>
          <a:p>
            <a:pPr marL="342900" indent="-342900">
              <a:lnSpc>
                <a:spcPct val="150000"/>
              </a:lnSpc>
              <a:buFont typeface="+mj-lt"/>
              <a:buAutoNum type="arabicPeriod"/>
            </a:pPr>
            <a:r>
              <a:rPr lang="zh-TW" altLang="en-US" sz="1500" dirty="0"/>
              <a:t>Rolling-origin 交叉驗證</a:t>
            </a:r>
            <a:endParaRPr lang="en-US" altLang="zh-TW" sz="1500" dirty="0"/>
          </a:p>
          <a:p>
            <a:pPr>
              <a:lnSpc>
                <a:spcPct val="150000"/>
              </a:lnSpc>
            </a:pPr>
            <a:br>
              <a:rPr lang="en-US" altLang="zh-TW" sz="500" dirty="0"/>
            </a:br>
            <a:r>
              <a:rPr lang="zh-TW" altLang="en-US" sz="1500" b="1" dirty="0"/>
              <a:t>結論 &amp; 應用</a:t>
            </a:r>
          </a:p>
          <a:p>
            <a:pPr>
              <a:lnSpc>
                <a:spcPct val="150000"/>
              </a:lnSpc>
            </a:pPr>
            <a:r>
              <a:rPr lang="zh-TW" altLang="en-US" sz="1500" dirty="0"/>
              <a:t>短期預警：24 h 窗口就夠快、夠好。</a:t>
            </a:r>
          </a:p>
          <a:p>
            <a:pPr>
              <a:lnSpc>
                <a:spcPct val="150000"/>
              </a:lnSpc>
            </a:pPr>
            <a:r>
              <a:rPr lang="zh-TW" altLang="en-US" sz="1500" dirty="0"/>
              <a:t>1–3 天預測：用 72 h 窗口效果最佳（RMSE 0.316 µg/m³）</a:t>
            </a:r>
          </a:p>
          <a:p>
            <a:pPr>
              <a:lnSpc>
                <a:spcPct val="150000"/>
              </a:lnSpc>
            </a:pPr>
            <a:endParaRPr lang="zh-TW" altLang="en-US" sz="1500" dirty="0"/>
          </a:p>
        </p:txBody>
      </p:sp>
    </p:spTree>
    <p:extLst>
      <p:ext uri="{BB962C8B-B14F-4D97-AF65-F5344CB8AC3E}">
        <p14:creationId xmlns:p14="http://schemas.microsoft.com/office/powerpoint/2010/main" val="38178331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58">
          <a:extLst>
            <a:ext uri="{FF2B5EF4-FFF2-40B4-BE49-F238E27FC236}">
              <a16:creationId xmlns:a16="http://schemas.microsoft.com/office/drawing/2014/main" id="{AB92ACD4-6AC1-A15A-3DD8-F68897542C68}"/>
            </a:ext>
          </a:extLst>
        </p:cNvPr>
        <p:cNvGrpSpPr/>
        <p:nvPr/>
      </p:nvGrpSpPr>
      <p:grpSpPr>
        <a:xfrm>
          <a:off x="0" y="0"/>
          <a:ext cx="0" cy="0"/>
          <a:chOff x="0" y="0"/>
          <a:chExt cx="0" cy="0"/>
        </a:xfrm>
      </p:grpSpPr>
      <p:sp>
        <p:nvSpPr>
          <p:cNvPr id="3259" name="Google Shape;3259;p39">
            <a:extLst>
              <a:ext uri="{FF2B5EF4-FFF2-40B4-BE49-F238E27FC236}">
                <a16:creationId xmlns:a16="http://schemas.microsoft.com/office/drawing/2014/main" id="{A3DF4F21-C339-4B11-E4FB-B4D876F87EA3}"/>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zh-TW" altLang="en-US" b="1" dirty="0">
                <a:latin typeface="Microsoft JhengHei" panose="020B0604030504040204" pitchFamily="34" charset="-120"/>
                <a:ea typeface="Microsoft JhengHei" panose="020B0604030504040204" pitchFamily="34" charset="-120"/>
              </a:rPr>
              <a:t>模型訓練</a:t>
            </a:r>
            <a:endParaRPr b="1" dirty="0">
              <a:latin typeface="Microsoft JhengHei" panose="020B0604030504040204" pitchFamily="34" charset="-120"/>
              <a:ea typeface="Microsoft JhengHei" panose="020B0604030504040204" pitchFamily="34" charset="-120"/>
            </a:endParaRPr>
          </a:p>
        </p:txBody>
      </p:sp>
      <p:sp>
        <p:nvSpPr>
          <p:cNvPr id="3260" name="Google Shape;3260;p39">
            <a:extLst>
              <a:ext uri="{FF2B5EF4-FFF2-40B4-BE49-F238E27FC236}">
                <a16:creationId xmlns:a16="http://schemas.microsoft.com/office/drawing/2014/main" id="{F1230E23-E2E9-356E-2F53-9976A2A5674F}"/>
              </a:ext>
            </a:extLst>
          </p:cNvPr>
          <p:cNvSpPr/>
          <p:nvPr/>
        </p:nvSpPr>
        <p:spPr>
          <a:xfrm>
            <a:off x="1510892" y="2290289"/>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9">
            <a:extLst>
              <a:ext uri="{FF2B5EF4-FFF2-40B4-BE49-F238E27FC236}">
                <a16:creationId xmlns:a16="http://schemas.microsoft.com/office/drawing/2014/main" id="{9FBDFD82-EF0E-29A2-894F-829ED89087D4}"/>
              </a:ext>
            </a:extLst>
          </p:cNvPr>
          <p:cNvSpPr txBox="1"/>
          <p:nvPr/>
        </p:nvSpPr>
        <p:spPr>
          <a:xfrm flipH="1">
            <a:off x="692892" y="2734703"/>
            <a:ext cx="1812300" cy="897900"/>
          </a:xfrm>
          <a:prstGeom prst="rect">
            <a:avLst/>
          </a:prstGeom>
          <a:noFill/>
          <a:ln>
            <a:noFill/>
          </a:ln>
        </p:spPr>
        <p:txBody>
          <a:bodyPr spcFirstLastPara="1" wrap="square" lIns="91425" tIns="91425" rIns="91425" bIns="91425" anchor="t" anchorCtr="0">
            <a:noAutofit/>
          </a:bodyPr>
          <a:lstStyle/>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cs typeface="Outfit"/>
                <a:sym typeface="Outfit"/>
              </a:rPr>
              <a:t>模型資料</a:t>
            </a:r>
            <a:endParaRPr lang="en-US" altLang="zh-TW" sz="1600" b="1" dirty="0">
              <a:solidFill>
                <a:schemeClr val="accent1">
                  <a:lumMod val="40000"/>
                  <a:lumOff val="60000"/>
                </a:schemeClr>
              </a:solidFill>
              <a:latin typeface="Microsoft JhengHei" panose="020B0604030504040204" pitchFamily="34" charset="-120"/>
              <a:ea typeface="Microsoft JhengHei" panose="020B0604030504040204" pitchFamily="34" charset="-120"/>
              <a:cs typeface="Outfit"/>
              <a:sym typeface="Outfit"/>
            </a:endParaRPr>
          </a:p>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cs typeface="Outfit"/>
                <a:sym typeface="Outfit"/>
              </a:rPr>
              <a:t>前處理</a:t>
            </a:r>
            <a:endParaRPr sz="1600" b="1" dirty="0">
              <a:solidFill>
                <a:schemeClr val="accent1">
                  <a:lumMod val="40000"/>
                  <a:lumOff val="60000"/>
                </a:schemeClr>
              </a:solidFill>
              <a:latin typeface="Microsoft JhengHei" panose="020B0604030504040204" pitchFamily="34" charset="-120"/>
              <a:ea typeface="Microsoft JhengHei" panose="020B0604030504040204" pitchFamily="34" charset="-120"/>
              <a:cs typeface="Outfit"/>
              <a:sym typeface="Outfit"/>
            </a:endParaRPr>
          </a:p>
        </p:txBody>
      </p:sp>
      <p:sp>
        <p:nvSpPr>
          <p:cNvPr id="3265" name="Google Shape;3265;p39">
            <a:extLst>
              <a:ext uri="{FF2B5EF4-FFF2-40B4-BE49-F238E27FC236}">
                <a16:creationId xmlns:a16="http://schemas.microsoft.com/office/drawing/2014/main" id="{E4155980-0B1D-EDFB-BC3D-11BFE4719A80}"/>
              </a:ext>
            </a:extLst>
          </p:cNvPr>
          <p:cNvSpPr txBox="1"/>
          <p:nvPr/>
        </p:nvSpPr>
        <p:spPr>
          <a:xfrm flipH="1">
            <a:off x="2047192" y="2734703"/>
            <a:ext cx="1812300" cy="897900"/>
          </a:xfrm>
          <a:prstGeom prst="rect">
            <a:avLst/>
          </a:prstGeom>
          <a:noFill/>
          <a:ln>
            <a:noFill/>
          </a:ln>
        </p:spPr>
        <p:txBody>
          <a:bodyPr spcFirstLastPara="1" wrap="square" lIns="91425" tIns="91425" rIns="91425" bIns="91425" anchor="t" anchorCtr="0">
            <a:noAutofit/>
          </a:bodyPr>
          <a:lstStyle/>
          <a:p>
            <a:pPr lvl="0" algn="ctr"/>
            <a:r>
              <a:rPr lang="en-US" sz="1600" b="1" dirty="0">
                <a:solidFill>
                  <a:schemeClr val="accent1">
                    <a:lumMod val="20000"/>
                    <a:lumOff val="80000"/>
                  </a:schemeClr>
                </a:solidFill>
                <a:latin typeface="Microsoft JhengHei" panose="020B0604030504040204" pitchFamily="34" charset="-120"/>
                <a:ea typeface="Microsoft JhengHei" panose="020B0604030504040204" pitchFamily="34" charset="-120"/>
                <a:sym typeface="Outfit"/>
              </a:rPr>
              <a:t>Lag </a:t>
            </a:r>
          </a:p>
          <a:p>
            <a:pPr lvl="0" algn="ctr"/>
            <a:r>
              <a:rPr lang="zh-TW" altLang="en-US" sz="1600" b="1" dirty="0">
                <a:solidFill>
                  <a:schemeClr val="accent1">
                    <a:lumMod val="20000"/>
                    <a:lumOff val="80000"/>
                  </a:schemeClr>
                </a:solidFill>
                <a:latin typeface="Microsoft JhengHei" panose="020B0604030504040204" pitchFamily="34" charset="-120"/>
                <a:ea typeface="Microsoft JhengHei" panose="020B0604030504040204" pitchFamily="34" charset="-120"/>
                <a:sym typeface="Outfit"/>
              </a:rPr>
              <a:t>選擇</a:t>
            </a:r>
            <a:endParaRPr sz="1600" b="1" dirty="0">
              <a:solidFill>
                <a:schemeClr val="accent1">
                  <a:lumMod val="20000"/>
                  <a:lumOff val="80000"/>
                </a:schemeClr>
              </a:solidFill>
              <a:latin typeface="Microsoft JhengHei" panose="020B0604030504040204" pitchFamily="34" charset="-120"/>
              <a:ea typeface="Microsoft JhengHei" panose="020B0604030504040204" pitchFamily="34" charset="-120"/>
              <a:sym typeface="Outfit"/>
            </a:endParaRPr>
          </a:p>
        </p:txBody>
      </p:sp>
      <p:sp>
        <p:nvSpPr>
          <p:cNvPr id="3266" name="Google Shape;3266;p39">
            <a:extLst>
              <a:ext uri="{FF2B5EF4-FFF2-40B4-BE49-F238E27FC236}">
                <a16:creationId xmlns:a16="http://schemas.microsoft.com/office/drawing/2014/main" id="{275C19EF-28E7-0A88-01DF-D3A3191878F0}"/>
              </a:ext>
            </a:extLst>
          </p:cNvPr>
          <p:cNvSpPr txBox="1"/>
          <p:nvPr/>
        </p:nvSpPr>
        <p:spPr>
          <a:xfrm flipH="1">
            <a:off x="3412003" y="2734703"/>
            <a:ext cx="1812300" cy="897900"/>
          </a:xfrm>
          <a:prstGeom prst="rect">
            <a:avLst/>
          </a:prstGeom>
          <a:noFill/>
          <a:ln>
            <a:noFill/>
          </a:ln>
        </p:spPr>
        <p:txBody>
          <a:bodyPr spcFirstLastPara="1" wrap="square" lIns="91425" tIns="91425" rIns="91425" bIns="91425" anchor="t" anchorCtr="0">
            <a:noAutofit/>
          </a:bodyPr>
          <a:lstStyle/>
          <a:p>
            <a:pPr lvl="0" algn="ctr"/>
            <a:r>
              <a:rPr lang="zh-TW" altLang="en-US" sz="1600" b="1" dirty="0">
                <a:solidFill>
                  <a:schemeClr val="accent1"/>
                </a:solidFill>
                <a:latin typeface="Microsoft JhengHei" panose="020B0604030504040204" pitchFamily="34" charset="-120"/>
                <a:ea typeface="Microsoft JhengHei" panose="020B0604030504040204" pitchFamily="34" charset="-120"/>
                <a:sym typeface="Outfit"/>
              </a:rPr>
              <a:t>滑動窗口</a:t>
            </a:r>
            <a:endParaRPr lang="en-US" altLang="zh-TW" sz="1600" b="1" dirty="0">
              <a:solidFill>
                <a:schemeClr val="accent1"/>
              </a:solidFill>
              <a:latin typeface="Microsoft JhengHei" panose="020B0604030504040204" pitchFamily="34" charset="-120"/>
              <a:ea typeface="Microsoft JhengHei" panose="020B0604030504040204" pitchFamily="34" charset="-120"/>
              <a:sym typeface="Outfit"/>
            </a:endParaRPr>
          </a:p>
          <a:p>
            <a:pPr lvl="0" algn="ctr"/>
            <a:r>
              <a:rPr lang="zh-TW" altLang="en-US" sz="1600" b="1" dirty="0">
                <a:solidFill>
                  <a:schemeClr val="accent1"/>
                </a:solidFill>
                <a:latin typeface="Microsoft JhengHei" panose="020B0604030504040204" pitchFamily="34" charset="-120"/>
                <a:ea typeface="Microsoft JhengHei" panose="020B0604030504040204" pitchFamily="34" charset="-120"/>
                <a:sym typeface="Outfit"/>
              </a:rPr>
              <a:t>介紹</a:t>
            </a:r>
            <a:endParaRPr sz="1600" b="1" dirty="0">
              <a:solidFill>
                <a:schemeClr val="accent1"/>
              </a:solidFill>
              <a:latin typeface="Microsoft JhengHei" panose="020B0604030504040204" pitchFamily="34" charset="-120"/>
              <a:ea typeface="Microsoft JhengHei" panose="020B0604030504040204" pitchFamily="34" charset="-120"/>
              <a:sym typeface="Outfit"/>
            </a:endParaRPr>
          </a:p>
        </p:txBody>
      </p:sp>
      <p:cxnSp>
        <p:nvCxnSpPr>
          <p:cNvPr id="3268" name="Google Shape;3268;p39">
            <a:extLst>
              <a:ext uri="{FF2B5EF4-FFF2-40B4-BE49-F238E27FC236}">
                <a16:creationId xmlns:a16="http://schemas.microsoft.com/office/drawing/2014/main" id="{DE895DD2-FB8B-991F-E09C-0E6E38C831CE}"/>
              </a:ext>
            </a:extLst>
          </p:cNvPr>
          <p:cNvCxnSpPr>
            <a:cxnSpLocks/>
            <a:stCxn id="3260" idx="3"/>
          </p:cNvCxnSpPr>
          <p:nvPr/>
        </p:nvCxnSpPr>
        <p:spPr>
          <a:xfrm>
            <a:off x="1687292" y="2378489"/>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3271" name="Google Shape;3271;p39">
            <a:extLst>
              <a:ext uri="{FF2B5EF4-FFF2-40B4-BE49-F238E27FC236}">
                <a16:creationId xmlns:a16="http://schemas.microsoft.com/office/drawing/2014/main" id="{C1C0232A-39FD-723B-FD90-3761FA20B8E6}"/>
              </a:ext>
            </a:extLst>
          </p:cNvPr>
          <p:cNvCxnSpPr>
            <a:stCxn id="3260" idx="2"/>
            <a:endCxn id="3264" idx="0"/>
          </p:cNvCxnSpPr>
          <p:nvPr/>
        </p:nvCxnSpPr>
        <p:spPr>
          <a:xfrm flipH="1">
            <a:off x="1599042" y="2466689"/>
            <a:ext cx="50" cy="268014"/>
          </a:xfrm>
          <a:prstGeom prst="straightConnector1">
            <a:avLst/>
          </a:prstGeom>
          <a:noFill/>
          <a:ln w="9525" cap="flat" cmpd="sng">
            <a:solidFill>
              <a:schemeClr val="dk2"/>
            </a:solidFill>
            <a:prstDash val="solid"/>
            <a:round/>
            <a:headEnd type="none" w="med" len="med"/>
            <a:tailEnd type="none" w="med" len="med"/>
          </a:ln>
        </p:spPr>
      </p:cxnSp>
      <p:sp>
        <p:nvSpPr>
          <p:cNvPr id="5" name="Google Shape;3266;p39">
            <a:extLst>
              <a:ext uri="{FF2B5EF4-FFF2-40B4-BE49-F238E27FC236}">
                <a16:creationId xmlns:a16="http://schemas.microsoft.com/office/drawing/2014/main" id="{5E32D074-AB89-EBE3-53ED-F1221F0ACC73}"/>
              </a:ext>
            </a:extLst>
          </p:cNvPr>
          <p:cNvSpPr txBox="1"/>
          <p:nvPr/>
        </p:nvSpPr>
        <p:spPr>
          <a:xfrm flipH="1">
            <a:off x="4762582" y="2734703"/>
            <a:ext cx="1812300" cy="897900"/>
          </a:xfrm>
          <a:prstGeom prst="rect">
            <a:avLst/>
          </a:prstGeom>
          <a:noFill/>
          <a:ln>
            <a:noFill/>
          </a:ln>
        </p:spPr>
        <p:txBody>
          <a:bodyPr spcFirstLastPara="1" wrap="square" lIns="91425" tIns="91425" rIns="91425" bIns="91425" anchor="t" anchorCtr="0">
            <a:noAutofit/>
          </a:bodyPr>
          <a:lstStyle/>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rPr>
              <a:t>模型</a:t>
            </a:r>
            <a:endParaRPr lang="en-US" altLang="zh-TW"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endParaRPr>
          </a:p>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rPr>
              <a:t>訓練</a:t>
            </a:r>
            <a:endParaRPr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endParaRPr>
          </a:p>
        </p:txBody>
      </p:sp>
      <p:sp>
        <p:nvSpPr>
          <p:cNvPr id="23" name="Google Shape;3260;p39">
            <a:extLst>
              <a:ext uri="{FF2B5EF4-FFF2-40B4-BE49-F238E27FC236}">
                <a16:creationId xmlns:a16="http://schemas.microsoft.com/office/drawing/2014/main" id="{96879208-6A14-290A-3CFB-295A00CEF60F}"/>
              </a:ext>
            </a:extLst>
          </p:cNvPr>
          <p:cNvSpPr/>
          <p:nvPr/>
        </p:nvSpPr>
        <p:spPr>
          <a:xfrm>
            <a:off x="2882492" y="2295545"/>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3268;p39">
            <a:extLst>
              <a:ext uri="{FF2B5EF4-FFF2-40B4-BE49-F238E27FC236}">
                <a16:creationId xmlns:a16="http://schemas.microsoft.com/office/drawing/2014/main" id="{663BA3F5-63F8-BC70-F02B-E70EADFDD2F5}"/>
              </a:ext>
            </a:extLst>
          </p:cNvPr>
          <p:cNvCxnSpPr>
            <a:cxnSpLocks/>
            <a:stCxn id="23" idx="3"/>
          </p:cNvCxnSpPr>
          <p:nvPr/>
        </p:nvCxnSpPr>
        <p:spPr>
          <a:xfrm>
            <a:off x="3058892" y="2383745"/>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25" name="Google Shape;3271;p39">
            <a:extLst>
              <a:ext uri="{FF2B5EF4-FFF2-40B4-BE49-F238E27FC236}">
                <a16:creationId xmlns:a16="http://schemas.microsoft.com/office/drawing/2014/main" id="{C768AB69-4E7C-6294-99B8-C6D04C74255A}"/>
              </a:ext>
            </a:extLst>
          </p:cNvPr>
          <p:cNvCxnSpPr>
            <a:stCxn id="23" idx="2"/>
          </p:cNvCxnSpPr>
          <p:nvPr/>
        </p:nvCxnSpPr>
        <p:spPr>
          <a:xfrm>
            <a:off x="2970692" y="2471945"/>
            <a:ext cx="0" cy="304800"/>
          </a:xfrm>
          <a:prstGeom prst="straightConnector1">
            <a:avLst/>
          </a:prstGeom>
          <a:noFill/>
          <a:ln w="9525" cap="flat" cmpd="sng">
            <a:solidFill>
              <a:schemeClr val="dk2"/>
            </a:solidFill>
            <a:prstDash val="solid"/>
            <a:round/>
            <a:headEnd type="none" w="med" len="med"/>
            <a:tailEnd type="none" w="med" len="med"/>
          </a:ln>
        </p:spPr>
      </p:cxnSp>
      <p:sp>
        <p:nvSpPr>
          <p:cNvPr id="26" name="Google Shape;3260;p39">
            <a:extLst>
              <a:ext uri="{FF2B5EF4-FFF2-40B4-BE49-F238E27FC236}">
                <a16:creationId xmlns:a16="http://schemas.microsoft.com/office/drawing/2014/main" id="{DC60F9EA-5335-9639-88BA-837072285D2F}"/>
              </a:ext>
            </a:extLst>
          </p:cNvPr>
          <p:cNvSpPr/>
          <p:nvPr/>
        </p:nvSpPr>
        <p:spPr>
          <a:xfrm>
            <a:off x="4217305" y="2295545"/>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 name="Google Shape;3268;p39">
            <a:extLst>
              <a:ext uri="{FF2B5EF4-FFF2-40B4-BE49-F238E27FC236}">
                <a16:creationId xmlns:a16="http://schemas.microsoft.com/office/drawing/2014/main" id="{27B9C51D-35EC-2C9E-1754-5998992C8959}"/>
              </a:ext>
            </a:extLst>
          </p:cNvPr>
          <p:cNvCxnSpPr>
            <a:cxnSpLocks/>
            <a:stCxn id="26" idx="3"/>
          </p:cNvCxnSpPr>
          <p:nvPr/>
        </p:nvCxnSpPr>
        <p:spPr>
          <a:xfrm>
            <a:off x="4393705" y="2383745"/>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28" name="Google Shape;3271;p39">
            <a:extLst>
              <a:ext uri="{FF2B5EF4-FFF2-40B4-BE49-F238E27FC236}">
                <a16:creationId xmlns:a16="http://schemas.microsoft.com/office/drawing/2014/main" id="{83D6F3C8-B5CC-3F58-042C-1C25C5495016}"/>
              </a:ext>
            </a:extLst>
          </p:cNvPr>
          <p:cNvCxnSpPr>
            <a:stCxn id="26" idx="2"/>
          </p:cNvCxnSpPr>
          <p:nvPr/>
        </p:nvCxnSpPr>
        <p:spPr>
          <a:xfrm>
            <a:off x="4305505" y="2471945"/>
            <a:ext cx="0" cy="304800"/>
          </a:xfrm>
          <a:prstGeom prst="straightConnector1">
            <a:avLst/>
          </a:prstGeom>
          <a:noFill/>
          <a:ln w="9525" cap="flat" cmpd="sng">
            <a:solidFill>
              <a:schemeClr val="dk2"/>
            </a:solidFill>
            <a:prstDash val="solid"/>
            <a:round/>
            <a:headEnd type="none" w="med" len="med"/>
            <a:tailEnd type="none" w="med" len="med"/>
          </a:ln>
        </p:spPr>
      </p:cxnSp>
      <p:sp>
        <p:nvSpPr>
          <p:cNvPr id="29" name="Google Shape;3260;p39">
            <a:extLst>
              <a:ext uri="{FF2B5EF4-FFF2-40B4-BE49-F238E27FC236}">
                <a16:creationId xmlns:a16="http://schemas.microsoft.com/office/drawing/2014/main" id="{DCAF1AD5-87D3-E39B-E910-CE7D407D816F}"/>
              </a:ext>
            </a:extLst>
          </p:cNvPr>
          <p:cNvSpPr/>
          <p:nvPr/>
        </p:nvSpPr>
        <p:spPr>
          <a:xfrm>
            <a:off x="5573140" y="2285034"/>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 name="Google Shape;3268;p39">
            <a:extLst>
              <a:ext uri="{FF2B5EF4-FFF2-40B4-BE49-F238E27FC236}">
                <a16:creationId xmlns:a16="http://schemas.microsoft.com/office/drawing/2014/main" id="{F7884702-ED2B-73F0-82A6-52867F9E895F}"/>
              </a:ext>
            </a:extLst>
          </p:cNvPr>
          <p:cNvCxnSpPr>
            <a:cxnSpLocks/>
            <a:stCxn id="29" idx="3"/>
          </p:cNvCxnSpPr>
          <p:nvPr/>
        </p:nvCxnSpPr>
        <p:spPr>
          <a:xfrm>
            <a:off x="5749540" y="2373234"/>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31" name="Google Shape;3271;p39">
            <a:extLst>
              <a:ext uri="{FF2B5EF4-FFF2-40B4-BE49-F238E27FC236}">
                <a16:creationId xmlns:a16="http://schemas.microsoft.com/office/drawing/2014/main" id="{B42AC152-389E-8947-B11D-81F7E0710BFF}"/>
              </a:ext>
            </a:extLst>
          </p:cNvPr>
          <p:cNvCxnSpPr>
            <a:stCxn id="29" idx="2"/>
          </p:cNvCxnSpPr>
          <p:nvPr/>
        </p:nvCxnSpPr>
        <p:spPr>
          <a:xfrm>
            <a:off x="5661340" y="2461434"/>
            <a:ext cx="0" cy="304800"/>
          </a:xfrm>
          <a:prstGeom prst="straightConnector1">
            <a:avLst/>
          </a:prstGeom>
          <a:noFill/>
          <a:ln w="9525" cap="flat" cmpd="sng">
            <a:solidFill>
              <a:schemeClr val="dk2"/>
            </a:solidFill>
            <a:prstDash val="solid"/>
            <a:round/>
            <a:headEnd type="none" w="med" len="med"/>
            <a:tailEnd type="none" w="med" len="med"/>
          </a:ln>
        </p:spPr>
      </p:cxnSp>
      <p:sp>
        <p:nvSpPr>
          <p:cNvPr id="32" name="Google Shape;3260;p39">
            <a:extLst>
              <a:ext uri="{FF2B5EF4-FFF2-40B4-BE49-F238E27FC236}">
                <a16:creationId xmlns:a16="http://schemas.microsoft.com/office/drawing/2014/main" id="{269383B0-665C-CEC7-64EB-55876710A6AE}"/>
              </a:ext>
            </a:extLst>
          </p:cNvPr>
          <p:cNvSpPr/>
          <p:nvPr/>
        </p:nvSpPr>
        <p:spPr>
          <a:xfrm>
            <a:off x="6928974" y="2264013"/>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 name="Google Shape;3271;p39">
            <a:extLst>
              <a:ext uri="{FF2B5EF4-FFF2-40B4-BE49-F238E27FC236}">
                <a16:creationId xmlns:a16="http://schemas.microsoft.com/office/drawing/2014/main" id="{6F52AE30-067D-63BB-490A-9637262BAD87}"/>
              </a:ext>
            </a:extLst>
          </p:cNvPr>
          <p:cNvCxnSpPr>
            <a:stCxn id="32" idx="2"/>
          </p:cNvCxnSpPr>
          <p:nvPr/>
        </p:nvCxnSpPr>
        <p:spPr>
          <a:xfrm>
            <a:off x="7017174" y="2440413"/>
            <a:ext cx="0" cy="304800"/>
          </a:xfrm>
          <a:prstGeom prst="straightConnector1">
            <a:avLst/>
          </a:prstGeom>
          <a:noFill/>
          <a:ln w="9525" cap="flat" cmpd="sng">
            <a:solidFill>
              <a:schemeClr val="dk2"/>
            </a:solidFill>
            <a:prstDash val="solid"/>
            <a:round/>
            <a:headEnd type="none" w="med" len="med"/>
            <a:tailEnd type="none" w="med" len="med"/>
          </a:ln>
        </p:spPr>
      </p:cxnSp>
      <p:sp>
        <p:nvSpPr>
          <p:cNvPr id="36" name="文字方塊 35">
            <a:extLst>
              <a:ext uri="{FF2B5EF4-FFF2-40B4-BE49-F238E27FC236}">
                <a16:creationId xmlns:a16="http://schemas.microsoft.com/office/drawing/2014/main" id="{F4A18797-D2C0-6545-0141-0A7DA564E689}"/>
              </a:ext>
            </a:extLst>
          </p:cNvPr>
          <p:cNvSpPr txBox="1"/>
          <p:nvPr/>
        </p:nvSpPr>
        <p:spPr>
          <a:xfrm>
            <a:off x="6521383" y="2734703"/>
            <a:ext cx="1020154" cy="338554"/>
          </a:xfrm>
          <a:prstGeom prst="rect">
            <a:avLst/>
          </a:prstGeom>
          <a:noFill/>
        </p:spPr>
        <p:txBody>
          <a:bodyPr wrap="square">
            <a:spAutoFit/>
          </a:bodyPr>
          <a:lstStyle/>
          <a:p>
            <a:pPr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rPr>
              <a:t>可解釋性</a:t>
            </a:r>
          </a:p>
        </p:txBody>
      </p:sp>
      <p:cxnSp>
        <p:nvCxnSpPr>
          <p:cNvPr id="2" name="Google Shape;3268;p39">
            <a:extLst>
              <a:ext uri="{FF2B5EF4-FFF2-40B4-BE49-F238E27FC236}">
                <a16:creationId xmlns:a16="http://schemas.microsoft.com/office/drawing/2014/main" id="{54F5F458-863F-134E-4010-173D4B781525}"/>
              </a:ext>
            </a:extLst>
          </p:cNvPr>
          <p:cNvCxnSpPr>
            <a:cxnSpLocks/>
          </p:cNvCxnSpPr>
          <p:nvPr/>
        </p:nvCxnSpPr>
        <p:spPr>
          <a:xfrm>
            <a:off x="7036676" y="2373234"/>
            <a:ext cx="1287136" cy="0"/>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 name="Google Shape;3260;p39">
            <a:extLst>
              <a:ext uri="{FF2B5EF4-FFF2-40B4-BE49-F238E27FC236}">
                <a16:creationId xmlns:a16="http://schemas.microsoft.com/office/drawing/2014/main" id="{1F3ABC82-5AB1-467D-E543-71942DFB6CA0}"/>
              </a:ext>
            </a:extLst>
          </p:cNvPr>
          <p:cNvSpPr/>
          <p:nvPr/>
        </p:nvSpPr>
        <p:spPr>
          <a:xfrm>
            <a:off x="8147412" y="2255442"/>
            <a:ext cx="176400" cy="176400"/>
          </a:xfrm>
          <a:prstGeom prst="rect">
            <a:avLst/>
          </a:prstGeom>
          <a:solidFill>
            <a:schemeClr val="accent4">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 name="Google Shape;3271;p39">
            <a:extLst>
              <a:ext uri="{FF2B5EF4-FFF2-40B4-BE49-F238E27FC236}">
                <a16:creationId xmlns:a16="http://schemas.microsoft.com/office/drawing/2014/main" id="{1D70FA0C-F6EA-ED8A-2BB6-734BEBD8FB7B}"/>
              </a:ext>
            </a:extLst>
          </p:cNvPr>
          <p:cNvCxnSpPr/>
          <p:nvPr/>
        </p:nvCxnSpPr>
        <p:spPr>
          <a:xfrm>
            <a:off x="8233677" y="2431842"/>
            <a:ext cx="0" cy="304800"/>
          </a:xfrm>
          <a:prstGeom prst="straightConnector1">
            <a:avLst/>
          </a:prstGeom>
          <a:noFill/>
          <a:ln w="9525" cap="flat" cmpd="sng">
            <a:solidFill>
              <a:schemeClr val="dk2"/>
            </a:solidFill>
            <a:prstDash val="solid"/>
            <a:round/>
            <a:headEnd type="none" w="med" len="med"/>
            <a:tailEnd type="none" w="med" len="med"/>
          </a:ln>
        </p:spPr>
      </p:cxnSp>
      <p:sp>
        <p:nvSpPr>
          <p:cNvPr id="6" name="文字方塊 5">
            <a:extLst>
              <a:ext uri="{FF2B5EF4-FFF2-40B4-BE49-F238E27FC236}">
                <a16:creationId xmlns:a16="http://schemas.microsoft.com/office/drawing/2014/main" id="{C5AD6B61-08AD-37B9-71DD-0F645E727100}"/>
              </a:ext>
            </a:extLst>
          </p:cNvPr>
          <p:cNvSpPr txBox="1"/>
          <p:nvPr/>
        </p:nvSpPr>
        <p:spPr>
          <a:xfrm>
            <a:off x="7723600" y="2734703"/>
            <a:ext cx="1020154" cy="338554"/>
          </a:xfrm>
          <a:prstGeom prst="rect">
            <a:avLst/>
          </a:prstGeom>
          <a:noFill/>
        </p:spPr>
        <p:txBody>
          <a:bodyPr wrap="square">
            <a:spAutoFit/>
          </a:bodyPr>
          <a:lstStyle/>
          <a:p>
            <a:pPr algn="ctr"/>
            <a:r>
              <a:rPr lang="zh-TW" altLang="en-US" sz="1600" b="1" dirty="0">
                <a:solidFill>
                  <a:schemeClr val="accent3">
                    <a:lumMod val="50000"/>
                  </a:schemeClr>
                </a:solidFill>
                <a:latin typeface="Microsoft JhengHei" panose="020B0604030504040204" pitchFamily="34" charset="-120"/>
                <a:ea typeface="Microsoft JhengHei" panose="020B0604030504040204" pitchFamily="34" charset="-120"/>
              </a:rPr>
              <a:t>推論</a:t>
            </a:r>
          </a:p>
        </p:txBody>
      </p:sp>
    </p:spTree>
    <p:extLst>
      <p:ext uri="{BB962C8B-B14F-4D97-AF65-F5344CB8AC3E}">
        <p14:creationId xmlns:p14="http://schemas.microsoft.com/office/powerpoint/2010/main" val="18806540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58">
          <a:extLst>
            <a:ext uri="{FF2B5EF4-FFF2-40B4-BE49-F238E27FC236}">
              <a16:creationId xmlns:a16="http://schemas.microsoft.com/office/drawing/2014/main" id="{CA304A17-5539-B4A4-DDA3-A8EDB1063E88}"/>
            </a:ext>
          </a:extLst>
        </p:cNvPr>
        <p:cNvGrpSpPr/>
        <p:nvPr/>
      </p:nvGrpSpPr>
      <p:grpSpPr>
        <a:xfrm>
          <a:off x="0" y="0"/>
          <a:ext cx="0" cy="0"/>
          <a:chOff x="0" y="0"/>
          <a:chExt cx="0" cy="0"/>
        </a:xfrm>
      </p:grpSpPr>
      <p:sp>
        <p:nvSpPr>
          <p:cNvPr id="3259" name="Google Shape;3259;p39">
            <a:extLst>
              <a:ext uri="{FF2B5EF4-FFF2-40B4-BE49-F238E27FC236}">
                <a16:creationId xmlns:a16="http://schemas.microsoft.com/office/drawing/2014/main" id="{B7F84CC3-7D42-9DA8-F431-67F2F08BE51A}"/>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zh-TW" altLang="en-US" b="1" dirty="0">
                <a:latin typeface="Microsoft JhengHei" panose="020B0604030504040204" pitchFamily="34" charset="-120"/>
                <a:ea typeface="Microsoft JhengHei" panose="020B0604030504040204" pitchFamily="34" charset="-120"/>
              </a:rPr>
              <a:t>模型訓練</a:t>
            </a:r>
            <a:r>
              <a:rPr lang="en-US" altLang="zh-TW" b="1" dirty="0">
                <a:latin typeface="Microsoft JhengHei" panose="020B0604030504040204" pitchFamily="34" charset="-120"/>
                <a:ea typeface="Microsoft JhengHei" panose="020B0604030504040204" pitchFamily="34" charset="-120"/>
              </a:rPr>
              <a:t>-</a:t>
            </a:r>
            <a: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t>滑動窗口介紹</a:t>
            </a:r>
            <a:b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br>
            <a:endParaRPr b="1" dirty="0">
              <a:latin typeface="Microsoft JhengHei" panose="020B0604030504040204" pitchFamily="34" charset="-120"/>
              <a:ea typeface="Microsoft JhengHei" panose="020B0604030504040204" pitchFamily="34" charset="-120"/>
            </a:endParaRPr>
          </a:p>
        </p:txBody>
      </p:sp>
    </p:spTree>
    <p:extLst>
      <p:ext uri="{BB962C8B-B14F-4D97-AF65-F5344CB8AC3E}">
        <p14:creationId xmlns:p14="http://schemas.microsoft.com/office/powerpoint/2010/main" val="11918084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258">
          <a:extLst>
            <a:ext uri="{FF2B5EF4-FFF2-40B4-BE49-F238E27FC236}">
              <a16:creationId xmlns:a16="http://schemas.microsoft.com/office/drawing/2014/main" id="{01AE5154-15B4-A086-0D5F-6085DD8DB35B}"/>
            </a:ext>
          </a:extLst>
        </p:cNvPr>
        <p:cNvGrpSpPr/>
        <p:nvPr/>
      </p:nvGrpSpPr>
      <p:grpSpPr>
        <a:xfrm>
          <a:off x="0" y="0"/>
          <a:ext cx="0" cy="0"/>
          <a:chOff x="0" y="0"/>
          <a:chExt cx="0" cy="0"/>
        </a:xfrm>
      </p:grpSpPr>
      <p:sp>
        <p:nvSpPr>
          <p:cNvPr id="3259" name="Google Shape;3259;p39">
            <a:extLst>
              <a:ext uri="{FF2B5EF4-FFF2-40B4-BE49-F238E27FC236}">
                <a16:creationId xmlns:a16="http://schemas.microsoft.com/office/drawing/2014/main" id="{2BC5F8D5-51DB-D783-1536-02FE772C3E11}"/>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zh-TW" altLang="en-US" b="1" dirty="0">
                <a:latin typeface="Microsoft JhengHei" panose="020B0604030504040204" pitchFamily="34" charset="-120"/>
                <a:ea typeface="Microsoft JhengHei" panose="020B0604030504040204" pitchFamily="34" charset="-120"/>
              </a:rPr>
              <a:t>模型訓練</a:t>
            </a:r>
            <a:endParaRPr b="1" dirty="0">
              <a:latin typeface="Microsoft JhengHei" panose="020B0604030504040204" pitchFamily="34" charset="-120"/>
              <a:ea typeface="Microsoft JhengHei" panose="020B0604030504040204" pitchFamily="34" charset="-120"/>
            </a:endParaRPr>
          </a:p>
        </p:txBody>
      </p:sp>
      <p:sp>
        <p:nvSpPr>
          <p:cNvPr id="3260" name="Google Shape;3260;p39">
            <a:extLst>
              <a:ext uri="{FF2B5EF4-FFF2-40B4-BE49-F238E27FC236}">
                <a16:creationId xmlns:a16="http://schemas.microsoft.com/office/drawing/2014/main" id="{97A2CC7E-FEE9-F685-F402-381DCE624FE7}"/>
              </a:ext>
            </a:extLst>
          </p:cNvPr>
          <p:cNvSpPr/>
          <p:nvPr/>
        </p:nvSpPr>
        <p:spPr>
          <a:xfrm>
            <a:off x="1510892" y="2290289"/>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9">
            <a:extLst>
              <a:ext uri="{FF2B5EF4-FFF2-40B4-BE49-F238E27FC236}">
                <a16:creationId xmlns:a16="http://schemas.microsoft.com/office/drawing/2014/main" id="{6DB5688F-3AE3-BF84-3EC7-EA855A5F8B1D}"/>
              </a:ext>
            </a:extLst>
          </p:cNvPr>
          <p:cNvSpPr txBox="1"/>
          <p:nvPr/>
        </p:nvSpPr>
        <p:spPr>
          <a:xfrm flipH="1">
            <a:off x="692892" y="2734703"/>
            <a:ext cx="1812300" cy="897900"/>
          </a:xfrm>
          <a:prstGeom prst="rect">
            <a:avLst/>
          </a:prstGeom>
          <a:noFill/>
          <a:ln>
            <a:noFill/>
          </a:ln>
        </p:spPr>
        <p:txBody>
          <a:bodyPr spcFirstLastPara="1" wrap="square" lIns="91425" tIns="91425" rIns="91425" bIns="91425" anchor="t" anchorCtr="0">
            <a:noAutofit/>
          </a:bodyPr>
          <a:lstStyle/>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cs typeface="Outfit"/>
                <a:sym typeface="Outfit"/>
              </a:rPr>
              <a:t>模型資料</a:t>
            </a:r>
            <a:endParaRPr lang="en-US" altLang="zh-TW" sz="1600" b="1" dirty="0">
              <a:solidFill>
                <a:schemeClr val="accent1">
                  <a:lumMod val="40000"/>
                  <a:lumOff val="60000"/>
                </a:schemeClr>
              </a:solidFill>
              <a:latin typeface="Microsoft JhengHei" panose="020B0604030504040204" pitchFamily="34" charset="-120"/>
              <a:ea typeface="Microsoft JhengHei" panose="020B0604030504040204" pitchFamily="34" charset="-120"/>
              <a:cs typeface="Outfit"/>
              <a:sym typeface="Outfit"/>
            </a:endParaRPr>
          </a:p>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cs typeface="Outfit"/>
                <a:sym typeface="Outfit"/>
              </a:rPr>
              <a:t>前處理</a:t>
            </a:r>
            <a:endParaRPr sz="1600" b="1" dirty="0">
              <a:solidFill>
                <a:schemeClr val="accent1">
                  <a:lumMod val="40000"/>
                  <a:lumOff val="60000"/>
                </a:schemeClr>
              </a:solidFill>
              <a:latin typeface="Microsoft JhengHei" panose="020B0604030504040204" pitchFamily="34" charset="-120"/>
              <a:ea typeface="Microsoft JhengHei" panose="020B0604030504040204" pitchFamily="34" charset="-120"/>
              <a:cs typeface="Outfit"/>
              <a:sym typeface="Outfit"/>
            </a:endParaRPr>
          </a:p>
        </p:txBody>
      </p:sp>
      <p:sp>
        <p:nvSpPr>
          <p:cNvPr id="3265" name="Google Shape;3265;p39">
            <a:extLst>
              <a:ext uri="{FF2B5EF4-FFF2-40B4-BE49-F238E27FC236}">
                <a16:creationId xmlns:a16="http://schemas.microsoft.com/office/drawing/2014/main" id="{15B16116-3547-BB06-E38F-04C293673B04}"/>
              </a:ext>
            </a:extLst>
          </p:cNvPr>
          <p:cNvSpPr txBox="1"/>
          <p:nvPr/>
        </p:nvSpPr>
        <p:spPr>
          <a:xfrm flipH="1">
            <a:off x="2047192" y="2734703"/>
            <a:ext cx="1812300" cy="897900"/>
          </a:xfrm>
          <a:prstGeom prst="rect">
            <a:avLst/>
          </a:prstGeom>
          <a:noFill/>
          <a:ln>
            <a:noFill/>
          </a:ln>
        </p:spPr>
        <p:txBody>
          <a:bodyPr spcFirstLastPara="1" wrap="square" lIns="91425" tIns="91425" rIns="91425" bIns="91425" anchor="t" anchorCtr="0">
            <a:noAutofit/>
          </a:bodyPr>
          <a:lstStyle/>
          <a:p>
            <a:pPr lvl="0" algn="ctr"/>
            <a:r>
              <a:rPr 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rPr>
              <a:t>Lag </a:t>
            </a:r>
          </a:p>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rPr>
              <a:t>選擇</a:t>
            </a:r>
            <a:endParaRPr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endParaRPr>
          </a:p>
        </p:txBody>
      </p:sp>
      <p:sp>
        <p:nvSpPr>
          <p:cNvPr id="3266" name="Google Shape;3266;p39">
            <a:extLst>
              <a:ext uri="{FF2B5EF4-FFF2-40B4-BE49-F238E27FC236}">
                <a16:creationId xmlns:a16="http://schemas.microsoft.com/office/drawing/2014/main" id="{95E3B6CF-80B3-2C76-196D-B058B13186CE}"/>
              </a:ext>
            </a:extLst>
          </p:cNvPr>
          <p:cNvSpPr txBox="1"/>
          <p:nvPr/>
        </p:nvSpPr>
        <p:spPr>
          <a:xfrm flipH="1">
            <a:off x="3412003" y="2734703"/>
            <a:ext cx="1812300" cy="897900"/>
          </a:xfrm>
          <a:prstGeom prst="rect">
            <a:avLst/>
          </a:prstGeom>
          <a:noFill/>
          <a:ln>
            <a:noFill/>
          </a:ln>
        </p:spPr>
        <p:txBody>
          <a:bodyPr spcFirstLastPara="1" wrap="square" lIns="91425" tIns="91425" rIns="91425" bIns="91425" anchor="t" anchorCtr="0">
            <a:noAutofit/>
          </a:bodyPr>
          <a:lstStyle/>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rPr>
              <a:t>滑動窗口</a:t>
            </a:r>
            <a:endParaRPr lang="en-US" altLang="zh-TW"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endParaRPr>
          </a:p>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rPr>
              <a:t>介紹</a:t>
            </a:r>
            <a:endParaRPr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endParaRPr>
          </a:p>
        </p:txBody>
      </p:sp>
      <p:cxnSp>
        <p:nvCxnSpPr>
          <p:cNvPr id="3268" name="Google Shape;3268;p39">
            <a:extLst>
              <a:ext uri="{FF2B5EF4-FFF2-40B4-BE49-F238E27FC236}">
                <a16:creationId xmlns:a16="http://schemas.microsoft.com/office/drawing/2014/main" id="{AD42F371-4AA8-57C9-B2F2-CD99F2ADDC22}"/>
              </a:ext>
            </a:extLst>
          </p:cNvPr>
          <p:cNvCxnSpPr>
            <a:cxnSpLocks/>
            <a:stCxn id="3260" idx="3"/>
          </p:cNvCxnSpPr>
          <p:nvPr/>
        </p:nvCxnSpPr>
        <p:spPr>
          <a:xfrm>
            <a:off x="1687292" y="2378489"/>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3271" name="Google Shape;3271;p39">
            <a:extLst>
              <a:ext uri="{FF2B5EF4-FFF2-40B4-BE49-F238E27FC236}">
                <a16:creationId xmlns:a16="http://schemas.microsoft.com/office/drawing/2014/main" id="{2C6C1B1A-609D-B415-06F1-8580BCB18660}"/>
              </a:ext>
            </a:extLst>
          </p:cNvPr>
          <p:cNvCxnSpPr>
            <a:stCxn id="3260" idx="2"/>
            <a:endCxn id="3264" idx="0"/>
          </p:cNvCxnSpPr>
          <p:nvPr/>
        </p:nvCxnSpPr>
        <p:spPr>
          <a:xfrm flipH="1">
            <a:off x="1599042" y="2466689"/>
            <a:ext cx="50" cy="268014"/>
          </a:xfrm>
          <a:prstGeom prst="straightConnector1">
            <a:avLst/>
          </a:prstGeom>
          <a:noFill/>
          <a:ln w="9525" cap="flat" cmpd="sng">
            <a:solidFill>
              <a:schemeClr val="dk2"/>
            </a:solidFill>
            <a:prstDash val="solid"/>
            <a:round/>
            <a:headEnd type="none" w="med" len="med"/>
            <a:tailEnd type="none" w="med" len="med"/>
          </a:ln>
        </p:spPr>
      </p:cxnSp>
      <p:sp>
        <p:nvSpPr>
          <p:cNvPr id="5" name="Google Shape;3266;p39">
            <a:extLst>
              <a:ext uri="{FF2B5EF4-FFF2-40B4-BE49-F238E27FC236}">
                <a16:creationId xmlns:a16="http://schemas.microsoft.com/office/drawing/2014/main" id="{E8738B3A-F9BE-CBEA-2CC5-6086F84EF6D5}"/>
              </a:ext>
            </a:extLst>
          </p:cNvPr>
          <p:cNvSpPr txBox="1"/>
          <p:nvPr/>
        </p:nvSpPr>
        <p:spPr>
          <a:xfrm flipH="1">
            <a:off x="4762582" y="2734703"/>
            <a:ext cx="1812300" cy="897900"/>
          </a:xfrm>
          <a:prstGeom prst="rect">
            <a:avLst/>
          </a:prstGeom>
          <a:noFill/>
          <a:ln>
            <a:noFill/>
          </a:ln>
        </p:spPr>
        <p:txBody>
          <a:bodyPr spcFirstLastPara="1" wrap="square" lIns="91425" tIns="91425" rIns="91425" bIns="91425" anchor="t" anchorCtr="0">
            <a:noAutofit/>
          </a:bodyPr>
          <a:lstStyle/>
          <a:p>
            <a:pPr lvl="0" algn="ctr"/>
            <a:r>
              <a:rPr lang="zh-TW" altLang="en-US" sz="1600" b="1" dirty="0">
                <a:solidFill>
                  <a:schemeClr val="accent1"/>
                </a:solidFill>
                <a:latin typeface="Microsoft JhengHei" panose="020B0604030504040204" pitchFamily="34" charset="-120"/>
                <a:ea typeface="Microsoft JhengHei" panose="020B0604030504040204" pitchFamily="34" charset="-120"/>
                <a:sym typeface="Outfit"/>
              </a:rPr>
              <a:t>模型</a:t>
            </a:r>
            <a:endParaRPr lang="en-US" altLang="zh-TW" sz="1600" b="1" dirty="0">
              <a:solidFill>
                <a:schemeClr val="accent1"/>
              </a:solidFill>
              <a:latin typeface="Microsoft JhengHei" panose="020B0604030504040204" pitchFamily="34" charset="-120"/>
              <a:ea typeface="Microsoft JhengHei" panose="020B0604030504040204" pitchFamily="34" charset="-120"/>
              <a:sym typeface="Outfit"/>
            </a:endParaRPr>
          </a:p>
          <a:p>
            <a:pPr lvl="0" algn="ctr"/>
            <a:r>
              <a:rPr lang="zh-TW" altLang="en-US" sz="1600" b="1" dirty="0">
                <a:solidFill>
                  <a:schemeClr val="accent1"/>
                </a:solidFill>
                <a:latin typeface="Microsoft JhengHei" panose="020B0604030504040204" pitchFamily="34" charset="-120"/>
                <a:ea typeface="Microsoft JhengHei" panose="020B0604030504040204" pitchFamily="34" charset="-120"/>
                <a:sym typeface="Outfit"/>
              </a:rPr>
              <a:t>訓練</a:t>
            </a:r>
            <a:endParaRPr sz="1600" b="1" dirty="0">
              <a:solidFill>
                <a:schemeClr val="accent1"/>
              </a:solidFill>
              <a:latin typeface="Microsoft JhengHei" panose="020B0604030504040204" pitchFamily="34" charset="-120"/>
              <a:ea typeface="Microsoft JhengHei" panose="020B0604030504040204" pitchFamily="34" charset="-120"/>
              <a:sym typeface="Outfit"/>
            </a:endParaRPr>
          </a:p>
        </p:txBody>
      </p:sp>
      <p:sp>
        <p:nvSpPr>
          <p:cNvPr id="23" name="Google Shape;3260;p39">
            <a:extLst>
              <a:ext uri="{FF2B5EF4-FFF2-40B4-BE49-F238E27FC236}">
                <a16:creationId xmlns:a16="http://schemas.microsoft.com/office/drawing/2014/main" id="{3A06F77A-C99D-FB75-1D87-5E2E674F9405}"/>
              </a:ext>
            </a:extLst>
          </p:cNvPr>
          <p:cNvSpPr/>
          <p:nvPr/>
        </p:nvSpPr>
        <p:spPr>
          <a:xfrm>
            <a:off x="2882492" y="2295545"/>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3268;p39">
            <a:extLst>
              <a:ext uri="{FF2B5EF4-FFF2-40B4-BE49-F238E27FC236}">
                <a16:creationId xmlns:a16="http://schemas.microsoft.com/office/drawing/2014/main" id="{83C64E4B-E4CA-DC8B-06D8-29CF2B21948D}"/>
              </a:ext>
            </a:extLst>
          </p:cNvPr>
          <p:cNvCxnSpPr>
            <a:cxnSpLocks/>
            <a:stCxn id="23" idx="3"/>
          </p:cNvCxnSpPr>
          <p:nvPr/>
        </p:nvCxnSpPr>
        <p:spPr>
          <a:xfrm>
            <a:off x="3058892" y="2383745"/>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25" name="Google Shape;3271;p39">
            <a:extLst>
              <a:ext uri="{FF2B5EF4-FFF2-40B4-BE49-F238E27FC236}">
                <a16:creationId xmlns:a16="http://schemas.microsoft.com/office/drawing/2014/main" id="{D7BAC895-31C4-B51E-7003-39AF60EF5843}"/>
              </a:ext>
            </a:extLst>
          </p:cNvPr>
          <p:cNvCxnSpPr>
            <a:stCxn id="23" idx="2"/>
          </p:cNvCxnSpPr>
          <p:nvPr/>
        </p:nvCxnSpPr>
        <p:spPr>
          <a:xfrm>
            <a:off x="2970692" y="2471945"/>
            <a:ext cx="0" cy="304800"/>
          </a:xfrm>
          <a:prstGeom prst="straightConnector1">
            <a:avLst/>
          </a:prstGeom>
          <a:noFill/>
          <a:ln w="9525" cap="flat" cmpd="sng">
            <a:solidFill>
              <a:schemeClr val="dk2"/>
            </a:solidFill>
            <a:prstDash val="solid"/>
            <a:round/>
            <a:headEnd type="none" w="med" len="med"/>
            <a:tailEnd type="none" w="med" len="med"/>
          </a:ln>
        </p:spPr>
      </p:cxnSp>
      <p:sp>
        <p:nvSpPr>
          <p:cNvPr id="26" name="Google Shape;3260;p39">
            <a:extLst>
              <a:ext uri="{FF2B5EF4-FFF2-40B4-BE49-F238E27FC236}">
                <a16:creationId xmlns:a16="http://schemas.microsoft.com/office/drawing/2014/main" id="{F11F8C0D-8F3F-CBB9-7B56-60BFAFF30E05}"/>
              </a:ext>
            </a:extLst>
          </p:cNvPr>
          <p:cNvSpPr/>
          <p:nvPr/>
        </p:nvSpPr>
        <p:spPr>
          <a:xfrm>
            <a:off x="4217305" y="2295545"/>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 name="Google Shape;3268;p39">
            <a:extLst>
              <a:ext uri="{FF2B5EF4-FFF2-40B4-BE49-F238E27FC236}">
                <a16:creationId xmlns:a16="http://schemas.microsoft.com/office/drawing/2014/main" id="{7AE78A2F-6DD1-E6BD-029D-4D47EC29BE84}"/>
              </a:ext>
            </a:extLst>
          </p:cNvPr>
          <p:cNvCxnSpPr>
            <a:cxnSpLocks/>
            <a:stCxn id="26" idx="3"/>
          </p:cNvCxnSpPr>
          <p:nvPr/>
        </p:nvCxnSpPr>
        <p:spPr>
          <a:xfrm>
            <a:off x="4393705" y="2383745"/>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28" name="Google Shape;3271;p39">
            <a:extLst>
              <a:ext uri="{FF2B5EF4-FFF2-40B4-BE49-F238E27FC236}">
                <a16:creationId xmlns:a16="http://schemas.microsoft.com/office/drawing/2014/main" id="{F229C55E-5363-0D30-5D58-90D046FF40AB}"/>
              </a:ext>
            </a:extLst>
          </p:cNvPr>
          <p:cNvCxnSpPr>
            <a:stCxn id="26" idx="2"/>
          </p:cNvCxnSpPr>
          <p:nvPr/>
        </p:nvCxnSpPr>
        <p:spPr>
          <a:xfrm>
            <a:off x="4305505" y="2471945"/>
            <a:ext cx="0" cy="304800"/>
          </a:xfrm>
          <a:prstGeom prst="straightConnector1">
            <a:avLst/>
          </a:prstGeom>
          <a:noFill/>
          <a:ln w="9525" cap="flat" cmpd="sng">
            <a:solidFill>
              <a:schemeClr val="dk2"/>
            </a:solidFill>
            <a:prstDash val="solid"/>
            <a:round/>
            <a:headEnd type="none" w="med" len="med"/>
            <a:tailEnd type="none" w="med" len="med"/>
          </a:ln>
        </p:spPr>
      </p:cxnSp>
      <p:sp>
        <p:nvSpPr>
          <p:cNvPr id="29" name="Google Shape;3260;p39">
            <a:extLst>
              <a:ext uri="{FF2B5EF4-FFF2-40B4-BE49-F238E27FC236}">
                <a16:creationId xmlns:a16="http://schemas.microsoft.com/office/drawing/2014/main" id="{634B1646-7A33-42F1-07A8-6786FDD391E2}"/>
              </a:ext>
            </a:extLst>
          </p:cNvPr>
          <p:cNvSpPr/>
          <p:nvPr/>
        </p:nvSpPr>
        <p:spPr>
          <a:xfrm>
            <a:off x="5573140" y="2285034"/>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 name="Google Shape;3268;p39">
            <a:extLst>
              <a:ext uri="{FF2B5EF4-FFF2-40B4-BE49-F238E27FC236}">
                <a16:creationId xmlns:a16="http://schemas.microsoft.com/office/drawing/2014/main" id="{41DC5918-C9AB-0BE3-24B2-798CE51D34B8}"/>
              </a:ext>
            </a:extLst>
          </p:cNvPr>
          <p:cNvCxnSpPr>
            <a:cxnSpLocks/>
            <a:stCxn id="29" idx="3"/>
          </p:cNvCxnSpPr>
          <p:nvPr/>
        </p:nvCxnSpPr>
        <p:spPr>
          <a:xfrm>
            <a:off x="5749540" y="2373234"/>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31" name="Google Shape;3271;p39">
            <a:extLst>
              <a:ext uri="{FF2B5EF4-FFF2-40B4-BE49-F238E27FC236}">
                <a16:creationId xmlns:a16="http://schemas.microsoft.com/office/drawing/2014/main" id="{8698BD36-00B5-DA1B-0E0E-6BAD97810E60}"/>
              </a:ext>
            </a:extLst>
          </p:cNvPr>
          <p:cNvCxnSpPr>
            <a:stCxn id="29" idx="2"/>
          </p:cNvCxnSpPr>
          <p:nvPr/>
        </p:nvCxnSpPr>
        <p:spPr>
          <a:xfrm>
            <a:off x="5661340" y="2461434"/>
            <a:ext cx="0" cy="304800"/>
          </a:xfrm>
          <a:prstGeom prst="straightConnector1">
            <a:avLst/>
          </a:prstGeom>
          <a:noFill/>
          <a:ln w="9525" cap="flat" cmpd="sng">
            <a:solidFill>
              <a:schemeClr val="dk2"/>
            </a:solidFill>
            <a:prstDash val="solid"/>
            <a:round/>
            <a:headEnd type="none" w="med" len="med"/>
            <a:tailEnd type="none" w="med" len="med"/>
          </a:ln>
        </p:spPr>
      </p:cxnSp>
      <p:sp>
        <p:nvSpPr>
          <p:cNvPr id="32" name="Google Shape;3260;p39">
            <a:extLst>
              <a:ext uri="{FF2B5EF4-FFF2-40B4-BE49-F238E27FC236}">
                <a16:creationId xmlns:a16="http://schemas.microsoft.com/office/drawing/2014/main" id="{8E2DFE4A-58E7-BF1A-4F59-F786C64B6682}"/>
              </a:ext>
            </a:extLst>
          </p:cNvPr>
          <p:cNvSpPr/>
          <p:nvPr/>
        </p:nvSpPr>
        <p:spPr>
          <a:xfrm>
            <a:off x="6928974" y="2264013"/>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 name="Google Shape;3271;p39">
            <a:extLst>
              <a:ext uri="{FF2B5EF4-FFF2-40B4-BE49-F238E27FC236}">
                <a16:creationId xmlns:a16="http://schemas.microsoft.com/office/drawing/2014/main" id="{18355F34-E11D-4869-5A11-B2FD91FB3A42}"/>
              </a:ext>
            </a:extLst>
          </p:cNvPr>
          <p:cNvCxnSpPr>
            <a:stCxn id="32" idx="2"/>
          </p:cNvCxnSpPr>
          <p:nvPr/>
        </p:nvCxnSpPr>
        <p:spPr>
          <a:xfrm>
            <a:off x="7017174" y="2440413"/>
            <a:ext cx="0" cy="304800"/>
          </a:xfrm>
          <a:prstGeom prst="straightConnector1">
            <a:avLst/>
          </a:prstGeom>
          <a:noFill/>
          <a:ln w="9525" cap="flat" cmpd="sng">
            <a:solidFill>
              <a:schemeClr val="dk2"/>
            </a:solidFill>
            <a:prstDash val="solid"/>
            <a:round/>
            <a:headEnd type="none" w="med" len="med"/>
            <a:tailEnd type="none" w="med" len="med"/>
          </a:ln>
        </p:spPr>
      </p:cxnSp>
      <p:sp>
        <p:nvSpPr>
          <p:cNvPr id="36" name="文字方塊 35">
            <a:extLst>
              <a:ext uri="{FF2B5EF4-FFF2-40B4-BE49-F238E27FC236}">
                <a16:creationId xmlns:a16="http://schemas.microsoft.com/office/drawing/2014/main" id="{3A02FA39-1E3D-B190-8AB0-9B1A5CFD14BB}"/>
              </a:ext>
            </a:extLst>
          </p:cNvPr>
          <p:cNvSpPr txBox="1"/>
          <p:nvPr/>
        </p:nvSpPr>
        <p:spPr>
          <a:xfrm>
            <a:off x="6521383" y="2734703"/>
            <a:ext cx="1020154" cy="338554"/>
          </a:xfrm>
          <a:prstGeom prst="rect">
            <a:avLst/>
          </a:prstGeom>
          <a:noFill/>
        </p:spPr>
        <p:txBody>
          <a:bodyPr wrap="square">
            <a:spAutoFit/>
          </a:bodyPr>
          <a:lstStyle/>
          <a:p>
            <a:pPr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rPr>
              <a:t>可解釋性</a:t>
            </a:r>
          </a:p>
        </p:txBody>
      </p:sp>
      <p:cxnSp>
        <p:nvCxnSpPr>
          <p:cNvPr id="2" name="Google Shape;3268;p39">
            <a:extLst>
              <a:ext uri="{FF2B5EF4-FFF2-40B4-BE49-F238E27FC236}">
                <a16:creationId xmlns:a16="http://schemas.microsoft.com/office/drawing/2014/main" id="{A5BDE9DF-9778-475D-20B8-F997432ABADB}"/>
              </a:ext>
            </a:extLst>
          </p:cNvPr>
          <p:cNvCxnSpPr>
            <a:cxnSpLocks/>
          </p:cNvCxnSpPr>
          <p:nvPr/>
        </p:nvCxnSpPr>
        <p:spPr>
          <a:xfrm>
            <a:off x="7036676" y="2373234"/>
            <a:ext cx="1287136" cy="0"/>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 name="Google Shape;3260;p39">
            <a:extLst>
              <a:ext uri="{FF2B5EF4-FFF2-40B4-BE49-F238E27FC236}">
                <a16:creationId xmlns:a16="http://schemas.microsoft.com/office/drawing/2014/main" id="{24EDA801-FDD1-1ACE-9E7C-5D2631B55180}"/>
              </a:ext>
            </a:extLst>
          </p:cNvPr>
          <p:cNvSpPr/>
          <p:nvPr/>
        </p:nvSpPr>
        <p:spPr>
          <a:xfrm>
            <a:off x="8147412" y="2255442"/>
            <a:ext cx="176400" cy="176400"/>
          </a:xfrm>
          <a:prstGeom prst="rect">
            <a:avLst/>
          </a:prstGeom>
          <a:solidFill>
            <a:schemeClr val="accent4">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 name="Google Shape;3271;p39">
            <a:extLst>
              <a:ext uri="{FF2B5EF4-FFF2-40B4-BE49-F238E27FC236}">
                <a16:creationId xmlns:a16="http://schemas.microsoft.com/office/drawing/2014/main" id="{59C1AFFE-F8A8-A4BA-F489-278D7A16A559}"/>
              </a:ext>
            </a:extLst>
          </p:cNvPr>
          <p:cNvCxnSpPr/>
          <p:nvPr/>
        </p:nvCxnSpPr>
        <p:spPr>
          <a:xfrm>
            <a:off x="8233677" y="2431842"/>
            <a:ext cx="0" cy="304800"/>
          </a:xfrm>
          <a:prstGeom prst="straightConnector1">
            <a:avLst/>
          </a:prstGeom>
          <a:noFill/>
          <a:ln w="9525" cap="flat" cmpd="sng">
            <a:solidFill>
              <a:schemeClr val="dk2"/>
            </a:solidFill>
            <a:prstDash val="solid"/>
            <a:round/>
            <a:headEnd type="none" w="med" len="med"/>
            <a:tailEnd type="none" w="med" len="med"/>
          </a:ln>
        </p:spPr>
      </p:cxnSp>
      <p:sp>
        <p:nvSpPr>
          <p:cNvPr id="6" name="文字方塊 5">
            <a:extLst>
              <a:ext uri="{FF2B5EF4-FFF2-40B4-BE49-F238E27FC236}">
                <a16:creationId xmlns:a16="http://schemas.microsoft.com/office/drawing/2014/main" id="{016B94F0-3DB3-7A24-379B-1C5E575F7711}"/>
              </a:ext>
            </a:extLst>
          </p:cNvPr>
          <p:cNvSpPr txBox="1"/>
          <p:nvPr/>
        </p:nvSpPr>
        <p:spPr>
          <a:xfrm>
            <a:off x="7723600" y="2734703"/>
            <a:ext cx="1020154" cy="338554"/>
          </a:xfrm>
          <a:prstGeom prst="rect">
            <a:avLst/>
          </a:prstGeom>
          <a:noFill/>
        </p:spPr>
        <p:txBody>
          <a:bodyPr wrap="square">
            <a:spAutoFit/>
          </a:bodyPr>
          <a:lstStyle/>
          <a:p>
            <a:pPr algn="ctr"/>
            <a:r>
              <a:rPr lang="zh-TW" altLang="en-US" sz="1600" b="1" dirty="0">
                <a:solidFill>
                  <a:schemeClr val="accent3">
                    <a:lumMod val="50000"/>
                  </a:schemeClr>
                </a:solidFill>
                <a:latin typeface="Microsoft JhengHei" panose="020B0604030504040204" pitchFamily="34" charset="-120"/>
                <a:ea typeface="Microsoft JhengHei" panose="020B0604030504040204" pitchFamily="34" charset="-120"/>
              </a:rPr>
              <a:t>推論</a:t>
            </a:r>
          </a:p>
        </p:txBody>
      </p:sp>
    </p:spTree>
    <p:extLst>
      <p:ext uri="{BB962C8B-B14F-4D97-AF65-F5344CB8AC3E}">
        <p14:creationId xmlns:p14="http://schemas.microsoft.com/office/powerpoint/2010/main" val="29827802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258">
          <a:extLst>
            <a:ext uri="{FF2B5EF4-FFF2-40B4-BE49-F238E27FC236}">
              <a16:creationId xmlns:a16="http://schemas.microsoft.com/office/drawing/2014/main" id="{99963F14-E62C-EBEA-270B-95BFAF3A1901}"/>
            </a:ext>
          </a:extLst>
        </p:cNvPr>
        <p:cNvGrpSpPr/>
        <p:nvPr/>
      </p:nvGrpSpPr>
      <p:grpSpPr>
        <a:xfrm>
          <a:off x="0" y="0"/>
          <a:ext cx="0" cy="0"/>
          <a:chOff x="0" y="0"/>
          <a:chExt cx="0" cy="0"/>
        </a:xfrm>
      </p:grpSpPr>
      <p:sp>
        <p:nvSpPr>
          <p:cNvPr id="3259" name="Google Shape;3259;p39">
            <a:extLst>
              <a:ext uri="{FF2B5EF4-FFF2-40B4-BE49-F238E27FC236}">
                <a16:creationId xmlns:a16="http://schemas.microsoft.com/office/drawing/2014/main" id="{3976CFF8-2870-933F-F5BA-89FFAEE56C0C}"/>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zh-TW" altLang="en-US" b="1" dirty="0">
                <a:latin typeface="Microsoft JhengHei" panose="020B0604030504040204" pitchFamily="34" charset="-120"/>
                <a:ea typeface="Microsoft JhengHei" panose="020B0604030504040204" pitchFamily="34" charset="-120"/>
              </a:rPr>
              <a:t>模型訓練</a:t>
            </a:r>
            <a:r>
              <a:rPr lang="en-US" altLang="zh-TW" b="1" dirty="0">
                <a:latin typeface="Microsoft JhengHei" panose="020B0604030504040204" pitchFamily="34" charset="-120"/>
                <a:ea typeface="Microsoft JhengHei" panose="020B0604030504040204" pitchFamily="34" charset="-120"/>
              </a:rPr>
              <a:t>-</a:t>
            </a:r>
            <a: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t>模型訓練</a:t>
            </a:r>
            <a:b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br>
            <a:endParaRPr b="1" dirty="0">
              <a:latin typeface="Microsoft JhengHei" panose="020B0604030504040204" pitchFamily="34" charset="-120"/>
              <a:ea typeface="Microsoft JhengHei" panose="020B0604030504040204" pitchFamily="34" charset="-120"/>
            </a:endParaRPr>
          </a:p>
        </p:txBody>
      </p:sp>
    </p:spTree>
    <p:extLst>
      <p:ext uri="{BB962C8B-B14F-4D97-AF65-F5344CB8AC3E}">
        <p14:creationId xmlns:p14="http://schemas.microsoft.com/office/powerpoint/2010/main" val="35321254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258">
          <a:extLst>
            <a:ext uri="{FF2B5EF4-FFF2-40B4-BE49-F238E27FC236}">
              <a16:creationId xmlns:a16="http://schemas.microsoft.com/office/drawing/2014/main" id="{0228DF0B-FDCE-738D-8E73-1DA609E9190E}"/>
            </a:ext>
          </a:extLst>
        </p:cNvPr>
        <p:cNvGrpSpPr/>
        <p:nvPr/>
      </p:nvGrpSpPr>
      <p:grpSpPr>
        <a:xfrm>
          <a:off x="0" y="0"/>
          <a:ext cx="0" cy="0"/>
          <a:chOff x="0" y="0"/>
          <a:chExt cx="0" cy="0"/>
        </a:xfrm>
      </p:grpSpPr>
      <p:sp>
        <p:nvSpPr>
          <p:cNvPr id="3259" name="Google Shape;3259;p39">
            <a:extLst>
              <a:ext uri="{FF2B5EF4-FFF2-40B4-BE49-F238E27FC236}">
                <a16:creationId xmlns:a16="http://schemas.microsoft.com/office/drawing/2014/main" id="{ED35B0BE-9D20-D4F3-5D1B-A69AE5F916F6}"/>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zh-TW" altLang="en-US" b="1" dirty="0">
                <a:latin typeface="Microsoft JhengHei" panose="020B0604030504040204" pitchFamily="34" charset="-120"/>
                <a:ea typeface="Microsoft JhengHei" panose="020B0604030504040204" pitchFamily="34" charset="-120"/>
              </a:rPr>
              <a:t>模型訓練</a:t>
            </a:r>
            <a:endParaRPr b="1" dirty="0">
              <a:latin typeface="Microsoft JhengHei" panose="020B0604030504040204" pitchFamily="34" charset="-120"/>
              <a:ea typeface="Microsoft JhengHei" panose="020B0604030504040204" pitchFamily="34" charset="-120"/>
            </a:endParaRPr>
          </a:p>
        </p:txBody>
      </p:sp>
      <p:sp>
        <p:nvSpPr>
          <p:cNvPr id="3260" name="Google Shape;3260;p39">
            <a:extLst>
              <a:ext uri="{FF2B5EF4-FFF2-40B4-BE49-F238E27FC236}">
                <a16:creationId xmlns:a16="http://schemas.microsoft.com/office/drawing/2014/main" id="{75E24153-7607-8E11-51C4-2A3F811F4913}"/>
              </a:ext>
            </a:extLst>
          </p:cNvPr>
          <p:cNvSpPr/>
          <p:nvPr/>
        </p:nvSpPr>
        <p:spPr>
          <a:xfrm>
            <a:off x="1510892" y="2290289"/>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9">
            <a:extLst>
              <a:ext uri="{FF2B5EF4-FFF2-40B4-BE49-F238E27FC236}">
                <a16:creationId xmlns:a16="http://schemas.microsoft.com/office/drawing/2014/main" id="{8A9FDEB4-0B33-157C-AEC8-F3D8F473D1F7}"/>
              </a:ext>
            </a:extLst>
          </p:cNvPr>
          <p:cNvSpPr txBox="1"/>
          <p:nvPr/>
        </p:nvSpPr>
        <p:spPr>
          <a:xfrm flipH="1">
            <a:off x="692892" y="2734703"/>
            <a:ext cx="1812300" cy="897900"/>
          </a:xfrm>
          <a:prstGeom prst="rect">
            <a:avLst/>
          </a:prstGeom>
          <a:noFill/>
          <a:ln>
            <a:noFill/>
          </a:ln>
        </p:spPr>
        <p:txBody>
          <a:bodyPr spcFirstLastPara="1" wrap="square" lIns="91425" tIns="91425" rIns="91425" bIns="91425" anchor="t" anchorCtr="0">
            <a:noAutofit/>
          </a:bodyPr>
          <a:lstStyle/>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cs typeface="Outfit"/>
                <a:sym typeface="Outfit"/>
              </a:rPr>
              <a:t>模型資料</a:t>
            </a:r>
            <a:endParaRPr lang="en-US" altLang="zh-TW" sz="1600" b="1" dirty="0">
              <a:solidFill>
                <a:schemeClr val="accent1">
                  <a:lumMod val="40000"/>
                  <a:lumOff val="60000"/>
                </a:schemeClr>
              </a:solidFill>
              <a:latin typeface="Microsoft JhengHei" panose="020B0604030504040204" pitchFamily="34" charset="-120"/>
              <a:ea typeface="Microsoft JhengHei" panose="020B0604030504040204" pitchFamily="34" charset="-120"/>
              <a:cs typeface="Outfit"/>
              <a:sym typeface="Outfit"/>
            </a:endParaRPr>
          </a:p>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cs typeface="Outfit"/>
                <a:sym typeface="Outfit"/>
              </a:rPr>
              <a:t>前處理</a:t>
            </a:r>
            <a:endParaRPr sz="1600" b="1" dirty="0">
              <a:solidFill>
                <a:schemeClr val="accent1">
                  <a:lumMod val="40000"/>
                  <a:lumOff val="60000"/>
                </a:schemeClr>
              </a:solidFill>
              <a:latin typeface="Microsoft JhengHei" panose="020B0604030504040204" pitchFamily="34" charset="-120"/>
              <a:ea typeface="Microsoft JhengHei" panose="020B0604030504040204" pitchFamily="34" charset="-120"/>
              <a:cs typeface="Outfit"/>
              <a:sym typeface="Outfit"/>
            </a:endParaRPr>
          </a:p>
        </p:txBody>
      </p:sp>
      <p:sp>
        <p:nvSpPr>
          <p:cNvPr id="3265" name="Google Shape;3265;p39">
            <a:extLst>
              <a:ext uri="{FF2B5EF4-FFF2-40B4-BE49-F238E27FC236}">
                <a16:creationId xmlns:a16="http://schemas.microsoft.com/office/drawing/2014/main" id="{3F2B6C11-50FD-E642-0168-C0BCB6F6AA15}"/>
              </a:ext>
            </a:extLst>
          </p:cNvPr>
          <p:cNvSpPr txBox="1"/>
          <p:nvPr/>
        </p:nvSpPr>
        <p:spPr>
          <a:xfrm flipH="1">
            <a:off x="2047192" y="2734703"/>
            <a:ext cx="1812300" cy="897900"/>
          </a:xfrm>
          <a:prstGeom prst="rect">
            <a:avLst/>
          </a:prstGeom>
          <a:noFill/>
          <a:ln>
            <a:noFill/>
          </a:ln>
        </p:spPr>
        <p:txBody>
          <a:bodyPr spcFirstLastPara="1" wrap="square" lIns="91425" tIns="91425" rIns="91425" bIns="91425" anchor="t" anchorCtr="0">
            <a:noAutofit/>
          </a:bodyPr>
          <a:lstStyle/>
          <a:p>
            <a:pPr lvl="0" algn="ctr"/>
            <a:r>
              <a:rPr 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rPr>
              <a:t>Lag </a:t>
            </a:r>
          </a:p>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rPr>
              <a:t>選擇</a:t>
            </a:r>
            <a:endParaRPr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endParaRPr>
          </a:p>
        </p:txBody>
      </p:sp>
      <p:sp>
        <p:nvSpPr>
          <p:cNvPr id="3266" name="Google Shape;3266;p39">
            <a:extLst>
              <a:ext uri="{FF2B5EF4-FFF2-40B4-BE49-F238E27FC236}">
                <a16:creationId xmlns:a16="http://schemas.microsoft.com/office/drawing/2014/main" id="{549B315E-8CF9-5E8C-EBEF-4F719F26A792}"/>
              </a:ext>
            </a:extLst>
          </p:cNvPr>
          <p:cNvSpPr txBox="1"/>
          <p:nvPr/>
        </p:nvSpPr>
        <p:spPr>
          <a:xfrm flipH="1">
            <a:off x="3412003" y="2734703"/>
            <a:ext cx="1812300" cy="897900"/>
          </a:xfrm>
          <a:prstGeom prst="rect">
            <a:avLst/>
          </a:prstGeom>
          <a:noFill/>
          <a:ln>
            <a:noFill/>
          </a:ln>
        </p:spPr>
        <p:txBody>
          <a:bodyPr spcFirstLastPara="1" wrap="square" lIns="91425" tIns="91425" rIns="91425" bIns="91425" anchor="t" anchorCtr="0">
            <a:noAutofit/>
          </a:bodyPr>
          <a:lstStyle/>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rPr>
              <a:t>滑動窗口</a:t>
            </a:r>
            <a:endParaRPr lang="en-US" altLang="zh-TW"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endParaRPr>
          </a:p>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rPr>
              <a:t>介紹</a:t>
            </a:r>
            <a:endParaRPr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endParaRPr>
          </a:p>
        </p:txBody>
      </p:sp>
      <p:cxnSp>
        <p:nvCxnSpPr>
          <p:cNvPr id="3268" name="Google Shape;3268;p39">
            <a:extLst>
              <a:ext uri="{FF2B5EF4-FFF2-40B4-BE49-F238E27FC236}">
                <a16:creationId xmlns:a16="http://schemas.microsoft.com/office/drawing/2014/main" id="{26A5CF6D-418E-3EF2-AFC9-493CCBF2FF83}"/>
              </a:ext>
            </a:extLst>
          </p:cNvPr>
          <p:cNvCxnSpPr>
            <a:cxnSpLocks/>
            <a:stCxn id="3260" idx="3"/>
          </p:cNvCxnSpPr>
          <p:nvPr/>
        </p:nvCxnSpPr>
        <p:spPr>
          <a:xfrm>
            <a:off x="1687292" y="2378489"/>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3271" name="Google Shape;3271;p39">
            <a:extLst>
              <a:ext uri="{FF2B5EF4-FFF2-40B4-BE49-F238E27FC236}">
                <a16:creationId xmlns:a16="http://schemas.microsoft.com/office/drawing/2014/main" id="{AFE85A97-B15F-1836-399F-A67709419F56}"/>
              </a:ext>
            </a:extLst>
          </p:cNvPr>
          <p:cNvCxnSpPr>
            <a:stCxn id="3260" idx="2"/>
            <a:endCxn id="3264" idx="0"/>
          </p:cNvCxnSpPr>
          <p:nvPr/>
        </p:nvCxnSpPr>
        <p:spPr>
          <a:xfrm flipH="1">
            <a:off x="1599042" y="2466689"/>
            <a:ext cx="50" cy="268014"/>
          </a:xfrm>
          <a:prstGeom prst="straightConnector1">
            <a:avLst/>
          </a:prstGeom>
          <a:noFill/>
          <a:ln w="9525" cap="flat" cmpd="sng">
            <a:solidFill>
              <a:schemeClr val="dk2"/>
            </a:solidFill>
            <a:prstDash val="solid"/>
            <a:round/>
            <a:headEnd type="none" w="med" len="med"/>
            <a:tailEnd type="none" w="med" len="med"/>
          </a:ln>
        </p:spPr>
      </p:cxnSp>
      <p:sp>
        <p:nvSpPr>
          <p:cNvPr id="5" name="Google Shape;3266;p39">
            <a:extLst>
              <a:ext uri="{FF2B5EF4-FFF2-40B4-BE49-F238E27FC236}">
                <a16:creationId xmlns:a16="http://schemas.microsoft.com/office/drawing/2014/main" id="{5ABDEC96-E17E-D161-BB94-C5212552A11E}"/>
              </a:ext>
            </a:extLst>
          </p:cNvPr>
          <p:cNvSpPr txBox="1"/>
          <p:nvPr/>
        </p:nvSpPr>
        <p:spPr>
          <a:xfrm flipH="1">
            <a:off x="4762582" y="2734703"/>
            <a:ext cx="1812300" cy="897900"/>
          </a:xfrm>
          <a:prstGeom prst="rect">
            <a:avLst/>
          </a:prstGeom>
          <a:noFill/>
          <a:ln>
            <a:noFill/>
          </a:ln>
        </p:spPr>
        <p:txBody>
          <a:bodyPr spcFirstLastPara="1" wrap="square" lIns="91425" tIns="91425" rIns="91425" bIns="91425" anchor="t" anchorCtr="0">
            <a:noAutofit/>
          </a:bodyPr>
          <a:lstStyle/>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rPr>
              <a:t>模型</a:t>
            </a:r>
            <a:endParaRPr lang="en-US" altLang="zh-TW"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endParaRPr>
          </a:p>
          <a:p>
            <a:pPr lvl="0" algn="ctr"/>
            <a:r>
              <a:rPr lang="zh-TW" altLang="en-US"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rPr>
              <a:t>訓練</a:t>
            </a:r>
            <a:endParaRPr sz="1600" b="1" dirty="0">
              <a:solidFill>
                <a:schemeClr val="accent1">
                  <a:lumMod val="40000"/>
                  <a:lumOff val="60000"/>
                </a:schemeClr>
              </a:solidFill>
              <a:latin typeface="Microsoft JhengHei" panose="020B0604030504040204" pitchFamily="34" charset="-120"/>
              <a:ea typeface="Microsoft JhengHei" panose="020B0604030504040204" pitchFamily="34" charset="-120"/>
              <a:sym typeface="Outfit"/>
            </a:endParaRPr>
          </a:p>
        </p:txBody>
      </p:sp>
      <p:sp>
        <p:nvSpPr>
          <p:cNvPr id="23" name="Google Shape;3260;p39">
            <a:extLst>
              <a:ext uri="{FF2B5EF4-FFF2-40B4-BE49-F238E27FC236}">
                <a16:creationId xmlns:a16="http://schemas.microsoft.com/office/drawing/2014/main" id="{DB587930-B899-21F0-FFAB-53A66E9C0BC9}"/>
              </a:ext>
            </a:extLst>
          </p:cNvPr>
          <p:cNvSpPr/>
          <p:nvPr/>
        </p:nvSpPr>
        <p:spPr>
          <a:xfrm>
            <a:off x="2882492" y="2295545"/>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3268;p39">
            <a:extLst>
              <a:ext uri="{FF2B5EF4-FFF2-40B4-BE49-F238E27FC236}">
                <a16:creationId xmlns:a16="http://schemas.microsoft.com/office/drawing/2014/main" id="{AAB07A78-F447-4B31-B1A6-B7E8E9C6EBC3}"/>
              </a:ext>
            </a:extLst>
          </p:cNvPr>
          <p:cNvCxnSpPr>
            <a:cxnSpLocks/>
            <a:stCxn id="23" idx="3"/>
          </p:cNvCxnSpPr>
          <p:nvPr/>
        </p:nvCxnSpPr>
        <p:spPr>
          <a:xfrm>
            <a:off x="3058892" y="2383745"/>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25" name="Google Shape;3271;p39">
            <a:extLst>
              <a:ext uri="{FF2B5EF4-FFF2-40B4-BE49-F238E27FC236}">
                <a16:creationId xmlns:a16="http://schemas.microsoft.com/office/drawing/2014/main" id="{974A5CE4-5CF2-3500-D91C-C193364327FA}"/>
              </a:ext>
            </a:extLst>
          </p:cNvPr>
          <p:cNvCxnSpPr>
            <a:stCxn id="23" idx="2"/>
          </p:cNvCxnSpPr>
          <p:nvPr/>
        </p:nvCxnSpPr>
        <p:spPr>
          <a:xfrm>
            <a:off x="2970692" y="2471945"/>
            <a:ext cx="0" cy="304800"/>
          </a:xfrm>
          <a:prstGeom prst="straightConnector1">
            <a:avLst/>
          </a:prstGeom>
          <a:noFill/>
          <a:ln w="9525" cap="flat" cmpd="sng">
            <a:solidFill>
              <a:schemeClr val="dk2"/>
            </a:solidFill>
            <a:prstDash val="solid"/>
            <a:round/>
            <a:headEnd type="none" w="med" len="med"/>
            <a:tailEnd type="none" w="med" len="med"/>
          </a:ln>
        </p:spPr>
      </p:cxnSp>
      <p:sp>
        <p:nvSpPr>
          <p:cNvPr id="26" name="Google Shape;3260;p39">
            <a:extLst>
              <a:ext uri="{FF2B5EF4-FFF2-40B4-BE49-F238E27FC236}">
                <a16:creationId xmlns:a16="http://schemas.microsoft.com/office/drawing/2014/main" id="{E62BF520-EEEA-8CAD-E2AA-77EDEECA1F4E}"/>
              </a:ext>
            </a:extLst>
          </p:cNvPr>
          <p:cNvSpPr/>
          <p:nvPr/>
        </p:nvSpPr>
        <p:spPr>
          <a:xfrm>
            <a:off x="4217305" y="2295545"/>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 name="Google Shape;3268;p39">
            <a:extLst>
              <a:ext uri="{FF2B5EF4-FFF2-40B4-BE49-F238E27FC236}">
                <a16:creationId xmlns:a16="http://schemas.microsoft.com/office/drawing/2014/main" id="{667613BA-91C5-FBA4-1AFA-3A764CDC97AF}"/>
              </a:ext>
            </a:extLst>
          </p:cNvPr>
          <p:cNvCxnSpPr>
            <a:cxnSpLocks/>
            <a:stCxn id="26" idx="3"/>
          </p:cNvCxnSpPr>
          <p:nvPr/>
        </p:nvCxnSpPr>
        <p:spPr>
          <a:xfrm>
            <a:off x="4393705" y="2383745"/>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28" name="Google Shape;3271;p39">
            <a:extLst>
              <a:ext uri="{FF2B5EF4-FFF2-40B4-BE49-F238E27FC236}">
                <a16:creationId xmlns:a16="http://schemas.microsoft.com/office/drawing/2014/main" id="{89B90D95-2CEB-1ABC-0A19-CCAED0108DF1}"/>
              </a:ext>
            </a:extLst>
          </p:cNvPr>
          <p:cNvCxnSpPr>
            <a:stCxn id="26" idx="2"/>
          </p:cNvCxnSpPr>
          <p:nvPr/>
        </p:nvCxnSpPr>
        <p:spPr>
          <a:xfrm>
            <a:off x="4305505" y="2471945"/>
            <a:ext cx="0" cy="304800"/>
          </a:xfrm>
          <a:prstGeom prst="straightConnector1">
            <a:avLst/>
          </a:prstGeom>
          <a:noFill/>
          <a:ln w="9525" cap="flat" cmpd="sng">
            <a:solidFill>
              <a:schemeClr val="dk2"/>
            </a:solidFill>
            <a:prstDash val="solid"/>
            <a:round/>
            <a:headEnd type="none" w="med" len="med"/>
            <a:tailEnd type="none" w="med" len="med"/>
          </a:ln>
        </p:spPr>
      </p:cxnSp>
      <p:sp>
        <p:nvSpPr>
          <p:cNvPr id="29" name="Google Shape;3260;p39">
            <a:extLst>
              <a:ext uri="{FF2B5EF4-FFF2-40B4-BE49-F238E27FC236}">
                <a16:creationId xmlns:a16="http://schemas.microsoft.com/office/drawing/2014/main" id="{92B3EAF1-868D-E278-5E9D-4CFEEA59F453}"/>
              </a:ext>
            </a:extLst>
          </p:cNvPr>
          <p:cNvSpPr/>
          <p:nvPr/>
        </p:nvSpPr>
        <p:spPr>
          <a:xfrm>
            <a:off x="5573140" y="2285034"/>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 name="Google Shape;3268;p39">
            <a:extLst>
              <a:ext uri="{FF2B5EF4-FFF2-40B4-BE49-F238E27FC236}">
                <a16:creationId xmlns:a16="http://schemas.microsoft.com/office/drawing/2014/main" id="{2A87E342-B52F-3C74-93EE-166DDF5C38DC}"/>
              </a:ext>
            </a:extLst>
          </p:cNvPr>
          <p:cNvCxnSpPr>
            <a:cxnSpLocks/>
            <a:stCxn id="29" idx="3"/>
          </p:cNvCxnSpPr>
          <p:nvPr/>
        </p:nvCxnSpPr>
        <p:spPr>
          <a:xfrm>
            <a:off x="5749540" y="2373234"/>
            <a:ext cx="1287136" cy="0"/>
          </a:xfrm>
          <a:prstGeom prst="straightConnector1">
            <a:avLst/>
          </a:prstGeom>
          <a:noFill/>
          <a:ln w="9525" cap="flat" cmpd="sng">
            <a:solidFill>
              <a:schemeClr val="dk2"/>
            </a:solidFill>
            <a:prstDash val="solid"/>
            <a:round/>
            <a:headEnd type="none" w="med" len="med"/>
            <a:tailEnd type="none" w="med" len="med"/>
          </a:ln>
        </p:spPr>
      </p:cxnSp>
      <p:cxnSp>
        <p:nvCxnSpPr>
          <p:cNvPr id="31" name="Google Shape;3271;p39">
            <a:extLst>
              <a:ext uri="{FF2B5EF4-FFF2-40B4-BE49-F238E27FC236}">
                <a16:creationId xmlns:a16="http://schemas.microsoft.com/office/drawing/2014/main" id="{C911F2CE-2B59-4512-7864-46D76D02FD50}"/>
              </a:ext>
            </a:extLst>
          </p:cNvPr>
          <p:cNvCxnSpPr>
            <a:stCxn id="29" idx="2"/>
          </p:cNvCxnSpPr>
          <p:nvPr/>
        </p:nvCxnSpPr>
        <p:spPr>
          <a:xfrm>
            <a:off x="5661340" y="2461434"/>
            <a:ext cx="0" cy="304800"/>
          </a:xfrm>
          <a:prstGeom prst="straightConnector1">
            <a:avLst/>
          </a:prstGeom>
          <a:noFill/>
          <a:ln w="9525" cap="flat" cmpd="sng">
            <a:solidFill>
              <a:schemeClr val="dk2"/>
            </a:solidFill>
            <a:prstDash val="solid"/>
            <a:round/>
            <a:headEnd type="none" w="med" len="med"/>
            <a:tailEnd type="none" w="med" len="med"/>
          </a:ln>
        </p:spPr>
      </p:cxnSp>
      <p:sp>
        <p:nvSpPr>
          <p:cNvPr id="32" name="Google Shape;3260;p39">
            <a:extLst>
              <a:ext uri="{FF2B5EF4-FFF2-40B4-BE49-F238E27FC236}">
                <a16:creationId xmlns:a16="http://schemas.microsoft.com/office/drawing/2014/main" id="{A98B293C-7252-1A59-CBC0-0BF910935BF1}"/>
              </a:ext>
            </a:extLst>
          </p:cNvPr>
          <p:cNvSpPr/>
          <p:nvPr/>
        </p:nvSpPr>
        <p:spPr>
          <a:xfrm>
            <a:off x="6928974" y="2264013"/>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 name="Google Shape;3271;p39">
            <a:extLst>
              <a:ext uri="{FF2B5EF4-FFF2-40B4-BE49-F238E27FC236}">
                <a16:creationId xmlns:a16="http://schemas.microsoft.com/office/drawing/2014/main" id="{CF3E2E95-EA87-A703-533B-43BCC60D5E95}"/>
              </a:ext>
            </a:extLst>
          </p:cNvPr>
          <p:cNvCxnSpPr>
            <a:stCxn id="32" idx="2"/>
          </p:cNvCxnSpPr>
          <p:nvPr/>
        </p:nvCxnSpPr>
        <p:spPr>
          <a:xfrm>
            <a:off x="7017174" y="2440413"/>
            <a:ext cx="0" cy="304800"/>
          </a:xfrm>
          <a:prstGeom prst="straightConnector1">
            <a:avLst/>
          </a:prstGeom>
          <a:noFill/>
          <a:ln w="9525" cap="flat" cmpd="sng">
            <a:solidFill>
              <a:schemeClr val="dk2"/>
            </a:solidFill>
            <a:prstDash val="solid"/>
            <a:round/>
            <a:headEnd type="none" w="med" len="med"/>
            <a:tailEnd type="none" w="med" len="med"/>
          </a:ln>
        </p:spPr>
      </p:cxnSp>
      <p:sp>
        <p:nvSpPr>
          <p:cNvPr id="36" name="文字方塊 35">
            <a:extLst>
              <a:ext uri="{FF2B5EF4-FFF2-40B4-BE49-F238E27FC236}">
                <a16:creationId xmlns:a16="http://schemas.microsoft.com/office/drawing/2014/main" id="{4CFD0760-AEEB-A2AC-F780-5720BF250D19}"/>
              </a:ext>
            </a:extLst>
          </p:cNvPr>
          <p:cNvSpPr txBox="1"/>
          <p:nvPr/>
        </p:nvSpPr>
        <p:spPr>
          <a:xfrm>
            <a:off x="6521383" y="2734703"/>
            <a:ext cx="1020154" cy="338554"/>
          </a:xfrm>
          <a:prstGeom prst="rect">
            <a:avLst/>
          </a:prstGeom>
          <a:noFill/>
        </p:spPr>
        <p:txBody>
          <a:bodyPr wrap="square">
            <a:spAutoFit/>
          </a:bodyPr>
          <a:lstStyle/>
          <a:p>
            <a:pPr algn="ctr"/>
            <a:r>
              <a:rPr lang="zh-TW" altLang="en-US" sz="1600" b="1" dirty="0">
                <a:solidFill>
                  <a:schemeClr val="accent1"/>
                </a:solidFill>
                <a:latin typeface="Microsoft JhengHei" panose="020B0604030504040204" pitchFamily="34" charset="-120"/>
                <a:ea typeface="Microsoft JhengHei" panose="020B0604030504040204" pitchFamily="34" charset="-120"/>
              </a:rPr>
              <a:t>可解釋性</a:t>
            </a:r>
          </a:p>
        </p:txBody>
      </p:sp>
      <p:cxnSp>
        <p:nvCxnSpPr>
          <p:cNvPr id="2" name="Google Shape;3268;p39">
            <a:extLst>
              <a:ext uri="{FF2B5EF4-FFF2-40B4-BE49-F238E27FC236}">
                <a16:creationId xmlns:a16="http://schemas.microsoft.com/office/drawing/2014/main" id="{20048BBA-B7AA-EF0B-3A4C-3284D7A2573D}"/>
              </a:ext>
            </a:extLst>
          </p:cNvPr>
          <p:cNvCxnSpPr>
            <a:cxnSpLocks/>
          </p:cNvCxnSpPr>
          <p:nvPr/>
        </p:nvCxnSpPr>
        <p:spPr>
          <a:xfrm>
            <a:off x="7036676" y="2373234"/>
            <a:ext cx="1287136" cy="0"/>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 name="Google Shape;3260;p39">
            <a:extLst>
              <a:ext uri="{FF2B5EF4-FFF2-40B4-BE49-F238E27FC236}">
                <a16:creationId xmlns:a16="http://schemas.microsoft.com/office/drawing/2014/main" id="{469149AE-CAE7-913B-B883-E2CD767319AE}"/>
              </a:ext>
            </a:extLst>
          </p:cNvPr>
          <p:cNvSpPr/>
          <p:nvPr/>
        </p:nvSpPr>
        <p:spPr>
          <a:xfrm>
            <a:off x="8147412" y="2255442"/>
            <a:ext cx="176400" cy="176400"/>
          </a:xfrm>
          <a:prstGeom prst="rect">
            <a:avLst/>
          </a:prstGeom>
          <a:solidFill>
            <a:schemeClr val="accent4">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 name="Google Shape;3271;p39">
            <a:extLst>
              <a:ext uri="{FF2B5EF4-FFF2-40B4-BE49-F238E27FC236}">
                <a16:creationId xmlns:a16="http://schemas.microsoft.com/office/drawing/2014/main" id="{B3FAF03C-7280-607C-4D32-E9B807209D2F}"/>
              </a:ext>
            </a:extLst>
          </p:cNvPr>
          <p:cNvCxnSpPr/>
          <p:nvPr/>
        </p:nvCxnSpPr>
        <p:spPr>
          <a:xfrm>
            <a:off x="8233677" y="2431842"/>
            <a:ext cx="0" cy="304800"/>
          </a:xfrm>
          <a:prstGeom prst="straightConnector1">
            <a:avLst/>
          </a:prstGeom>
          <a:noFill/>
          <a:ln w="9525" cap="flat" cmpd="sng">
            <a:solidFill>
              <a:schemeClr val="dk2"/>
            </a:solidFill>
            <a:prstDash val="solid"/>
            <a:round/>
            <a:headEnd type="none" w="med" len="med"/>
            <a:tailEnd type="none" w="med" len="med"/>
          </a:ln>
        </p:spPr>
      </p:cxnSp>
      <p:sp>
        <p:nvSpPr>
          <p:cNvPr id="6" name="文字方塊 5">
            <a:extLst>
              <a:ext uri="{FF2B5EF4-FFF2-40B4-BE49-F238E27FC236}">
                <a16:creationId xmlns:a16="http://schemas.microsoft.com/office/drawing/2014/main" id="{EB0FCC39-6E2B-E331-AA90-7A8E08603D16}"/>
              </a:ext>
            </a:extLst>
          </p:cNvPr>
          <p:cNvSpPr txBox="1"/>
          <p:nvPr/>
        </p:nvSpPr>
        <p:spPr>
          <a:xfrm>
            <a:off x="7723600" y="2734703"/>
            <a:ext cx="1020154" cy="338554"/>
          </a:xfrm>
          <a:prstGeom prst="rect">
            <a:avLst/>
          </a:prstGeom>
          <a:noFill/>
        </p:spPr>
        <p:txBody>
          <a:bodyPr wrap="square">
            <a:spAutoFit/>
          </a:bodyPr>
          <a:lstStyle/>
          <a:p>
            <a:pPr algn="ctr"/>
            <a:r>
              <a:rPr lang="zh-TW" altLang="en-US" sz="1600" b="1" dirty="0">
                <a:solidFill>
                  <a:schemeClr val="accent3">
                    <a:lumMod val="50000"/>
                  </a:schemeClr>
                </a:solidFill>
                <a:latin typeface="Microsoft JhengHei" panose="020B0604030504040204" pitchFamily="34" charset="-120"/>
                <a:ea typeface="Microsoft JhengHei" panose="020B0604030504040204" pitchFamily="34" charset="-120"/>
              </a:rPr>
              <a:t>推論</a:t>
            </a:r>
          </a:p>
        </p:txBody>
      </p:sp>
    </p:spTree>
    <p:extLst>
      <p:ext uri="{BB962C8B-B14F-4D97-AF65-F5344CB8AC3E}">
        <p14:creationId xmlns:p14="http://schemas.microsoft.com/office/powerpoint/2010/main" val="5442047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58">
          <a:extLst>
            <a:ext uri="{FF2B5EF4-FFF2-40B4-BE49-F238E27FC236}">
              <a16:creationId xmlns:a16="http://schemas.microsoft.com/office/drawing/2014/main" id="{64AB74AE-5164-A5C2-BE16-5B0AA2794384}"/>
            </a:ext>
          </a:extLst>
        </p:cNvPr>
        <p:cNvGrpSpPr/>
        <p:nvPr/>
      </p:nvGrpSpPr>
      <p:grpSpPr>
        <a:xfrm>
          <a:off x="0" y="0"/>
          <a:ext cx="0" cy="0"/>
          <a:chOff x="0" y="0"/>
          <a:chExt cx="0" cy="0"/>
        </a:xfrm>
      </p:grpSpPr>
      <p:sp>
        <p:nvSpPr>
          <p:cNvPr id="3259" name="Google Shape;3259;p39">
            <a:extLst>
              <a:ext uri="{FF2B5EF4-FFF2-40B4-BE49-F238E27FC236}">
                <a16:creationId xmlns:a16="http://schemas.microsoft.com/office/drawing/2014/main" id="{86744531-916D-83E3-1F1B-0483E451A86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zh-TW" altLang="en-US" b="1" dirty="0">
                <a:latin typeface="Microsoft JhengHei" panose="020B0604030504040204" pitchFamily="34" charset="-120"/>
                <a:ea typeface="Microsoft JhengHei" panose="020B0604030504040204" pitchFamily="34" charset="-120"/>
              </a:rPr>
              <a:t>模型訓練</a:t>
            </a:r>
            <a:r>
              <a:rPr lang="en-US" altLang="zh-TW" b="1" dirty="0">
                <a:latin typeface="Microsoft JhengHei" panose="020B0604030504040204" pitchFamily="34" charset="-120"/>
                <a:ea typeface="Microsoft JhengHei" panose="020B0604030504040204" pitchFamily="34" charset="-120"/>
              </a:rPr>
              <a:t>-</a:t>
            </a:r>
            <a: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t>可解釋性</a:t>
            </a:r>
            <a:br>
              <a:rPr lang="zh-TW" altLang="en-US" b="1" dirty="0">
                <a:solidFill>
                  <a:schemeClr val="accent1"/>
                </a:solidFill>
                <a:latin typeface="Microsoft JhengHei" panose="020B0604030504040204" pitchFamily="34" charset="-120"/>
                <a:ea typeface="Microsoft JhengHei" panose="020B0604030504040204" pitchFamily="34" charset="-120"/>
                <a:cs typeface="Outfit"/>
                <a:sym typeface="Outfit"/>
              </a:rPr>
            </a:br>
            <a:endParaRPr b="1" dirty="0">
              <a:latin typeface="Microsoft JhengHei" panose="020B0604030504040204" pitchFamily="34" charset="-120"/>
              <a:ea typeface="Microsoft JhengHei" panose="020B0604030504040204" pitchFamily="34" charset="-120"/>
            </a:endParaRPr>
          </a:p>
        </p:txBody>
      </p:sp>
    </p:spTree>
    <p:extLst>
      <p:ext uri="{BB962C8B-B14F-4D97-AF65-F5344CB8AC3E}">
        <p14:creationId xmlns:p14="http://schemas.microsoft.com/office/powerpoint/2010/main" val="35868229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91">
          <a:extLst>
            <a:ext uri="{FF2B5EF4-FFF2-40B4-BE49-F238E27FC236}">
              <a16:creationId xmlns:a16="http://schemas.microsoft.com/office/drawing/2014/main" id="{7E0EABC0-4AEA-C740-166C-1AF9EA3EFEA3}"/>
            </a:ext>
          </a:extLst>
        </p:cNvPr>
        <p:cNvGrpSpPr/>
        <p:nvPr/>
      </p:nvGrpSpPr>
      <p:grpSpPr>
        <a:xfrm>
          <a:off x="0" y="0"/>
          <a:ext cx="0" cy="0"/>
          <a:chOff x="0" y="0"/>
          <a:chExt cx="0" cy="0"/>
        </a:xfrm>
      </p:grpSpPr>
      <p:sp>
        <p:nvSpPr>
          <p:cNvPr id="2692" name="Google Shape;2692;p31">
            <a:extLst>
              <a:ext uri="{FF2B5EF4-FFF2-40B4-BE49-F238E27FC236}">
                <a16:creationId xmlns:a16="http://schemas.microsoft.com/office/drawing/2014/main" id="{3B8B1D92-865C-6AE8-312B-B644595C9836}"/>
              </a:ext>
            </a:extLst>
          </p:cNvPr>
          <p:cNvSpPr txBox="1">
            <a:spLocks noGrp="1"/>
          </p:cNvSpPr>
          <p:nvPr>
            <p:ph type="title"/>
          </p:nvPr>
        </p:nvSpPr>
        <p:spPr>
          <a:xfrm>
            <a:off x="695095" y="2237140"/>
            <a:ext cx="7717500" cy="1511400"/>
          </a:xfrm>
          <a:prstGeom prst="rect">
            <a:avLst/>
          </a:prstGeom>
        </p:spPr>
        <p:txBody>
          <a:bodyPr spcFirstLastPara="1" wrap="square" lIns="91425" tIns="91425" rIns="91425" bIns="91425" anchor="b" anchorCtr="0">
            <a:noAutofit/>
          </a:bodyPr>
          <a:lstStyle/>
          <a:p>
            <a:pPr lvl="0"/>
            <a:r>
              <a:rPr lang="en-US" b="1" dirty="0" err="1">
                <a:latin typeface="Microsoft JhengHei" panose="020B0604030504040204" pitchFamily="34" charset="-120"/>
                <a:ea typeface="Microsoft JhengHei" panose="020B0604030504040204" pitchFamily="34" charset="-120"/>
              </a:rPr>
              <a:t>總結</a:t>
            </a:r>
            <a:endParaRPr lang="en-US" b="1" dirty="0">
              <a:latin typeface="Microsoft JhengHei" panose="020B0604030504040204" pitchFamily="34" charset="-120"/>
              <a:ea typeface="Microsoft JhengHei" panose="020B0604030504040204" pitchFamily="34" charset="-120"/>
            </a:endParaRPr>
          </a:p>
        </p:txBody>
      </p:sp>
      <p:sp>
        <p:nvSpPr>
          <p:cNvPr id="2694" name="Google Shape;2694;p31">
            <a:extLst>
              <a:ext uri="{FF2B5EF4-FFF2-40B4-BE49-F238E27FC236}">
                <a16:creationId xmlns:a16="http://schemas.microsoft.com/office/drawing/2014/main" id="{7C0133B7-BE02-5CE8-B1A7-A6B47470CB73}"/>
              </a:ext>
            </a:extLst>
          </p:cNvPr>
          <p:cNvSpPr txBox="1">
            <a:spLocks noGrp="1"/>
          </p:cNvSpPr>
          <p:nvPr>
            <p:ph type="title" idx="2"/>
          </p:nvPr>
        </p:nvSpPr>
        <p:spPr>
          <a:xfrm>
            <a:off x="3574350" y="539500"/>
            <a:ext cx="1652100" cy="166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tLang="zh-TW" dirty="0"/>
              <a:t>4</a:t>
            </a:r>
            <a:endParaRPr dirty="0"/>
          </a:p>
        </p:txBody>
      </p:sp>
      <p:grpSp>
        <p:nvGrpSpPr>
          <p:cNvPr id="2695" name="Google Shape;2695;p31">
            <a:extLst>
              <a:ext uri="{FF2B5EF4-FFF2-40B4-BE49-F238E27FC236}">
                <a16:creationId xmlns:a16="http://schemas.microsoft.com/office/drawing/2014/main" id="{607200EF-83F9-12D3-22F7-B4D8338C9CB0}"/>
              </a:ext>
            </a:extLst>
          </p:cNvPr>
          <p:cNvGrpSpPr/>
          <p:nvPr/>
        </p:nvGrpSpPr>
        <p:grpSpPr>
          <a:xfrm>
            <a:off x="3333124" y="539512"/>
            <a:ext cx="397957" cy="491303"/>
            <a:chOff x="4986000" y="2166120"/>
            <a:chExt cx="388440" cy="1402920"/>
          </a:xfrm>
        </p:grpSpPr>
        <p:sp>
          <p:nvSpPr>
            <p:cNvPr id="2696" name="Google Shape;2696;p31">
              <a:extLst>
                <a:ext uri="{FF2B5EF4-FFF2-40B4-BE49-F238E27FC236}">
                  <a16:creationId xmlns:a16="http://schemas.microsoft.com/office/drawing/2014/main" id="{ABED246F-643A-030C-AD03-1087A702E7C0}"/>
                </a:ext>
              </a:extLst>
            </p:cNvPr>
            <p:cNvSpPr/>
            <p:nvPr/>
          </p:nvSpPr>
          <p:spPr>
            <a:xfrm>
              <a:off x="5135040" y="2166120"/>
              <a:ext cx="90360" cy="1294200"/>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97" name="Google Shape;2697;p31">
              <a:extLst>
                <a:ext uri="{FF2B5EF4-FFF2-40B4-BE49-F238E27FC236}">
                  <a16:creationId xmlns:a16="http://schemas.microsoft.com/office/drawing/2014/main" id="{3831D4A3-DFA3-BC02-2952-4FF2B930891D}"/>
                </a:ext>
              </a:extLst>
            </p:cNvPr>
            <p:cNvSpPr/>
            <p:nvPr/>
          </p:nvSpPr>
          <p:spPr>
            <a:xfrm>
              <a:off x="4986000" y="2166120"/>
              <a:ext cx="90360" cy="792720"/>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98" name="Google Shape;2698;p31">
              <a:extLst>
                <a:ext uri="{FF2B5EF4-FFF2-40B4-BE49-F238E27FC236}">
                  <a16:creationId xmlns:a16="http://schemas.microsoft.com/office/drawing/2014/main" id="{507D18CE-C27B-E249-A159-4246F98F5A0B}"/>
                </a:ext>
              </a:extLst>
            </p:cNvPr>
            <p:cNvSpPr/>
            <p:nvPr/>
          </p:nvSpPr>
          <p:spPr>
            <a:xfrm>
              <a:off x="5284440" y="3460320"/>
              <a:ext cx="90000" cy="108720"/>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699" name="Google Shape;2699;p31">
            <a:extLst>
              <a:ext uri="{FF2B5EF4-FFF2-40B4-BE49-F238E27FC236}">
                <a16:creationId xmlns:a16="http://schemas.microsoft.com/office/drawing/2014/main" id="{DB007E5E-D4CB-1F91-08DC-DB9DC00D7922}"/>
              </a:ext>
            </a:extLst>
          </p:cNvPr>
          <p:cNvGrpSpPr/>
          <p:nvPr/>
        </p:nvGrpSpPr>
        <p:grpSpPr>
          <a:xfrm>
            <a:off x="4984310" y="1974862"/>
            <a:ext cx="398326" cy="280942"/>
            <a:chOff x="6180480" y="1249200"/>
            <a:chExt cx="388800" cy="552600"/>
          </a:xfrm>
        </p:grpSpPr>
        <p:sp>
          <p:nvSpPr>
            <p:cNvPr id="2700" name="Google Shape;2700;p31">
              <a:extLst>
                <a:ext uri="{FF2B5EF4-FFF2-40B4-BE49-F238E27FC236}">
                  <a16:creationId xmlns:a16="http://schemas.microsoft.com/office/drawing/2014/main" id="{BD008B54-2A98-2DFE-BDA5-03531AFAC5C9}"/>
                </a:ext>
              </a:extLst>
            </p:cNvPr>
            <p:cNvSpPr/>
            <p:nvPr/>
          </p:nvSpPr>
          <p:spPr>
            <a:xfrm>
              <a:off x="6479280" y="1249200"/>
              <a:ext cx="90000" cy="173520"/>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01" name="Google Shape;2701;p31">
              <a:extLst>
                <a:ext uri="{FF2B5EF4-FFF2-40B4-BE49-F238E27FC236}">
                  <a16:creationId xmlns:a16="http://schemas.microsoft.com/office/drawing/2014/main" id="{8A654242-6EC9-7A7C-3E17-CB22B76765BA}"/>
                </a:ext>
              </a:extLst>
            </p:cNvPr>
            <p:cNvSpPr/>
            <p:nvPr/>
          </p:nvSpPr>
          <p:spPr>
            <a:xfrm>
              <a:off x="6329880" y="1249200"/>
              <a:ext cx="90000" cy="443880"/>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02" name="Google Shape;2702;p31">
              <a:extLst>
                <a:ext uri="{FF2B5EF4-FFF2-40B4-BE49-F238E27FC236}">
                  <a16:creationId xmlns:a16="http://schemas.microsoft.com/office/drawing/2014/main" id="{8BBBE631-8CA4-5DD6-6EF1-90A1F0BA4593}"/>
                </a:ext>
              </a:extLst>
            </p:cNvPr>
            <p:cNvSpPr/>
            <p:nvPr/>
          </p:nvSpPr>
          <p:spPr>
            <a:xfrm>
              <a:off x="6180480" y="1693080"/>
              <a:ext cx="90360" cy="108720"/>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24837412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588">
          <a:extLst>
            <a:ext uri="{FF2B5EF4-FFF2-40B4-BE49-F238E27FC236}">
              <a16:creationId xmlns:a16="http://schemas.microsoft.com/office/drawing/2014/main" id="{2C16F2E2-3412-BEC3-4B63-D0DC6E1D6AD6}"/>
            </a:ext>
          </a:extLst>
        </p:cNvPr>
        <p:cNvGrpSpPr/>
        <p:nvPr/>
      </p:nvGrpSpPr>
      <p:grpSpPr>
        <a:xfrm>
          <a:off x="0" y="0"/>
          <a:ext cx="0" cy="0"/>
          <a:chOff x="0" y="0"/>
          <a:chExt cx="0" cy="0"/>
        </a:xfrm>
      </p:grpSpPr>
      <p:grpSp>
        <p:nvGrpSpPr>
          <p:cNvPr id="6" name="Google Shape;3414;p46">
            <a:extLst>
              <a:ext uri="{FF2B5EF4-FFF2-40B4-BE49-F238E27FC236}">
                <a16:creationId xmlns:a16="http://schemas.microsoft.com/office/drawing/2014/main" id="{8321DCF5-1A03-AEC2-4850-BF8CB34C83DD}"/>
              </a:ext>
            </a:extLst>
          </p:cNvPr>
          <p:cNvGrpSpPr/>
          <p:nvPr/>
        </p:nvGrpSpPr>
        <p:grpSpPr>
          <a:xfrm>
            <a:off x="17" y="539500"/>
            <a:ext cx="1602760" cy="4057299"/>
            <a:chOff x="-17" y="539499"/>
            <a:chExt cx="453231" cy="4057299"/>
          </a:xfrm>
        </p:grpSpPr>
        <p:sp>
          <p:nvSpPr>
            <p:cNvPr id="7" name="Google Shape;3415;p46">
              <a:extLst>
                <a:ext uri="{FF2B5EF4-FFF2-40B4-BE49-F238E27FC236}">
                  <a16:creationId xmlns:a16="http://schemas.microsoft.com/office/drawing/2014/main" id="{50E3D4E0-2E4D-3577-D594-02A41630691C}"/>
                </a:ext>
              </a:extLst>
            </p:cNvPr>
            <p:cNvSpPr/>
            <p:nvPr/>
          </p:nvSpPr>
          <p:spPr>
            <a:xfrm rot="5400000">
              <a:off x="53069" y="1582766"/>
              <a:ext cx="82937"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 name="Google Shape;3416;p46">
              <a:extLst>
                <a:ext uri="{FF2B5EF4-FFF2-40B4-BE49-F238E27FC236}">
                  <a16:creationId xmlns:a16="http://schemas.microsoft.com/office/drawing/2014/main" id="{AE2D58A8-BB90-59C0-CF57-F48D137133DE}"/>
                </a:ext>
              </a:extLst>
            </p:cNvPr>
            <p:cNvSpPr/>
            <p:nvPr/>
          </p:nvSpPr>
          <p:spPr>
            <a:xfrm rot="5400000">
              <a:off x="127680" y="1919535"/>
              <a:ext cx="82606"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 name="Google Shape;3417;p46">
              <a:extLst>
                <a:ext uri="{FF2B5EF4-FFF2-40B4-BE49-F238E27FC236}">
                  <a16:creationId xmlns:a16="http://schemas.microsoft.com/office/drawing/2014/main" id="{C4D220B0-4E7E-8A88-DEA9-16220C2246BC}"/>
                </a:ext>
              </a:extLst>
            </p:cNvPr>
            <p:cNvSpPr/>
            <p:nvPr/>
          </p:nvSpPr>
          <p:spPr>
            <a:xfrm rot="5400000">
              <a:off x="185130" y="2409932"/>
              <a:ext cx="82937"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 name="Google Shape;3418;p46">
              <a:extLst>
                <a:ext uri="{FF2B5EF4-FFF2-40B4-BE49-F238E27FC236}">
                  <a16:creationId xmlns:a16="http://schemas.microsoft.com/office/drawing/2014/main" id="{C9502EE1-70BD-54A8-7B9A-5EE000E08499}"/>
                </a:ext>
              </a:extLst>
            </p:cNvPr>
            <p:cNvSpPr/>
            <p:nvPr/>
          </p:nvSpPr>
          <p:spPr>
            <a:xfrm rot="5400000">
              <a:off x="150752" y="3267071"/>
              <a:ext cx="82606" cy="384143"/>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 name="Google Shape;3419;p46">
              <a:extLst>
                <a:ext uri="{FF2B5EF4-FFF2-40B4-BE49-F238E27FC236}">
                  <a16:creationId xmlns:a16="http://schemas.microsoft.com/office/drawing/2014/main" id="{E87F0566-35D1-4FD3-AFE7-35FD7AFBDBC6}"/>
                </a:ext>
              </a:extLst>
            </p:cNvPr>
            <p:cNvSpPr/>
            <p:nvPr/>
          </p:nvSpPr>
          <p:spPr>
            <a:xfrm rot="5400000">
              <a:off x="90741" y="2778574"/>
              <a:ext cx="82606"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 name="Google Shape;3420;p46">
              <a:extLst>
                <a:ext uri="{FF2B5EF4-FFF2-40B4-BE49-F238E27FC236}">
                  <a16:creationId xmlns:a16="http://schemas.microsoft.com/office/drawing/2014/main" id="{816D2BAD-7222-25F8-B732-B007B3286118}"/>
                </a:ext>
              </a:extLst>
            </p:cNvPr>
            <p:cNvSpPr/>
            <p:nvPr/>
          </p:nvSpPr>
          <p:spPr>
            <a:xfrm rot="5400000">
              <a:off x="32370" y="1466670"/>
              <a:ext cx="82606"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 name="Google Shape;3421;p46">
              <a:extLst>
                <a:ext uri="{FF2B5EF4-FFF2-40B4-BE49-F238E27FC236}">
                  <a16:creationId xmlns:a16="http://schemas.microsoft.com/office/drawing/2014/main" id="{1CDB197D-9EE0-F0FB-ACEA-FF7A91D1A8B9}"/>
                </a:ext>
              </a:extLst>
            </p:cNvPr>
            <p:cNvSpPr/>
            <p:nvPr/>
          </p:nvSpPr>
          <p:spPr>
            <a:xfrm rot="5400000">
              <a:off x="32306" y="1877783"/>
              <a:ext cx="82606"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 name="Google Shape;3422;p46">
              <a:extLst>
                <a:ext uri="{FF2B5EF4-FFF2-40B4-BE49-F238E27FC236}">
                  <a16:creationId xmlns:a16="http://schemas.microsoft.com/office/drawing/2014/main" id="{CCA1FEED-8E68-908D-4DE9-2D638C3790E4}"/>
                </a:ext>
              </a:extLst>
            </p:cNvPr>
            <p:cNvSpPr/>
            <p:nvPr/>
          </p:nvSpPr>
          <p:spPr>
            <a:xfrm rot="5400000">
              <a:off x="97321" y="2360945"/>
              <a:ext cx="82937"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 name="Google Shape;3423;p46">
              <a:extLst>
                <a:ext uri="{FF2B5EF4-FFF2-40B4-BE49-F238E27FC236}">
                  <a16:creationId xmlns:a16="http://schemas.microsoft.com/office/drawing/2014/main" id="{F44FDE3F-B36A-1F0B-63B9-C5C8E6EFCDD7}"/>
                </a:ext>
              </a:extLst>
            </p:cNvPr>
            <p:cNvSpPr/>
            <p:nvPr/>
          </p:nvSpPr>
          <p:spPr>
            <a:xfrm rot="5400000">
              <a:off x="19447" y="3124122"/>
              <a:ext cx="82606"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 name="Google Shape;3424;p46">
              <a:extLst>
                <a:ext uri="{FF2B5EF4-FFF2-40B4-BE49-F238E27FC236}">
                  <a16:creationId xmlns:a16="http://schemas.microsoft.com/office/drawing/2014/main" id="{112E452E-6099-D46C-5D2A-DB9B2BD9BF3E}"/>
                </a:ext>
              </a:extLst>
            </p:cNvPr>
            <p:cNvSpPr/>
            <p:nvPr/>
          </p:nvSpPr>
          <p:spPr>
            <a:xfrm rot="5400000">
              <a:off x="-10936" y="3839808"/>
              <a:ext cx="82606" cy="60767"/>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 name="Google Shape;3425;p46">
              <a:extLst>
                <a:ext uri="{FF2B5EF4-FFF2-40B4-BE49-F238E27FC236}">
                  <a16:creationId xmlns:a16="http://schemas.microsoft.com/office/drawing/2014/main" id="{75A5A628-CB9C-D328-41A7-5F7FAA50A2DA}"/>
                </a:ext>
              </a:extLst>
            </p:cNvPr>
            <p:cNvSpPr/>
            <p:nvPr/>
          </p:nvSpPr>
          <p:spPr>
            <a:xfrm rot="5400000">
              <a:off x="36404" y="3655341"/>
              <a:ext cx="82606" cy="155447"/>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 name="Google Shape;3426;p46">
              <a:extLst>
                <a:ext uri="{FF2B5EF4-FFF2-40B4-BE49-F238E27FC236}">
                  <a16:creationId xmlns:a16="http://schemas.microsoft.com/office/drawing/2014/main" id="{EF4142D1-9CB2-608F-26A8-F4FCE4218F92}"/>
                </a:ext>
              </a:extLst>
            </p:cNvPr>
            <p:cNvSpPr/>
            <p:nvPr/>
          </p:nvSpPr>
          <p:spPr>
            <a:xfrm rot="5400000">
              <a:off x="23001" y="4354047"/>
              <a:ext cx="82937"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 name="Google Shape;3427;p46">
              <a:extLst>
                <a:ext uri="{FF2B5EF4-FFF2-40B4-BE49-F238E27FC236}">
                  <a16:creationId xmlns:a16="http://schemas.microsoft.com/office/drawing/2014/main" id="{42E0823B-59F0-792D-1C8C-6BF8837F51B3}"/>
                </a:ext>
              </a:extLst>
            </p:cNvPr>
            <p:cNvSpPr/>
            <p:nvPr/>
          </p:nvSpPr>
          <p:spPr>
            <a:xfrm rot="5400000">
              <a:off x="2995" y="4237257"/>
              <a:ext cx="82606"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 name="Google Shape;3428;p46">
              <a:extLst>
                <a:ext uri="{FF2B5EF4-FFF2-40B4-BE49-F238E27FC236}">
                  <a16:creationId xmlns:a16="http://schemas.microsoft.com/office/drawing/2014/main" id="{0AE5D11C-E2B4-2586-1DF6-C1464BC12275}"/>
                </a:ext>
              </a:extLst>
            </p:cNvPr>
            <p:cNvSpPr/>
            <p:nvPr/>
          </p:nvSpPr>
          <p:spPr>
            <a:xfrm rot="5400000">
              <a:off x="12324" y="4501851"/>
              <a:ext cx="82606"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 name="Google Shape;3429;p46">
              <a:extLst>
                <a:ext uri="{FF2B5EF4-FFF2-40B4-BE49-F238E27FC236}">
                  <a16:creationId xmlns:a16="http://schemas.microsoft.com/office/drawing/2014/main" id="{7885255F-ECD7-B2E3-F577-E702D92E58A3}"/>
                </a:ext>
              </a:extLst>
            </p:cNvPr>
            <p:cNvSpPr/>
            <p:nvPr/>
          </p:nvSpPr>
          <p:spPr>
            <a:xfrm rot="5400000">
              <a:off x="67418" y="4035708"/>
              <a:ext cx="82606"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 name="Google Shape;3430;p46">
              <a:extLst>
                <a:ext uri="{FF2B5EF4-FFF2-40B4-BE49-F238E27FC236}">
                  <a16:creationId xmlns:a16="http://schemas.microsoft.com/office/drawing/2014/main" id="{1DD3A95A-1897-DF7D-35FC-EE89BC820F8B}"/>
                </a:ext>
              </a:extLst>
            </p:cNvPr>
            <p:cNvSpPr/>
            <p:nvPr/>
          </p:nvSpPr>
          <p:spPr>
            <a:xfrm rot="5400000">
              <a:off x="46427" y="3234269"/>
              <a:ext cx="82606"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 name="Google Shape;3431;p46">
              <a:extLst>
                <a:ext uri="{FF2B5EF4-FFF2-40B4-BE49-F238E27FC236}">
                  <a16:creationId xmlns:a16="http://schemas.microsoft.com/office/drawing/2014/main" id="{8F08FD4D-D540-5F71-DFBA-6D93DFA32627}"/>
                </a:ext>
              </a:extLst>
            </p:cNvPr>
            <p:cNvSpPr/>
            <p:nvPr/>
          </p:nvSpPr>
          <p:spPr>
            <a:xfrm rot="5400000">
              <a:off x="32370" y="2151973"/>
              <a:ext cx="82606"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 name="Google Shape;3432;p46">
              <a:extLst>
                <a:ext uri="{FF2B5EF4-FFF2-40B4-BE49-F238E27FC236}">
                  <a16:creationId xmlns:a16="http://schemas.microsoft.com/office/drawing/2014/main" id="{D0CB44EB-CC80-5DD3-2368-C7D48007720E}"/>
                </a:ext>
              </a:extLst>
            </p:cNvPr>
            <p:cNvSpPr/>
            <p:nvPr/>
          </p:nvSpPr>
          <p:spPr>
            <a:xfrm rot="5400000">
              <a:off x="32306" y="1192479"/>
              <a:ext cx="82606"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 name="Google Shape;3433;p46">
              <a:extLst>
                <a:ext uri="{FF2B5EF4-FFF2-40B4-BE49-F238E27FC236}">
                  <a16:creationId xmlns:a16="http://schemas.microsoft.com/office/drawing/2014/main" id="{FED39E45-D847-25EA-13A8-CF91B1699941}"/>
                </a:ext>
              </a:extLst>
            </p:cNvPr>
            <p:cNvSpPr/>
            <p:nvPr/>
          </p:nvSpPr>
          <p:spPr>
            <a:xfrm rot="5400000">
              <a:off x="6777" y="943756"/>
              <a:ext cx="82606"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 name="Google Shape;3434;p46">
              <a:extLst>
                <a:ext uri="{FF2B5EF4-FFF2-40B4-BE49-F238E27FC236}">
                  <a16:creationId xmlns:a16="http://schemas.microsoft.com/office/drawing/2014/main" id="{7F982AAF-F5DF-C6A7-44F2-3F3E457CEC9A}"/>
                </a:ext>
              </a:extLst>
            </p:cNvPr>
            <p:cNvSpPr/>
            <p:nvPr/>
          </p:nvSpPr>
          <p:spPr>
            <a:xfrm rot="5400000">
              <a:off x="6549" y="669730"/>
              <a:ext cx="82937"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 name="Google Shape;3435;p46">
              <a:extLst>
                <a:ext uri="{FF2B5EF4-FFF2-40B4-BE49-F238E27FC236}">
                  <a16:creationId xmlns:a16="http://schemas.microsoft.com/office/drawing/2014/main" id="{C28E920A-90C7-6D93-1F24-4E3179C912DD}"/>
                </a:ext>
              </a:extLst>
            </p:cNvPr>
            <p:cNvSpPr/>
            <p:nvPr/>
          </p:nvSpPr>
          <p:spPr>
            <a:xfrm rot="5400000">
              <a:off x="38988" y="774417"/>
              <a:ext cx="82606"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 name="Google Shape;3436;p46">
              <a:extLst>
                <a:ext uri="{FF2B5EF4-FFF2-40B4-BE49-F238E27FC236}">
                  <a16:creationId xmlns:a16="http://schemas.microsoft.com/office/drawing/2014/main" id="{5F78D37B-EA20-C0A9-EF24-101BA4DC97EF}"/>
                </a:ext>
              </a:extLst>
            </p:cNvPr>
            <p:cNvSpPr/>
            <p:nvPr/>
          </p:nvSpPr>
          <p:spPr>
            <a:xfrm rot="5400000">
              <a:off x="-10747" y="1372660"/>
              <a:ext cx="82606"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 name="Google Shape;3437;p46">
              <a:extLst>
                <a:ext uri="{FF2B5EF4-FFF2-40B4-BE49-F238E27FC236}">
                  <a16:creationId xmlns:a16="http://schemas.microsoft.com/office/drawing/2014/main" id="{0E93AD05-8A29-AE34-A62A-CE5FDD51BD52}"/>
                </a:ext>
              </a:extLst>
            </p:cNvPr>
            <p:cNvSpPr/>
            <p:nvPr/>
          </p:nvSpPr>
          <p:spPr>
            <a:xfrm rot="5400000">
              <a:off x="-10912" y="1783875"/>
              <a:ext cx="82937"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 name="Google Shape;3438;p46">
              <a:extLst>
                <a:ext uri="{FF2B5EF4-FFF2-40B4-BE49-F238E27FC236}">
                  <a16:creationId xmlns:a16="http://schemas.microsoft.com/office/drawing/2014/main" id="{91521C19-124F-72E7-8661-C0F2E9A5CE30}"/>
                </a:ext>
              </a:extLst>
            </p:cNvPr>
            <p:cNvSpPr/>
            <p:nvPr/>
          </p:nvSpPr>
          <p:spPr>
            <a:xfrm rot="5400000">
              <a:off x="-10747" y="2332216"/>
              <a:ext cx="82606"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 name="Google Shape;3439;p46">
              <a:extLst>
                <a:ext uri="{FF2B5EF4-FFF2-40B4-BE49-F238E27FC236}">
                  <a16:creationId xmlns:a16="http://schemas.microsoft.com/office/drawing/2014/main" id="{C79DE09F-E250-5C61-CAB4-BC72EB62D38D}"/>
                </a:ext>
              </a:extLst>
            </p:cNvPr>
            <p:cNvSpPr/>
            <p:nvPr/>
          </p:nvSpPr>
          <p:spPr>
            <a:xfrm rot="5400000">
              <a:off x="73532" y="2932910"/>
              <a:ext cx="82606"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 name="Google Shape;3440;p46">
              <a:extLst>
                <a:ext uri="{FF2B5EF4-FFF2-40B4-BE49-F238E27FC236}">
                  <a16:creationId xmlns:a16="http://schemas.microsoft.com/office/drawing/2014/main" id="{E935D8E4-0FD8-4C67-0D52-C805F27E6804}"/>
                </a:ext>
              </a:extLst>
            </p:cNvPr>
            <p:cNvSpPr/>
            <p:nvPr/>
          </p:nvSpPr>
          <p:spPr>
            <a:xfrm rot="5400000">
              <a:off x="-22283" y="2754471"/>
              <a:ext cx="82606"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 name="Google Shape;3441;p46">
              <a:extLst>
                <a:ext uri="{FF2B5EF4-FFF2-40B4-BE49-F238E27FC236}">
                  <a16:creationId xmlns:a16="http://schemas.microsoft.com/office/drawing/2014/main" id="{68C19162-CED3-2E14-B488-1342435197F0}"/>
                </a:ext>
              </a:extLst>
            </p:cNvPr>
            <p:cNvSpPr/>
            <p:nvPr/>
          </p:nvSpPr>
          <p:spPr>
            <a:xfrm rot="5400000">
              <a:off x="-22448" y="3577067"/>
              <a:ext cx="82937" cy="38074"/>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 name="Google Shape;3442;p46">
              <a:extLst>
                <a:ext uri="{FF2B5EF4-FFF2-40B4-BE49-F238E27FC236}">
                  <a16:creationId xmlns:a16="http://schemas.microsoft.com/office/drawing/2014/main" id="{E61E265C-3ADF-2220-3060-BD55E3793744}"/>
                </a:ext>
              </a:extLst>
            </p:cNvPr>
            <p:cNvSpPr/>
            <p:nvPr/>
          </p:nvSpPr>
          <p:spPr>
            <a:xfrm rot="5400000">
              <a:off x="-22283" y="3988282"/>
              <a:ext cx="82606"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 name="Google Shape;3443;p46">
              <a:extLst>
                <a:ext uri="{FF2B5EF4-FFF2-40B4-BE49-F238E27FC236}">
                  <a16:creationId xmlns:a16="http://schemas.microsoft.com/office/drawing/2014/main" id="{B112BF01-2A46-25DE-8DA0-99A65EBDDF01}"/>
                </a:ext>
              </a:extLst>
            </p:cNvPr>
            <p:cNvSpPr/>
            <p:nvPr/>
          </p:nvSpPr>
          <p:spPr>
            <a:xfrm rot="5400000">
              <a:off x="-26065" y="1113724"/>
              <a:ext cx="82606"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accent1"/>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 name="Google Shape;3444;p46">
              <a:extLst>
                <a:ext uri="{FF2B5EF4-FFF2-40B4-BE49-F238E27FC236}">
                  <a16:creationId xmlns:a16="http://schemas.microsoft.com/office/drawing/2014/main" id="{AFB4EDBD-5791-37E6-D942-B4B743624328}"/>
                </a:ext>
              </a:extLst>
            </p:cNvPr>
            <p:cNvSpPr/>
            <p:nvPr/>
          </p:nvSpPr>
          <p:spPr>
            <a:xfrm rot="5400000">
              <a:off x="78071" y="461412"/>
              <a:ext cx="82606"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8" name="Google Shape;3400;p46">
            <a:extLst>
              <a:ext uri="{FF2B5EF4-FFF2-40B4-BE49-F238E27FC236}">
                <a16:creationId xmlns:a16="http://schemas.microsoft.com/office/drawing/2014/main" id="{B487F23B-FF09-D686-83AE-97C99B0DBFF1}"/>
              </a:ext>
            </a:extLst>
          </p:cNvPr>
          <p:cNvSpPr txBox="1">
            <a:spLocks/>
          </p:cNvSpPr>
          <p:nvPr/>
        </p:nvSpPr>
        <p:spPr>
          <a:xfrm>
            <a:off x="3227800" y="1951410"/>
            <a:ext cx="4869600" cy="1196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1919"/>
              </a:buClr>
              <a:buSzPts val="5200"/>
              <a:buFont typeface="Outfit ExtraBold"/>
              <a:buNone/>
              <a:defRPr sz="7000" b="0" i="0" u="none" strike="noStrike" cap="none">
                <a:solidFill>
                  <a:schemeClr val="dk1"/>
                </a:solidFill>
                <a:latin typeface="Outfit ExtraBold"/>
                <a:ea typeface="Outfit ExtraBold"/>
                <a:cs typeface="Outfit ExtraBold"/>
                <a:sym typeface="Outfit ExtraBold"/>
              </a:defRPr>
            </a:lvl1pPr>
            <a:lvl2pPr marR="0" lvl="1" algn="l" rtl="0">
              <a:lnSpc>
                <a:spcPct val="100000"/>
              </a:lnSpc>
              <a:spcBef>
                <a:spcPts val="0"/>
              </a:spcBef>
              <a:spcAft>
                <a:spcPts val="0"/>
              </a:spcAft>
              <a:buClr>
                <a:srgbClr val="191919"/>
              </a:buClr>
              <a:buSzPts val="5200"/>
              <a:buFont typeface="Outfit ExtraBold"/>
              <a:buNone/>
              <a:defRPr sz="5200" b="0" i="0" u="none" strike="noStrike" cap="none">
                <a:solidFill>
                  <a:srgbClr val="191919"/>
                </a:solidFill>
                <a:latin typeface="Outfit ExtraBold"/>
                <a:ea typeface="Outfit ExtraBold"/>
                <a:cs typeface="Outfit ExtraBold"/>
                <a:sym typeface="Outfit ExtraBold"/>
              </a:defRPr>
            </a:lvl2pPr>
            <a:lvl3pPr marR="0" lvl="2" algn="l" rtl="0">
              <a:lnSpc>
                <a:spcPct val="100000"/>
              </a:lnSpc>
              <a:spcBef>
                <a:spcPts val="0"/>
              </a:spcBef>
              <a:spcAft>
                <a:spcPts val="0"/>
              </a:spcAft>
              <a:buClr>
                <a:srgbClr val="191919"/>
              </a:buClr>
              <a:buSzPts val="5200"/>
              <a:buFont typeface="Outfit ExtraBold"/>
              <a:buNone/>
              <a:defRPr sz="5200" b="0" i="0" u="none" strike="noStrike" cap="none">
                <a:solidFill>
                  <a:srgbClr val="191919"/>
                </a:solidFill>
                <a:latin typeface="Outfit ExtraBold"/>
                <a:ea typeface="Outfit ExtraBold"/>
                <a:cs typeface="Outfit ExtraBold"/>
                <a:sym typeface="Outfit ExtraBold"/>
              </a:defRPr>
            </a:lvl3pPr>
            <a:lvl4pPr marR="0" lvl="3" algn="l" rtl="0">
              <a:lnSpc>
                <a:spcPct val="100000"/>
              </a:lnSpc>
              <a:spcBef>
                <a:spcPts val="0"/>
              </a:spcBef>
              <a:spcAft>
                <a:spcPts val="0"/>
              </a:spcAft>
              <a:buClr>
                <a:srgbClr val="191919"/>
              </a:buClr>
              <a:buSzPts val="5200"/>
              <a:buFont typeface="Outfit ExtraBold"/>
              <a:buNone/>
              <a:defRPr sz="5200" b="0" i="0" u="none" strike="noStrike" cap="none">
                <a:solidFill>
                  <a:srgbClr val="191919"/>
                </a:solidFill>
                <a:latin typeface="Outfit ExtraBold"/>
                <a:ea typeface="Outfit ExtraBold"/>
                <a:cs typeface="Outfit ExtraBold"/>
                <a:sym typeface="Outfit ExtraBold"/>
              </a:defRPr>
            </a:lvl4pPr>
            <a:lvl5pPr marR="0" lvl="4" algn="l" rtl="0">
              <a:lnSpc>
                <a:spcPct val="100000"/>
              </a:lnSpc>
              <a:spcBef>
                <a:spcPts val="0"/>
              </a:spcBef>
              <a:spcAft>
                <a:spcPts val="0"/>
              </a:spcAft>
              <a:buClr>
                <a:srgbClr val="191919"/>
              </a:buClr>
              <a:buSzPts val="5200"/>
              <a:buFont typeface="Outfit ExtraBold"/>
              <a:buNone/>
              <a:defRPr sz="5200" b="0" i="0" u="none" strike="noStrike" cap="none">
                <a:solidFill>
                  <a:srgbClr val="191919"/>
                </a:solidFill>
                <a:latin typeface="Outfit ExtraBold"/>
                <a:ea typeface="Outfit ExtraBold"/>
                <a:cs typeface="Outfit ExtraBold"/>
                <a:sym typeface="Outfit ExtraBold"/>
              </a:defRPr>
            </a:lvl5pPr>
            <a:lvl6pPr marR="0" lvl="5" algn="l" rtl="0">
              <a:lnSpc>
                <a:spcPct val="100000"/>
              </a:lnSpc>
              <a:spcBef>
                <a:spcPts val="0"/>
              </a:spcBef>
              <a:spcAft>
                <a:spcPts val="0"/>
              </a:spcAft>
              <a:buClr>
                <a:srgbClr val="191919"/>
              </a:buClr>
              <a:buSzPts val="5200"/>
              <a:buFont typeface="Outfit ExtraBold"/>
              <a:buNone/>
              <a:defRPr sz="5200" b="0" i="0" u="none" strike="noStrike" cap="none">
                <a:solidFill>
                  <a:srgbClr val="191919"/>
                </a:solidFill>
                <a:latin typeface="Outfit ExtraBold"/>
                <a:ea typeface="Outfit ExtraBold"/>
                <a:cs typeface="Outfit ExtraBold"/>
                <a:sym typeface="Outfit ExtraBold"/>
              </a:defRPr>
            </a:lvl6pPr>
            <a:lvl7pPr marR="0" lvl="6" algn="l" rtl="0">
              <a:lnSpc>
                <a:spcPct val="100000"/>
              </a:lnSpc>
              <a:spcBef>
                <a:spcPts val="0"/>
              </a:spcBef>
              <a:spcAft>
                <a:spcPts val="0"/>
              </a:spcAft>
              <a:buClr>
                <a:srgbClr val="191919"/>
              </a:buClr>
              <a:buSzPts val="5200"/>
              <a:buFont typeface="Outfit ExtraBold"/>
              <a:buNone/>
              <a:defRPr sz="5200" b="0" i="0" u="none" strike="noStrike" cap="none">
                <a:solidFill>
                  <a:srgbClr val="191919"/>
                </a:solidFill>
                <a:latin typeface="Outfit ExtraBold"/>
                <a:ea typeface="Outfit ExtraBold"/>
                <a:cs typeface="Outfit ExtraBold"/>
                <a:sym typeface="Outfit ExtraBold"/>
              </a:defRPr>
            </a:lvl7pPr>
            <a:lvl8pPr marR="0" lvl="7" algn="l" rtl="0">
              <a:lnSpc>
                <a:spcPct val="100000"/>
              </a:lnSpc>
              <a:spcBef>
                <a:spcPts val="0"/>
              </a:spcBef>
              <a:spcAft>
                <a:spcPts val="0"/>
              </a:spcAft>
              <a:buClr>
                <a:srgbClr val="191919"/>
              </a:buClr>
              <a:buSzPts val="5200"/>
              <a:buFont typeface="Outfit ExtraBold"/>
              <a:buNone/>
              <a:defRPr sz="5200" b="0" i="0" u="none" strike="noStrike" cap="none">
                <a:solidFill>
                  <a:srgbClr val="191919"/>
                </a:solidFill>
                <a:latin typeface="Outfit ExtraBold"/>
                <a:ea typeface="Outfit ExtraBold"/>
                <a:cs typeface="Outfit ExtraBold"/>
                <a:sym typeface="Outfit ExtraBold"/>
              </a:defRPr>
            </a:lvl8pPr>
            <a:lvl9pPr marR="0" lvl="8" algn="l" rtl="0">
              <a:lnSpc>
                <a:spcPct val="100000"/>
              </a:lnSpc>
              <a:spcBef>
                <a:spcPts val="0"/>
              </a:spcBef>
              <a:spcAft>
                <a:spcPts val="0"/>
              </a:spcAft>
              <a:buClr>
                <a:srgbClr val="191919"/>
              </a:buClr>
              <a:buSzPts val="5200"/>
              <a:buFont typeface="Outfit ExtraBold"/>
              <a:buNone/>
              <a:defRPr sz="5200" b="0" i="0" u="none" strike="noStrike" cap="none">
                <a:solidFill>
                  <a:srgbClr val="191919"/>
                </a:solidFill>
                <a:latin typeface="Outfit ExtraBold"/>
                <a:ea typeface="Outfit ExtraBold"/>
                <a:cs typeface="Outfit ExtraBold"/>
                <a:sym typeface="Outfit ExtraBold"/>
              </a:defRPr>
            </a:lvl9pPr>
          </a:lstStyle>
          <a:p>
            <a:r>
              <a:rPr lang="en-US" dirty="0">
                <a:solidFill>
                  <a:schemeClr val="accent1"/>
                </a:solidFill>
              </a:rPr>
              <a:t>Thanks!</a:t>
            </a:r>
          </a:p>
        </p:txBody>
      </p:sp>
    </p:spTree>
    <p:extLst>
      <p:ext uri="{BB962C8B-B14F-4D97-AF65-F5344CB8AC3E}">
        <p14:creationId xmlns:p14="http://schemas.microsoft.com/office/powerpoint/2010/main" val="815335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91"/>
        <p:cNvGrpSpPr/>
        <p:nvPr/>
      </p:nvGrpSpPr>
      <p:grpSpPr>
        <a:xfrm>
          <a:off x="0" y="0"/>
          <a:ext cx="0" cy="0"/>
          <a:chOff x="0" y="0"/>
          <a:chExt cx="0" cy="0"/>
        </a:xfrm>
      </p:grpSpPr>
      <p:sp>
        <p:nvSpPr>
          <p:cNvPr id="2692" name="Google Shape;2692;p31"/>
          <p:cNvSpPr txBox="1">
            <a:spLocks noGrp="1"/>
          </p:cNvSpPr>
          <p:nvPr>
            <p:ph type="title"/>
          </p:nvPr>
        </p:nvSpPr>
        <p:spPr>
          <a:xfrm>
            <a:off x="713225" y="2121000"/>
            <a:ext cx="7717500" cy="1511400"/>
          </a:xfrm>
          <a:prstGeom prst="rect">
            <a:avLst/>
          </a:prstGeom>
        </p:spPr>
        <p:txBody>
          <a:bodyPr spcFirstLastPara="1" wrap="square" lIns="91425" tIns="91425" rIns="91425" bIns="91425" anchor="b" anchorCtr="0">
            <a:noAutofit/>
          </a:bodyPr>
          <a:lstStyle/>
          <a:p>
            <a:pPr lvl="0"/>
            <a:r>
              <a:rPr lang="zh-TW" altLang="en-US" b="1" dirty="0">
                <a:latin typeface="Microsoft JhengHei" panose="020B0604030504040204" pitchFamily="34" charset="-120"/>
                <a:ea typeface="Microsoft JhengHei" panose="020B0604030504040204" pitchFamily="34" charset="-120"/>
              </a:rPr>
              <a:t>專案背景與研究動機</a:t>
            </a:r>
            <a:endParaRPr lang="en-US" b="1" dirty="0">
              <a:latin typeface="Microsoft JhengHei" panose="020B0604030504040204" pitchFamily="34" charset="-120"/>
              <a:ea typeface="Microsoft JhengHei" panose="020B0604030504040204" pitchFamily="34" charset="-120"/>
            </a:endParaRPr>
          </a:p>
        </p:txBody>
      </p:sp>
      <p:sp>
        <p:nvSpPr>
          <p:cNvPr id="2694" name="Google Shape;2694;p31"/>
          <p:cNvSpPr txBox="1">
            <a:spLocks noGrp="1"/>
          </p:cNvSpPr>
          <p:nvPr>
            <p:ph type="title" idx="2"/>
          </p:nvPr>
        </p:nvSpPr>
        <p:spPr>
          <a:xfrm>
            <a:off x="3574350" y="539500"/>
            <a:ext cx="1652100" cy="166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2695" name="Google Shape;2695;p31"/>
          <p:cNvGrpSpPr/>
          <p:nvPr/>
        </p:nvGrpSpPr>
        <p:grpSpPr>
          <a:xfrm>
            <a:off x="3333124" y="539512"/>
            <a:ext cx="397957" cy="491303"/>
            <a:chOff x="4986000" y="2166120"/>
            <a:chExt cx="388440" cy="1402920"/>
          </a:xfrm>
        </p:grpSpPr>
        <p:sp>
          <p:nvSpPr>
            <p:cNvPr id="2696" name="Google Shape;2696;p31"/>
            <p:cNvSpPr/>
            <p:nvPr/>
          </p:nvSpPr>
          <p:spPr>
            <a:xfrm>
              <a:off x="5135040" y="2166120"/>
              <a:ext cx="90360" cy="1294200"/>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97" name="Google Shape;2697;p31"/>
            <p:cNvSpPr/>
            <p:nvPr/>
          </p:nvSpPr>
          <p:spPr>
            <a:xfrm>
              <a:off x="4986000" y="2166120"/>
              <a:ext cx="90360" cy="792720"/>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98" name="Google Shape;2698;p31"/>
            <p:cNvSpPr/>
            <p:nvPr/>
          </p:nvSpPr>
          <p:spPr>
            <a:xfrm>
              <a:off x="5284440" y="3460320"/>
              <a:ext cx="90000" cy="108720"/>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699" name="Google Shape;2699;p31"/>
          <p:cNvGrpSpPr/>
          <p:nvPr/>
        </p:nvGrpSpPr>
        <p:grpSpPr>
          <a:xfrm>
            <a:off x="4984310" y="1974862"/>
            <a:ext cx="398326" cy="280942"/>
            <a:chOff x="6180480" y="1249200"/>
            <a:chExt cx="388800" cy="552600"/>
          </a:xfrm>
        </p:grpSpPr>
        <p:sp>
          <p:nvSpPr>
            <p:cNvPr id="2700" name="Google Shape;2700;p31"/>
            <p:cNvSpPr/>
            <p:nvPr/>
          </p:nvSpPr>
          <p:spPr>
            <a:xfrm>
              <a:off x="6479280" y="1249200"/>
              <a:ext cx="90000" cy="173520"/>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01" name="Google Shape;2701;p31"/>
            <p:cNvSpPr/>
            <p:nvPr/>
          </p:nvSpPr>
          <p:spPr>
            <a:xfrm>
              <a:off x="6329880" y="1249200"/>
              <a:ext cx="90000" cy="443880"/>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02" name="Google Shape;2702;p31"/>
            <p:cNvSpPr/>
            <p:nvPr/>
          </p:nvSpPr>
          <p:spPr>
            <a:xfrm>
              <a:off x="6180480" y="1693080"/>
              <a:ext cx="90360" cy="108720"/>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691"/>
        <p:cNvGrpSpPr/>
        <p:nvPr/>
      </p:nvGrpSpPr>
      <p:grpSpPr>
        <a:xfrm>
          <a:off x="0" y="0"/>
          <a:ext cx="0" cy="0"/>
          <a:chOff x="0" y="0"/>
          <a:chExt cx="0" cy="0"/>
        </a:xfrm>
      </p:grpSpPr>
      <p:sp>
        <p:nvSpPr>
          <p:cNvPr id="2692" name="Google Shape;2692;p31"/>
          <p:cNvSpPr txBox="1">
            <a:spLocks noGrp="1"/>
          </p:cNvSpPr>
          <p:nvPr>
            <p:ph type="title"/>
          </p:nvPr>
        </p:nvSpPr>
        <p:spPr>
          <a:xfrm>
            <a:off x="705605" y="2562960"/>
            <a:ext cx="7717500" cy="1511400"/>
          </a:xfrm>
          <a:prstGeom prst="rect">
            <a:avLst/>
          </a:prstGeom>
        </p:spPr>
        <p:txBody>
          <a:bodyPr spcFirstLastPara="1" wrap="square" lIns="91425" tIns="91425" rIns="91425" bIns="91425" anchor="b" anchorCtr="0">
            <a:noAutofit/>
          </a:bodyPr>
          <a:lstStyle/>
          <a:p>
            <a:pPr lvl="0"/>
            <a:r>
              <a:rPr lang="en-US" dirty="0"/>
              <a:t>Data Analysis and Modeling Methods</a:t>
            </a:r>
          </a:p>
        </p:txBody>
      </p:sp>
      <p:sp>
        <p:nvSpPr>
          <p:cNvPr id="2694" name="Google Shape;2694;p31"/>
          <p:cNvSpPr txBox="1">
            <a:spLocks noGrp="1"/>
          </p:cNvSpPr>
          <p:nvPr>
            <p:ph type="title" idx="2"/>
          </p:nvPr>
        </p:nvSpPr>
        <p:spPr>
          <a:xfrm>
            <a:off x="3574350" y="539500"/>
            <a:ext cx="1652100" cy="166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2695" name="Google Shape;2695;p31"/>
          <p:cNvGrpSpPr/>
          <p:nvPr/>
        </p:nvGrpSpPr>
        <p:grpSpPr>
          <a:xfrm>
            <a:off x="3333124" y="539512"/>
            <a:ext cx="397957" cy="491303"/>
            <a:chOff x="4986000" y="2166120"/>
            <a:chExt cx="388440" cy="1402920"/>
          </a:xfrm>
        </p:grpSpPr>
        <p:sp>
          <p:nvSpPr>
            <p:cNvPr id="2696" name="Google Shape;2696;p31"/>
            <p:cNvSpPr/>
            <p:nvPr/>
          </p:nvSpPr>
          <p:spPr>
            <a:xfrm>
              <a:off x="5135040" y="2166120"/>
              <a:ext cx="90360" cy="1294200"/>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97" name="Google Shape;2697;p31"/>
            <p:cNvSpPr/>
            <p:nvPr/>
          </p:nvSpPr>
          <p:spPr>
            <a:xfrm>
              <a:off x="4986000" y="2166120"/>
              <a:ext cx="90360" cy="792720"/>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98" name="Google Shape;2698;p31"/>
            <p:cNvSpPr/>
            <p:nvPr/>
          </p:nvSpPr>
          <p:spPr>
            <a:xfrm>
              <a:off x="5284440" y="3460320"/>
              <a:ext cx="90000" cy="108720"/>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699" name="Google Shape;2699;p31"/>
          <p:cNvGrpSpPr/>
          <p:nvPr/>
        </p:nvGrpSpPr>
        <p:grpSpPr>
          <a:xfrm>
            <a:off x="4984310" y="1974862"/>
            <a:ext cx="398326" cy="280942"/>
            <a:chOff x="6180480" y="1249200"/>
            <a:chExt cx="388800" cy="552600"/>
          </a:xfrm>
        </p:grpSpPr>
        <p:sp>
          <p:nvSpPr>
            <p:cNvPr id="2700" name="Google Shape;2700;p31"/>
            <p:cNvSpPr/>
            <p:nvPr/>
          </p:nvSpPr>
          <p:spPr>
            <a:xfrm>
              <a:off x="6479280" y="1249200"/>
              <a:ext cx="90000" cy="173520"/>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01" name="Google Shape;2701;p31"/>
            <p:cNvSpPr/>
            <p:nvPr/>
          </p:nvSpPr>
          <p:spPr>
            <a:xfrm>
              <a:off x="6329880" y="1249200"/>
              <a:ext cx="90000" cy="443880"/>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02" name="Google Shape;2702;p31"/>
            <p:cNvSpPr/>
            <p:nvPr/>
          </p:nvSpPr>
          <p:spPr>
            <a:xfrm>
              <a:off x="6180480" y="1693080"/>
              <a:ext cx="90360" cy="108720"/>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9662326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57"/>
        <p:cNvGrpSpPr/>
        <p:nvPr/>
      </p:nvGrpSpPr>
      <p:grpSpPr>
        <a:xfrm>
          <a:off x="0" y="0"/>
          <a:ext cx="0" cy="0"/>
          <a:chOff x="0" y="0"/>
          <a:chExt cx="0" cy="0"/>
        </a:xfrm>
      </p:grpSpPr>
      <p:sp>
        <p:nvSpPr>
          <p:cNvPr id="3358" name="Google Shape;3358;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en-US" altLang="zh-TW" dirty="0"/>
              <a:t>Data Analysis</a:t>
            </a:r>
            <a:endParaRPr dirty="0"/>
          </a:p>
        </p:txBody>
      </p:sp>
      <p:sp>
        <p:nvSpPr>
          <p:cNvPr id="3359" name="Google Shape;3359;p45"/>
          <p:cNvSpPr txBox="1">
            <a:spLocks noGrp="1"/>
          </p:cNvSpPr>
          <p:nvPr>
            <p:ph type="subTitle" idx="1"/>
          </p:nvPr>
        </p:nvSpPr>
        <p:spPr>
          <a:xfrm>
            <a:off x="720049" y="1517600"/>
            <a:ext cx="2379000" cy="1984200"/>
          </a:xfrm>
          <a:prstGeom prst="rect">
            <a:avLst/>
          </a:prstGeom>
        </p:spPr>
        <p:txBody>
          <a:bodyPr spcFirstLastPara="1" wrap="square" lIns="91425" tIns="91425" rIns="91425" bIns="91425" anchor="t" anchorCtr="0">
            <a:noAutofit/>
          </a:bodyPr>
          <a:lstStyle/>
          <a:p>
            <a:pPr marL="0" lvl="0" indent="0"/>
            <a:r>
              <a:rPr lang="en-US" dirty="0"/>
              <a:t>The STL (Seasonal and Trend decomposition using Loess) seasonal decomposition technique is used to decompose the time series into long-term trend, seasonal cycle and residual components.</a:t>
            </a:r>
            <a:endParaRPr dirty="0"/>
          </a:p>
        </p:txBody>
      </p:sp>
      <p:sp>
        <p:nvSpPr>
          <p:cNvPr id="3360" name="Google Shape;3360;p45"/>
          <p:cNvSpPr txBox="1">
            <a:spLocks noGrp="1"/>
          </p:cNvSpPr>
          <p:nvPr>
            <p:ph type="subTitle" idx="2"/>
          </p:nvPr>
        </p:nvSpPr>
        <p:spPr>
          <a:xfrm>
            <a:off x="3382496" y="1784300"/>
            <a:ext cx="2379000" cy="1984200"/>
          </a:xfrm>
          <a:prstGeom prst="rect">
            <a:avLst/>
          </a:prstGeom>
        </p:spPr>
        <p:txBody>
          <a:bodyPr spcFirstLastPara="1" wrap="square" lIns="91425" tIns="91425" rIns="91425" bIns="91425" anchor="t" anchorCtr="0">
            <a:noAutofit/>
          </a:bodyPr>
          <a:lstStyle/>
          <a:p>
            <a:pPr marL="0" lvl="0" indent="0"/>
            <a:r>
              <a:rPr lang="en-US" dirty="0"/>
              <a:t>The focus is on short-term prediction of fine particulate matter PM₂.₅ concentration or AQI index. The main model used is </a:t>
            </a:r>
            <a:r>
              <a:rPr lang="en-US" dirty="0" err="1"/>
              <a:t>XGBoost</a:t>
            </a:r>
            <a:endParaRPr dirty="0"/>
          </a:p>
        </p:txBody>
      </p:sp>
      <p:sp>
        <p:nvSpPr>
          <p:cNvPr id="3361" name="Google Shape;3361;p45"/>
          <p:cNvSpPr txBox="1">
            <a:spLocks noGrp="1"/>
          </p:cNvSpPr>
          <p:nvPr>
            <p:ph type="subTitle" idx="3"/>
          </p:nvPr>
        </p:nvSpPr>
        <p:spPr>
          <a:xfrm>
            <a:off x="6044943" y="1793850"/>
            <a:ext cx="2379000" cy="1984200"/>
          </a:xfrm>
          <a:prstGeom prst="rect">
            <a:avLst/>
          </a:prstGeom>
        </p:spPr>
        <p:txBody>
          <a:bodyPr spcFirstLastPara="1" wrap="square" lIns="91425" tIns="91425" rIns="91425" bIns="91425" anchor="t" anchorCtr="0">
            <a:noAutofit/>
          </a:bodyPr>
          <a:lstStyle/>
          <a:p>
            <a:pPr marL="0" lvl="0" indent="0"/>
            <a:r>
              <a:rPr lang="en-US" dirty="0"/>
              <a:t>Grouping by station and by time/event.</a:t>
            </a:r>
          </a:p>
          <a:p>
            <a:pPr marL="0" lvl="0" indent="0"/>
            <a:endParaRPr lang="en-US" dirty="0"/>
          </a:p>
          <a:p>
            <a:pPr marL="0" lvl="0" indent="0"/>
            <a:r>
              <a:rPr lang="en-US" dirty="0"/>
              <a:t>We will analyze the characteristic pollutant composition of each group, as well as the geographical or temporal distribution of the measuring stations in the group, to further infer the type of pollution source it represents.</a:t>
            </a:r>
            <a:endParaRPr dirty="0"/>
          </a:p>
        </p:txBody>
      </p:sp>
      <p:sp>
        <p:nvSpPr>
          <p:cNvPr id="3362" name="Google Shape;3362;p45"/>
          <p:cNvSpPr txBox="1">
            <a:spLocks noGrp="1"/>
          </p:cNvSpPr>
          <p:nvPr>
            <p:ph type="subTitle" idx="4"/>
          </p:nvPr>
        </p:nvSpPr>
        <p:spPr>
          <a:xfrm>
            <a:off x="720049" y="1021075"/>
            <a:ext cx="2379000" cy="572700"/>
          </a:xfrm>
          <a:prstGeom prst="rect">
            <a:avLst/>
          </a:prstGeom>
        </p:spPr>
        <p:txBody>
          <a:bodyPr spcFirstLastPara="1" wrap="square" lIns="91425" tIns="91425" rIns="91425" bIns="91425" anchor="b" anchorCtr="0">
            <a:noAutofit/>
          </a:bodyPr>
          <a:lstStyle/>
          <a:p>
            <a:pPr marL="0" lvl="0" indent="0"/>
            <a:r>
              <a:rPr lang="en-US" dirty="0"/>
              <a:t>Time series analysis </a:t>
            </a:r>
            <a:endParaRPr dirty="0"/>
          </a:p>
        </p:txBody>
      </p:sp>
      <p:sp>
        <p:nvSpPr>
          <p:cNvPr id="3363" name="Google Shape;3363;p45"/>
          <p:cNvSpPr txBox="1">
            <a:spLocks noGrp="1"/>
          </p:cNvSpPr>
          <p:nvPr>
            <p:ph type="subTitle" idx="5"/>
          </p:nvPr>
        </p:nvSpPr>
        <p:spPr>
          <a:xfrm>
            <a:off x="3382501" y="1287775"/>
            <a:ext cx="2379000" cy="572700"/>
          </a:xfrm>
          <a:prstGeom prst="rect">
            <a:avLst/>
          </a:prstGeom>
        </p:spPr>
        <p:txBody>
          <a:bodyPr spcFirstLastPara="1" wrap="square" lIns="91425" tIns="91425" rIns="91425" bIns="91425" anchor="b" anchorCtr="0">
            <a:noAutofit/>
          </a:bodyPr>
          <a:lstStyle/>
          <a:p>
            <a:pPr marL="0" lvl="0" indent="0"/>
            <a:r>
              <a:rPr lang="en-US" dirty="0"/>
              <a:t>Prediction Model (PM₂.₅ / AQI Prediction)</a:t>
            </a:r>
            <a:endParaRPr dirty="0"/>
          </a:p>
        </p:txBody>
      </p:sp>
      <p:sp>
        <p:nvSpPr>
          <p:cNvPr id="3364" name="Google Shape;3364;p45"/>
          <p:cNvSpPr txBox="1">
            <a:spLocks noGrp="1"/>
          </p:cNvSpPr>
          <p:nvPr>
            <p:ph type="subTitle" idx="6"/>
          </p:nvPr>
        </p:nvSpPr>
        <p:spPr>
          <a:xfrm>
            <a:off x="6044945" y="1297325"/>
            <a:ext cx="2379000" cy="572700"/>
          </a:xfrm>
          <a:prstGeom prst="rect">
            <a:avLst/>
          </a:prstGeom>
        </p:spPr>
        <p:txBody>
          <a:bodyPr spcFirstLastPara="1" wrap="square" lIns="91425" tIns="91425" rIns="91425" bIns="91425" anchor="b" anchorCtr="0">
            <a:noAutofit/>
          </a:bodyPr>
          <a:lstStyle/>
          <a:p>
            <a:pPr marL="0" lvl="0" indent="0"/>
            <a:endParaRPr lang="en-US" dirty="0"/>
          </a:p>
          <a:p>
            <a:pPr marL="0" lvl="0" indent="0"/>
            <a:r>
              <a:rPr lang="en-US" dirty="0"/>
              <a:t>Pollution source classification</a:t>
            </a:r>
            <a:endParaRPr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691"/>
        <p:cNvGrpSpPr/>
        <p:nvPr/>
      </p:nvGrpSpPr>
      <p:grpSpPr>
        <a:xfrm>
          <a:off x="0" y="0"/>
          <a:ext cx="0" cy="0"/>
          <a:chOff x="0" y="0"/>
          <a:chExt cx="0" cy="0"/>
        </a:xfrm>
      </p:grpSpPr>
      <p:sp>
        <p:nvSpPr>
          <p:cNvPr id="2692" name="Google Shape;2692;p31"/>
          <p:cNvSpPr txBox="1">
            <a:spLocks noGrp="1"/>
          </p:cNvSpPr>
          <p:nvPr>
            <p:ph type="title"/>
          </p:nvPr>
        </p:nvSpPr>
        <p:spPr>
          <a:xfrm>
            <a:off x="705605" y="2562960"/>
            <a:ext cx="7717500" cy="1511400"/>
          </a:xfrm>
          <a:prstGeom prst="rect">
            <a:avLst/>
          </a:prstGeom>
        </p:spPr>
        <p:txBody>
          <a:bodyPr spcFirstLastPara="1" wrap="square" lIns="91425" tIns="91425" rIns="91425" bIns="91425" anchor="b" anchorCtr="0">
            <a:noAutofit/>
          </a:bodyPr>
          <a:lstStyle/>
          <a:p>
            <a:pPr lvl="0"/>
            <a:r>
              <a:rPr lang="en-US" dirty="0"/>
              <a:t>Presentation and Research Directions</a:t>
            </a:r>
          </a:p>
        </p:txBody>
      </p:sp>
      <p:sp>
        <p:nvSpPr>
          <p:cNvPr id="2694" name="Google Shape;2694;p31"/>
          <p:cNvSpPr txBox="1">
            <a:spLocks noGrp="1"/>
          </p:cNvSpPr>
          <p:nvPr>
            <p:ph type="title" idx="2"/>
          </p:nvPr>
        </p:nvSpPr>
        <p:spPr>
          <a:xfrm>
            <a:off x="3574350" y="539500"/>
            <a:ext cx="1652100" cy="166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grpSp>
        <p:nvGrpSpPr>
          <p:cNvPr id="2695" name="Google Shape;2695;p31"/>
          <p:cNvGrpSpPr/>
          <p:nvPr/>
        </p:nvGrpSpPr>
        <p:grpSpPr>
          <a:xfrm>
            <a:off x="3333124" y="539512"/>
            <a:ext cx="397957" cy="491303"/>
            <a:chOff x="4986000" y="2166120"/>
            <a:chExt cx="388440" cy="1402920"/>
          </a:xfrm>
        </p:grpSpPr>
        <p:sp>
          <p:nvSpPr>
            <p:cNvPr id="2696" name="Google Shape;2696;p31"/>
            <p:cNvSpPr/>
            <p:nvPr/>
          </p:nvSpPr>
          <p:spPr>
            <a:xfrm>
              <a:off x="5135040" y="2166120"/>
              <a:ext cx="90360" cy="1294200"/>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97" name="Google Shape;2697;p31"/>
            <p:cNvSpPr/>
            <p:nvPr/>
          </p:nvSpPr>
          <p:spPr>
            <a:xfrm>
              <a:off x="4986000" y="2166120"/>
              <a:ext cx="90360" cy="792720"/>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98" name="Google Shape;2698;p31"/>
            <p:cNvSpPr/>
            <p:nvPr/>
          </p:nvSpPr>
          <p:spPr>
            <a:xfrm>
              <a:off x="5284440" y="3460320"/>
              <a:ext cx="90000" cy="108720"/>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699" name="Google Shape;2699;p31"/>
          <p:cNvGrpSpPr/>
          <p:nvPr/>
        </p:nvGrpSpPr>
        <p:grpSpPr>
          <a:xfrm>
            <a:off x="4984310" y="1974862"/>
            <a:ext cx="398326" cy="280942"/>
            <a:chOff x="6180480" y="1249200"/>
            <a:chExt cx="388800" cy="552600"/>
          </a:xfrm>
        </p:grpSpPr>
        <p:sp>
          <p:nvSpPr>
            <p:cNvPr id="2700" name="Google Shape;2700;p31"/>
            <p:cNvSpPr/>
            <p:nvPr/>
          </p:nvSpPr>
          <p:spPr>
            <a:xfrm>
              <a:off x="6479280" y="1249200"/>
              <a:ext cx="90000" cy="173520"/>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01" name="Google Shape;2701;p31"/>
            <p:cNvSpPr/>
            <p:nvPr/>
          </p:nvSpPr>
          <p:spPr>
            <a:xfrm>
              <a:off x="6329880" y="1249200"/>
              <a:ext cx="90000" cy="443880"/>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02" name="Google Shape;2702;p31"/>
            <p:cNvSpPr/>
            <p:nvPr/>
          </p:nvSpPr>
          <p:spPr>
            <a:xfrm>
              <a:off x="6180480" y="1693080"/>
              <a:ext cx="90360" cy="108720"/>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42665269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713"/>
        <p:cNvGrpSpPr/>
        <p:nvPr/>
      </p:nvGrpSpPr>
      <p:grpSpPr>
        <a:xfrm>
          <a:off x="0" y="0"/>
          <a:ext cx="0" cy="0"/>
          <a:chOff x="0" y="0"/>
          <a:chExt cx="0" cy="0"/>
        </a:xfrm>
      </p:grpSpPr>
      <p:sp>
        <p:nvSpPr>
          <p:cNvPr id="2714" name="Google Shape;2714;p33"/>
          <p:cNvSpPr txBox="1">
            <a:spLocks noGrp="1"/>
          </p:cNvSpPr>
          <p:nvPr>
            <p:ph type="subTitle" idx="2"/>
          </p:nvPr>
        </p:nvSpPr>
        <p:spPr>
          <a:xfrm>
            <a:off x="3353100" y="1630624"/>
            <a:ext cx="2437800" cy="810000"/>
          </a:xfrm>
          <a:prstGeom prst="rect">
            <a:avLst/>
          </a:prstGeom>
        </p:spPr>
        <p:txBody>
          <a:bodyPr spcFirstLastPara="1" wrap="square" lIns="91425" tIns="91425" rIns="91425" bIns="91425" anchor="t" anchorCtr="0">
            <a:noAutofit/>
          </a:bodyPr>
          <a:lstStyle/>
          <a:p>
            <a:pPr marL="0" lvl="0" indent="0"/>
            <a:r>
              <a:rPr lang="en-US" dirty="0"/>
              <a:t>The graph will include the original series, trend, seasonality, residuals</a:t>
            </a:r>
            <a:endParaRPr dirty="0"/>
          </a:p>
        </p:txBody>
      </p:sp>
      <p:sp>
        <p:nvSpPr>
          <p:cNvPr id="2715" name="Google Shape;2715;p33"/>
          <p:cNvSpPr txBox="1">
            <a:spLocks noGrp="1"/>
          </p:cNvSpPr>
          <p:nvPr>
            <p:ph type="subTitle" idx="5"/>
          </p:nvPr>
        </p:nvSpPr>
        <p:spPr>
          <a:xfrm>
            <a:off x="5993004" y="1630624"/>
            <a:ext cx="2437800" cy="810000"/>
          </a:xfrm>
          <a:prstGeom prst="rect">
            <a:avLst/>
          </a:prstGeom>
        </p:spPr>
        <p:txBody>
          <a:bodyPr spcFirstLastPara="1" wrap="square" lIns="91425" tIns="91425" rIns="91425" bIns="91425" anchor="t" anchorCtr="0">
            <a:noAutofit/>
          </a:bodyPr>
          <a:lstStyle/>
          <a:p>
            <a:pPr marL="0" lvl="0" indent="0"/>
            <a:r>
              <a:rPr lang="en-US" dirty="0"/>
              <a:t>It allows multiple stations or multiple pollutants to be selected for overlapping comparison.</a:t>
            </a:r>
            <a:endParaRPr dirty="0"/>
          </a:p>
        </p:txBody>
      </p:sp>
      <p:sp>
        <p:nvSpPr>
          <p:cNvPr id="2716" name="Google Shape;2716;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en-US" dirty="0"/>
              <a:t>Presentation</a:t>
            </a:r>
            <a:endParaRPr dirty="0"/>
          </a:p>
        </p:txBody>
      </p:sp>
      <p:sp>
        <p:nvSpPr>
          <p:cNvPr id="2717" name="Google Shape;2717;p33"/>
          <p:cNvSpPr txBox="1">
            <a:spLocks noGrp="1"/>
          </p:cNvSpPr>
          <p:nvPr>
            <p:ph type="subTitle" idx="1"/>
          </p:nvPr>
        </p:nvSpPr>
        <p:spPr>
          <a:xfrm>
            <a:off x="713196" y="1630624"/>
            <a:ext cx="2437800" cy="810000"/>
          </a:xfrm>
          <a:prstGeom prst="rect">
            <a:avLst/>
          </a:prstGeom>
        </p:spPr>
        <p:txBody>
          <a:bodyPr spcFirstLastPara="1" wrap="square" lIns="91425" tIns="91425" rIns="91425" bIns="91425" anchor="t" anchorCtr="0">
            <a:noAutofit/>
          </a:bodyPr>
          <a:lstStyle/>
          <a:p>
            <a:pPr marL="0" lvl="0" indent="0"/>
            <a:r>
              <a:rPr lang="en-US" dirty="0"/>
              <a:t>The concentration trend of a pollutant in a specified period of time</a:t>
            </a:r>
            <a:endParaRPr dirty="0"/>
          </a:p>
        </p:txBody>
      </p:sp>
      <p:sp>
        <p:nvSpPr>
          <p:cNvPr id="2718" name="Google Shape;2718;p33"/>
          <p:cNvSpPr txBox="1">
            <a:spLocks noGrp="1"/>
          </p:cNvSpPr>
          <p:nvPr>
            <p:ph type="subTitle" idx="3"/>
          </p:nvPr>
        </p:nvSpPr>
        <p:spPr>
          <a:xfrm>
            <a:off x="713196" y="3479675"/>
            <a:ext cx="2437800" cy="810000"/>
          </a:xfrm>
          <a:prstGeom prst="rect">
            <a:avLst/>
          </a:prstGeom>
        </p:spPr>
        <p:txBody>
          <a:bodyPr spcFirstLastPara="1" wrap="square" lIns="91425" tIns="91425" rIns="91425" bIns="91425" anchor="t" anchorCtr="0">
            <a:noAutofit/>
          </a:bodyPr>
          <a:lstStyle/>
          <a:p>
            <a:pPr marL="0" lvl="0" indent="0"/>
            <a:r>
              <a:rPr lang="en-US" dirty="0"/>
              <a:t>Forecast values ​​for several future time periods and draw a graph by combining them with the historical measured values.</a:t>
            </a:r>
            <a:endParaRPr dirty="0"/>
          </a:p>
        </p:txBody>
      </p:sp>
      <p:sp>
        <p:nvSpPr>
          <p:cNvPr id="2719" name="Google Shape;2719;p33"/>
          <p:cNvSpPr txBox="1">
            <a:spLocks noGrp="1"/>
          </p:cNvSpPr>
          <p:nvPr>
            <p:ph type="subTitle" idx="4"/>
          </p:nvPr>
        </p:nvSpPr>
        <p:spPr>
          <a:xfrm>
            <a:off x="3353100" y="3479675"/>
            <a:ext cx="2437800" cy="810000"/>
          </a:xfrm>
          <a:prstGeom prst="rect">
            <a:avLst/>
          </a:prstGeom>
        </p:spPr>
        <p:txBody>
          <a:bodyPr spcFirstLastPara="1" wrap="square" lIns="91425" tIns="91425" rIns="91425" bIns="91425" anchor="t" anchorCtr="0">
            <a:noAutofit/>
          </a:bodyPr>
          <a:lstStyle/>
          <a:p>
            <a:pPr marL="0" lvl="0" indent="0"/>
            <a:r>
              <a:rPr lang="en-US" dirty="0"/>
              <a:t>For the pollution source grouping results, we will provide several charts to interpret the group characteristics.</a:t>
            </a:r>
            <a:endParaRPr dirty="0"/>
          </a:p>
        </p:txBody>
      </p:sp>
      <p:sp>
        <p:nvSpPr>
          <p:cNvPr id="2720" name="Google Shape;2720;p33"/>
          <p:cNvSpPr txBox="1">
            <a:spLocks noGrp="1"/>
          </p:cNvSpPr>
          <p:nvPr>
            <p:ph type="subTitle" idx="6"/>
          </p:nvPr>
        </p:nvSpPr>
        <p:spPr>
          <a:xfrm>
            <a:off x="5993004" y="3479675"/>
            <a:ext cx="2437800" cy="810000"/>
          </a:xfrm>
          <a:prstGeom prst="rect">
            <a:avLst/>
          </a:prstGeom>
        </p:spPr>
        <p:txBody>
          <a:bodyPr spcFirstLastPara="1" wrap="square" lIns="91425" tIns="91425" rIns="91425" bIns="91425" anchor="t" anchorCtr="0">
            <a:noAutofit/>
          </a:bodyPr>
          <a:lstStyle/>
          <a:p>
            <a:pPr marL="0" lvl="0" indent="0"/>
            <a:r>
              <a:rPr lang="en-US" dirty="0"/>
              <a:t>The anomaly points found by the anomaly detection model are clearly marked on the interface.</a:t>
            </a:r>
            <a:endParaRPr dirty="0"/>
          </a:p>
        </p:txBody>
      </p:sp>
      <p:sp>
        <p:nvSpPr>
          <p:cNvPr id="2721" name="Google Shape;2721;p33"/>
          <p:cNvSpPr txBox="1">
            <a:spLocks noGrp="1"/>
          </p:cNvSpPr>
          <p:nvPr>
            <p:ph type="subTitle" idx="7"/>
          </p:nvPr>
        </p:nvSpPr>
        <p:spPr>
          <a:xfrm>
            <a:off x="714294" y="887250"/>
            <a:ext cx="2435400" cy="810000"/>
          </a:xfrm>
          <a:prstGeom prst="rect">
            <a:avLst/>
          </a:prstGeom>
        </p:spPr>
        <p:txBody>
          <a:bodyPr spcFirstLastPara="1" wrap="square" lIns="91425" tIns="91425" rIns="91425" bIns="91425" anchor="b" anchorCtr="0">
            <a:noAutofit/>
          </a:bodyPr>
          <a:lstStyle/>
          <a:p>
            <a:pPr marL="0" lvl="0" indent="0"/>
            <a:r>
              <a:rPr lang="en-US" dirty="0"/>
              <a:t>Time series</a:t>
            </a:r>
            <a:endParaRPr dirty="0"/>
          </a:p>
        </p:txBody>
      </p:sp>
      <p:sp>
        <p:nvSpPr>
          <p:cNvPr id="2722" name="Google Shape;2722;p33"/>
          <p:cNvSpPr txBox="1">
            <a:spLocks noGrp="1"/>
          </p:cNvSpPr>
          <p:nvPr>
            <p:ph type="subTitle" idx="8"/>
          </p:nvPr>
        </p:nvSpPr>
        <p:spPr>
          <a:xfrm>
            <a:off x="3354198" y="887250"/>
            <a:ext cx="2435400" cy="810000"/>
          </a:xfrm>
          <a:prstGeom prst="rect">
            <a:avLst/>
          </a:prstGeom>
        </p:spPr>
        <p:txBody>
          <a:bodyPr spcFirstLastPara="1" wrap="square" lIns="91425" tIns="91425" rIns="91425" bIns="91425" anchor="b" anchorCtr="0">
            <a:noAutofit/>
          </a:bodyPr>
          <a:lstStyle/>
          <a:p>
            <a:pPr marL="0" lvl="0" indent="0"/>
            <a:r>
              <a:rPr lang="en-US" dirty="0"/>
              <a:t>Seasonal breakdown </a:t>
            </a:r>
            <a:endParaRPr dirty="0"/>
          </a:p>
        </p:txBody>
      </p:sp>
      <p:sp>
        <p:nvSpPr>
          <p:cNvPr id="2723" name="Google Shape;2723;p33"/>
          <p:cNvSpPr txBox="1">
            <a:spLocks noGrp="1"/>
          </p:cNvSpPr>
          <p:nvPr>
            <p:ph type="subTitle" idx="9"/>
          </p:nvPr>
        </p:nvSpPr>
        <p:spPr>
          <a:xfrm>
            <a:off x="5993002" y="887250"/>
            <a:ext cx="2435400" cy="810000"/>
          </a:xfrm>
          <a:prstGeom prst="rect">
            <a:avLst/>
          </a:prstGeom>
        </p:spPr>
        <p:txBody>
          <a:bodyPr spcFirstLastPara="1" wrap="square" lIns="91425" tIns="91425" rIns="91425" bIns="91425" anchor="b" anchorCtr="0">
            <a:noAutofit/>
          </a:bodyPr>
          <a:lstStyle/>
          <a:p>
            <a:pPr marL="0" lvl="0" indent="0"/>
            <a:r>
              <a:rPr lang="en-US" dirty="0"/>
              <a:t>Comparison chart</a:t>
            </a:r>
            <a:endParaRPr dirty="0"/>
          </a:p>
        </p:txBody>
      </p:sp>
      <p:sp>
        <p:nvSpPr>
          <p:cNvPr id="2724" name="Google Shape;2724;p33"/>
          <p:cNvSpPr txBox="1">
            <a:spLocks noGrp="1"/>
          </p:cNvSpPr>
          <p:nvPr>
            <p:ph type="subTitle" idx="13"/>
          </p:nvPr>
        </p:nvSpPr>
        <p:spPr>
          <a:xfrm>
            <a:off x="714294" y="2747469"/>
            <a:ext cx="2435400" cy="742500"/>
          </a:xfrm>
          <a:prstGeom prst="rect">
            <a:avLst/>
          </a:prstGeom>
        </p:spPr>
        <p:txBody>
          <a:bodyPr spcFirstLastPara="1" wrap="square" lIns="91425" tIns="91425" rIns="91425" bIns="91425" anchor="b" anchorCtr="0">
            <a:noAutofit/>
          </a:bodyPr>
          <a:lstStyle/>
          <a:p>
            <a:pPr marL="0" lvl="0" indent="0"/>
            <a:r>
              <a:rPr lang="en-US" dirty="0"/>
              <a:t>Future trend forecast map</a:t>
            </a:r>
            <a:endParaRPr dirty="0"/>
          </a:p>
        </p:txBody>
      </p:sp>
      <p:sp>
        <p:nvSpPr>
          <p:cNvPr id="2725" name="Google Shape;2725;p33"/>
          <p:cNvSpPr txBox="1">
            <a:spLocks noGrp="1"/>
          </p:cNvSpPr>
          <p:nvPr>
            <p:ph type="subTitle" idx="14"/>
          </p:nvPr>
        </p:nvSpPr>
        <p:spPr>
          <a:xfrm>
            <a:off x="3354198" y="2509344"/>
            <a:ext cx="2435400" cy="742500"/>
          </a:xfrm>
          <a:prstGeom prst="rect">
            <a:avLst/>
          </a:prstGeom>
        </p:spPr>
        <p:txBody>
          <a:bodyPr spcFirstLastPara="1" wrap="square" lIns="91425" tIns="91425" rIns="91425" bIns="91425" anchor="b" anchorCtr="0">
            <a:noAutofit/>
          </a:bodyPr>
          <a:lstStyle/>
          <a:p>
            <a:pPr marL="0" lvl="0" indent="0"/>
            <a:r>
              <a:rPr lang="en-US" dirty="0"/>
              <a:t>Visualization of cluster</a:t>
            </a:r>
            <a:endParaRPr dirty="0"/>
          </a:p>
        </p:txBody>
      </p:sp>
      <p:sp>
        <p:nvSpPr>
          <p:cNvPr id="2726" name="Google Shape;2726;p33"/>
          <p:cNvSpPr txBox="1">
            <a:spLocks noGrp="1"/>
          </p:cNvSpPr>
          <p:nvPr>
            <p:ph type="subTitle" idx="15"/>
          </p:nvPr>
        </p:nvSpPr>
        <p:spPr>
          <a:xfrm>
            <a:off x="5994102" y="2747469"/>
            <a:ext cx="2435400" cy="742500"/>
          </a:xfrm>
          <a:prstGeom prst="rect">
            <a:avLst/>
          </a:prstGeom>
        </p:spPr>
        <p:txBody>
          <a:bodyPr spcFirstLastPara="1" wrap="square" lIns="91425" tIns="91425" rIns="91425" bIns="91425" anchor="b" anchorCtr="0">
            <a:noAutofit/>
          </a:bodyPr>
          <a:lstStyle/>
          <a:p>
            <a:pPr marL="0" lvl="0" indent="0"/>
            <a:r>
              <a:rPr lang="en-US" dirty="0"/>
              <a:t>Visualization of abnormal events</a:t>
            </a:r>
            <a:endParaRPr dirty="0"/>
          </a:p>
        </p:txBody>
      </p:sp>
    </p:spTree>
    <p:extLst>
      <p:ext uri="{BB962C8B-B14F-4D97-AF65-F5344CB8AC3E}">
        <p14:creationId xmlns:p14="http://schemas.microsoft.com/office/powerpoint/2010/main" val="37058869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324"/>
        <p:cNvGrpSpPr/>
        <p:nvPr/>
      </p:nvGrpSpPr>
      <p:grpSpPr>
        <a:xfrm>
          <a:off x="0" y="0"/>
          <a:ext cx="0" cy="0"/>
          <a:chOff x="0" y="0"/>
          <a:chExt cx="0" cy="0"/>
        </a:xfrm>
      </p:grpSpPr>
      <p:sp>
        <p:nvSpPr>
          <p:cNvPr id="3325" name="Google Shape;332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en-US" dirty="0"/>
              <a:t>Anomaly detection effect evaluation</a:t>
            </a:r>
            <a:endParaRPr dirty="0"/>
          </a:p>
        </p:txBody>
      </p:sp>
      <p:sp>
        <p:nvSpPr>
          <p:cNvPr id="3326" name="Google Shape;3326;p41"/>
          <p:cNvSpPr txBox="1">
            <a:spLocks noGrp="1"/>
          </p:cNvSpPr>
          <p:nvPr>
            <p:ph type="subTitle" idx="1"/>
          </p:nvPr>
        </p:nvSpPr>
        <p:spPr>
          <a:xfrm>
            <a:off x="5018337" y="2180675"/>
            <a:ext cx="3356400" cy="1389300"/>
          </a:xfrm>
          <a:prstGeom prst="rect">
            <a:avLst/>
          </a:prstGeom>
        </p:spPr>
        <p:txBody>
          <a:bodyPr spcFirstLastPara="1" wrap="square" lIns="91425" tIns="91425" rIns="91425" bIns="91425" anchor="t" anchorCtr="0">
            <a:noAutofit/>
          </a:bodyPr>
          <a:lstStyle/>
          <a:p>
            <a:pPr marL="0" lvl="0" indent="0"/>
            <a:r>
              <a:rPr lang="en-US" dirty="0"/>
              <a:t>Regional long-range pollution events</a:t>
            </a:r>
          </a:p>
          <a:p>
            <a:pPr marL="0" lvl="0" indent="0"/>
            <a:r>
              <a:rPr lang="en-US" dirty="0"/>
              <a:t>Local emergencies</a:t>
            </a:r>
          </a:p>
          <a:p>
            <a:pPr marL="0" lvl="0" indent="0"/>
            <a:r>
              <a:rPr lang="en-US" dirty="0"/>
              <a:t>Data anomaly</a:t>
            </a:r>
            <a:endParaRPr dirty="0"/>
          </a:p>
        </p:txBody>
      </p:sp>
      <p:sp>
        <p:nvSpPr>
          <p:cNvPr id="3327" name="Google Shape;3327;p41"/>
          <p:cNvSpPr txBox="1">
            <a:spLocks noGrp="1"/>
          </p:cNvSpPr>
          <p:nvPr>
            <p:ph type="subTitle" idx="2"/>
          </p:nvPr>
        </p:nvSpPr>
        <p:spPr>
          <a:xfrm>
            <a:off x="769262" y="2390225"/>
            <a:ext cx="3356400" cy="1389300"/>
          </a:xfrm>
          <a:prstGeom prst="rect">
            <a:avLst/>
          </a:prstGeom>
        </p:spPr>
        <p:txBody>
          <a:bodyPr spcFirstLastPara="1" wrap="square" lIns="91425" tIns="91425" rIns="91425" bIns="91425" anchor="t" anchorCtr="0">
            <a:noAutofit/>
          </a:bodyPr>
          <a:lstStyle/>
          <a:p>
            <a:pPr marL="0" lvl="0" indent="0"/>
            <a:r>
              <a:rPr lang="en-US" dirty="0"/>
              <a:t>Evaluate whether the model successfully detects (detection rate) and whether it misclassifies normal events as abnormal (false positives).</a:t>
            </a:r>
            <a:endParaRPr dirty="0"/>
          </a:p>
        </p:txBody>
      </p:sp>
      <p:sp>
        <p:nvSpPr>
          <p:cNvPr id="3328" name="Google Shape;3328;p41"/>
          <p:cNvSpPr txBox="1">
            <a:spLocks noGrp="1"/>
          </p:cNvSpPr>
          <p:nvPr>
            <p:ph type="subTitle" idx="3"/>
          </p:nvPr>
        </p:nvSpPr>
        <p:spPr>
          <a:xfrm>
            <a:off x="769262" y="1893875"/>
            <a:ext cx="3356400" cy="572700"/>
          </a:xfrm>
          <a:prstGeom prst="rect">
            <a:avLst/>
          </a:prstGeom>
        </p:spPr>
        <p:txBody>
          <a:bodyPr spcFirstLastPara="1" wrap="square" lIns="91425" tIns="91425" rIns="91425" bIns="91425" anchor="b" anchorCtr="0">
            <a:noAutofit/>
          </a:bodyPr>
          <a:lstStyle/>
          <a:p>
            <a:pPr marL="0" lvl="0" indent="0"/>
            <a:r>
              <a:rPr lang="en-US" dirty="0"/>
              <a:t>Detection rate and false alarm rate</a:t>
            </a:r>
            <a:endParaRPr dirty="0"/>
          </a:p>
        </p:txBody>
      </p:sp>
      <p:sp>
        <p:nvSpPr>
          <p:cNvPr id="3329" name="Google Shape;3329;p41"/>
          <p:cNvSpPr txBox="1">
            <a:spLocks noGrp="1"/>
          </p:cNvSpPr>
          <p:nvPr>
            <p:ph type="subTitle" idx="4"/>
          </p:nvPr>
        </p:nvSpPr>
        <p:spPr>
          <a:xfrm>
            <a:off x="5018338" y="1684325"/>
            <a:ext cx="3356400" cy="572700"/>
          </a:xfrm>
          <a:prstGeom prst="rect">
            <a:avLst/>
          </a:prstGeom>
        </p:spPr>
        <p:txBody>
          <a:bodyPr spcFirstLastPara="1" wrap="square" lIns="91425" tIns="91425" rIns="91425" bIns="91425" anchor="b" anchorCtr="0">
            <a:noAutofit/>
          </a:bodyPr>
          <a:lstStyle/>
          <a:p>
            <a:pPr marL="0" lvl="0" indent="0"/>
            <a:r>
              <a:rPr lang="en-US" dirty="0"/>
              <a:t>Case study</a:t>
            </a:r>
            <a:endParaRPr dirty="0"/>
          </a:p>
        </p:txBody>
      </p:sp>
    </p:spTree>
    <p:extLst>
      <p:ext uri="{BB962C8B-B14F-4D97-AF65-F5344CB8AC3E}">
        <p14:creationId xmlns:p14="http://schemas.microsoft.com/office/powerpoint/2010/main" val="5767465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357"/>
        <p:cNvGrpSpPr/>
        <p:nvPr/>
      </p:nvGrpSpPr>
      <p:grpSpPr>
        <a:xfrm>
          <a:off x="0" y="0"/>
          <a:ext cx="0" cy="0"/>
          <a:chOff x="0" y="0"/>
          <a:chExt cx="0" cy="0"/>
        </a:xfrm>
      </p:grpSpPr>
      <p:sp>
        <p:nvSpPr>
          <p:cNvPr id="3358" name="Google Shape;3358;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3359" name="Google Shape;3359;p45"/>
          <p:cNvSpPr txBox="1">
            <a:spLocks noGrp="1"/>
          </p:cNvSpPr>
          <p:nvPr>
            <p:ph type="subTitle" idx="1"/>
          </p:nvPr>
        </p:nvSpPr>
        <p:spPr>
          <a:xfrm>
            <a:off x="720049" y="1908125"/>
            <a:ext cx="2379000" cy="1984200"/>
          </a:xfrm>
          <a:prstGeom prst="rect">
            <a:avLst/>
          </a:prstGeom>
        </p:spPr>
        <p:txBody>
          <a:bodyPr spcFirstLastPara="1" wrap="square" lIns="91425" tIns="91425" rIns="91425" bIns="91425" anchor="t" anchorCtr="0">
            <a:noAutofit/>
          </a:bodyPr>
          <a:lstStyle/>
          <a:p>
            <a:pPr marL="0" lvl="0" indent="0"/>
            <a:r>
              <a:rPr lang="en-US" dirty="0"/>
              <a:t>Through time series analysis, we will quantify the differences in air quality between spring, summer, autumn and winter, and these seasonal trends will be clearly presented in charts in the report.</a:t>
            </a:r>
            <a:endParaRPr dirty="0"/>
          </a:p>
        </p:txBody>
      </p:sp>
      <p:sp>
        <p:nvSpPr>
          <p:cNvPr id="3360" name="Google Shape;3360;p45"/>
          <p:cNvSpPr txBox="1">
            <a:spLocks noGrp="1"/>
          </p:cNvSpPr>
          <p:nvPr>
            <p:ph type="subTitle" idx="2"/>
          </p:nvPr>
        </p:nvSpPr>
        <p:spPr>
          <a:xfrm>
            <a:off x="3382483" y="1908125"/>
            <a:ext cx="2379000" cy="1984200"/>
          </a:xfrm>
          <a:prstGeom prst="rect">
            <a:avLst/>
          </a:prstGeom>
        </p:spPr>
        <p:txBody>
          <a:bodyPr spcFirstLastPara="1" wrap="square" lIns="91425" tIns="91425" rIns="91425" bIns="91425" anchor="t" anchorCtr="0">
            <a:noAutofit/>
          </a:bodyPr>
          <a:lstStyle/>
          <a:p>
            <a:pPr marL="0" lvl="0" indent="0"/>
            <a:endParaRPr lang="en-US" dirty="0"/>
          </a:p>
          <a:p>
            <a:pPr marL="0" lvl="0" indent="0"/>
            <a:r>
              <a:rPr lang="en-US" dirty="0"/>
              <a:t>Through cluster analysis and map presentation, we will reveal the differences in the causes of air pollution between different cities and regions.</a:t>
            </a:r>
            <a:endParaRPr dirty="0"/>
          </a:p>
        </p:txBody>
      </p:sp>
      <p:sp>
        <p:nvSpPr>
          <p:cNvPr id="3361" name="Google Shape;3361;p45"/>
          <p:cNvSpPr txBox="1">
            <a:spLocks noGrp="1"/>
          </p:cNvSpPr>
          <p:nvPr>
            <p:ph type="subTitle" idx="3"/>
          </p:nvPr>
        </p:nvSpPr>
        <p:spPr>
          <a:xfrm>
            <a:off x="6044949" y="2146250"/>
            <a:ext cx="2379000" cy="1984200"/>
          </a:xfrm>
          <a:prstGeom prst="rect">
            <a:avLst/>
          </a:prstGeom>
        </p:spPr>
        <p:txBody>
          <a:bodyPr spcFirstLastPara="1" wrap="square" lIns="91425" tIns="91425" rIns="91425" bIns="91425" anchor="t" anchorCtr="0">
            <a:noAutofit/>
          </a:bodyPr>
          <a:lstStyle/>
          <a:p>
            <a:pPr marL="0" lvl="0" indent="0"/>
            <a:r>
              <a:rPr lang="en-US" dirty="0"/>
              <a:t>Through anomaly detection, we will identify several of the most significant pollution anomalies throughout the year and conduct in-depth analysis. Scenarios that can be expected to be explained include: regional sandstorms or overseas pollution transport, etc.</a:t>
            </a:r>
            <a:endParaRPr dirty="0"/>
          </a:p>
        </p:txBody>
      </p:sp>
      <p:sp>
        <p:nvSpPr>
          <p:cNvPr id="3362" name="Google Shape;3362;p45"/>
          <p:cNvSpPr txBox="1">
            <a:spLocks noGrp="1"/>
          </p:cNvSpPr>
          <p:nvPr>
            <p:ph type="subTitle" idx="4"/>
          </p:nvPr>
        </p:nvSpPr>
        <p:spPr>
          <a:xfrm>
            <a:off x="720049" y="1085850"/>
            <a:ext cx="2379000" cy="898450"/>
          </a:xfrm>
          <a:prstGeom prst="rect">
            <a:avLst/>
          </a:prstGeom>
        </p:spPr>
        <p:txBody>
          <a:bodyPr spcFirstLastPara="1" wrap="square" lIns="91425" tIns="91425" rIns="91425" bIns="91425" anchor="b" anchorCtr="0">
            <a:noAutofit/>
          </a:bodyPr>
          <a:lstStyle/>
          <a:p>
            <a:pPr marL="0" lvl="0" indent="0"/>
            <a:r>
              <a:rPr lang="en-US" dirty="0"/>
              <a:t>Pollution trends in different seasons</a:t>
            </a:r>
            <a:endParaRPr dirty="0"/>
          </a:p>
        </p:txBody>
      </p:sp>
      <p:sp>
        <p:nvSpPr>
          <p:cNvPr id="3363" name="Google Shape;3363;p45"/>
          <p:cNvSpPr txBox="1">
            <a:spLocks noGrp="1"/>
          </p:cNvSpPr>
          <p:nvPr>
            <p:ph type="subTitle" idx="5"/>
          </p:nvPr>
        </p:nvSpPr>
        <p:spPr>
          <a:xfrm>
            <a:off x="3382488" y="1085850"/>
            <a:ext cx="2379000" cy="898450"/>
          </a:xfrm>
          <a:prstGeom prst="rect">
            <a:avLst/>
          </a:prstGeom>
        </p:spPr>
        <p:txBody>
          <a:bodyPr spcFirstLastPara="1" wrap="square" lIns="91425" tIns="91425" rIns="91425" bIns="91425" anchor="b" anchorCtr="0">
            <a:noAutofit/>
          </a:bodyPr>
          <a:lstStyle/>
          <a:p>
            <a:pPr marL="0" lvl="0" indent="0"/>
            <a:r>
              <a:rPr lang="en-US" dirty="0"/>
              <a:t>Differences in pollution sources by region</a:t>
            </a:r>
            <a:endParaRPr dirty="0"/>
          </a:p>
        </p:txBody>
      </p:sp>
      <p:sp>
        <p:nvSpPr>
          <p:cNvPr id="3364" name="Google Shape;3364;p45"/>
          <p:cNvSpPr txBox="1">
            <a:spLocks noGrp="1"/>
          </p:cNvSpPr>
          <p:nvPr>
            <p:ph type="subTitle" idx="6"/>
          </p:nvPr>
        </p:nvSpPr>
        <p:spPr>
          <a:xfrm>
            <a:off x="6044951" y="1323975"/>
            <a:ext cx="2379000" cy="898450"/>
          </a:xfrm>
          <a:prstGeom prst="rect">
            <a:avLst/>
          </a:prstGeom>
        </p:spPr>
        <p:txBody>
          <a:bodyPr spcFirstLastPara="1" wrap="square" lIns="91425" tIns="91425" rIns="91425" bIns="91425" anchor="b" anchorCtr="0">
            <a:noAutofit/>
          </a:bodyPr>
          <a:lstStyle/>
          <a:p>
            <a:pPr marL="0" lvl="0" indent="0"/>
            <a:endParaRPr lang="en-US" dirty="0"/>
          </a:p>
          <a:p>
            <a:pPr marL="0" lvl="0" indent="0"/>
            <a:r>
              <a:rPr lang="en-US" dirty="0"/>
              <a:t>High pollution abnormal situation description</a:t>
            </a:r>
            <a:endParaRPr dirty="0"/>
          </a:p>
        </p:txBody>
      </p:sp>
    </p:spTree>
    <p:extLst>
      <p:ext uri="{BB962C8B-B14F-4D97-AF65-F5344CB8AC3E}">
        <p14:creationId xmlns:p14="http://schemas.microsoft.com/office/powerpoint/2010/main" val="22057605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588"/>
        <p:cNvGrpSpPr/>
        <p:nvPr/>
      </p:nvGrpSpPr>
      <p:grpSpPr>
        <a:xfrm>
          <a:off x="0" y="0"/>
          <a:ext cx="0" cy="0"/>
          <a:chOff x="0" y="0"/>
          <a:chExt cx="0" cy="0"/>
        </a:xfrm>
      </p:grpSpPr>
      <p:grpSp>
        <p:nvGrpSpPr>
          <p:cNvPr id="6" name="Google Shape;3414;p46"/>
          <p:cNvGrpSpPr/>
          <p:nvPr/>
        </p:nvGrpSpPr>
        <p:grpSpPr>
          <a:xfrm>
            <a:off x="17" y="539500"/>
            <a:ext cx="1602760" cy="4057299"/>
            <a:chOff x="-17" y="539499"/>
            <a:chExt cx="453231" cy="4057299"/>
          </a:xfrm>
        </p:grpSpPr>
        <p:sp>
          <p:nvSpPr>
            <p:cNvPr id="7" name="Google Shape;3415;p46"/>
            <p:cNvSpPr/>
            <p:nvPr/>
          </p:nvSpPr>
          <p:spPr>
            <a:xfrm rot="5400000">
              <a:off x="53069" y="1582766"/>
              <a:ext cx="82937"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 name="Google Shape;3416;p46"/>
            <p:cNvSpPr/>
            <p:nvPr/>
          </p:nvSpPr>
          <p:spPr>
            <a:xfrm rot="5400000">
              <a:off x="127680" y="1919535"/>
              <a:ext cx="82606"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 name="Google Shape;3417;p46"/>
            <p:cNvSpPr/>
            <p:nvPr/>
          </p:nvSpPr>
          <p:spPr>
            <a:xfrm rot="5400000">
              <a:off x="185130" y="2409932"/>
              <a:ext cx="82937"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 name="Google Shape;3418;p46"/>
            <p:cNvSpPr/>
            <p:nvPr/>
          </p:nvSpPr>
          <p:spPr>
            <a:xfrm rot="5400000">
              <a:off x="150752" y="3267071"/>
              <a:ext cx="82606" cy="384143"/>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 name="Google Shape;3419;p46"/>
            <p:cNvSpPr/>
            <p:nvPr/>
          </p:nvSpPr>
          <p:spPr>
            <a:xfrm rot="5400000">
              <a:off x="90741" y="2778574"/>
              <a:ext cx="82606"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 name="Google Shape;3420;p46"/>
            <p:cNvSpPr/>
            <p:nvPr/>
          </p:nvSpPr>
          <p:spPr>
            <a:xfrm rot="5400000">
              <a:off x="32370" y="1466670"/>
              <a:ext cx="82606"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 name="Google Shape;3421;p46"/>
            <p:cNvSpPr/>
            <p:nvPr/>
          </p:nvSpPr>
          <p:spPr>
            <a:xfrm rot="5400000">
              <a:off x="32306" y="1877783"/>
              <a:ext cx="82606"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 name="Google Shape;3422;p46"/>
            <p:cNvSpPr/>
            <p:nvPr/>
          </p:nvSpPr>
          <p:spPr>
            <a:xfrm rot="5400000">
              <a:off x="97321" y="2360945"/>
              <a:ext cx="82937"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 name="Google Shape;3423;p46"/>
            <p:cNvSpPr/>
            <p:nvPr/>
          </p:nvSpPr>
          <p:spPr>
            <a:xfrm rot="5400000">
              <a:off x="19447" y="3124122"/>
              <a:ext cx="82606"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 name="Google Shape;3424;p46"/>
            <p:cNvSpPr/>
            <p:nvPr/>
          </p:nvSpPr>
          <p:spPr>
            <a:xfrm rot="5400000">
              <a:off x="-10936" y="3839808"/>
              <a:ext cx="82606" cy="60767"/>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 name="Google Shape;3425;p46"/>
            <p:cNvSpPr/>
            <p:nvPr/>
          </p:nvSpPr>
          <p:spPr>
            <a:xfrm rot="5400000">
              <a:off x="36404" y="3655341"/>
              <a:ext cx="82606" cy="155447"/>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 name="Google Shape;3426;p46"/>
            <p:cNvSpPr/>
            <p:nvPr/>
          </p:nvSpPr>
          <p:spPr>
            <a:xfrm rot="5400000">
              <a:off x="23001" y="4354047"/>
              <a:ext cx="82937"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 name="Google Shape;3427;p46"/>
            <p:cNvSpPr/>
            <p:nvPr/>
          </p:nvSpPr>
          <p:spPr>
            <a:xfrm rot="5400000">
              <a:off x="2995" y="4237257"/>
              <a:ext cx="82606"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 name="Google Shape;3428;p46"/>
            <p:cNvSpPr/>
            <p:nvPr/>
          </p:nvSpPr>
          <p:spPr>
            <a:xfrm rot="5400000">
              <a:off x="12324" y="4501851"/>
              <a:ext cx="82606"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 name="Google Shape;3429;p46"/>
            <p:cNvSpPr/>
            <p:nvPr/>
          </p:nvSpPr>
          <p:spPr>
            <a:xfrm rot="5400000">
              <a:off x="67418" y="4035708"/>
              <a:ext cx="82606"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 name="Google Shape;3430;p46"/>
            <p:cNvSpPr/>
            <p:nvPr/>
          </p:nvSpPr>
          <p:spPr>
            <a:xfrm rot="5400000">
              <a:off x="46427" y="3234269"/>
              <a:ext cx="82606"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 name="Google Shape;3431;p46"/>
            <p:cNvSpPr/>
            <p:nvPr/>
          </p:nvSpPr>
          <p:spPr>
            <a:xfrm rot="5400000">
              <a:off x="32370" y="2151973"/>
              <a:ext cx="82606"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 name="Google Shape;3432;p46"/>
            <p:cNvSpPr/>
            <p:nvPr/>
          </p:nvSpPr>
          <p:spPr>
            <a:xfrm rot="5400000">
              <a:off x="32306" y="1192479"/>
              <a:ext cx="82606"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 name="Google Shape;3433;p46"/>
            <p:cNvSpPr/>
            <p:nvPr/>
          </p:nvSpPr>
          <p:spPr>
            <a:xfrm rot="5400000">
              <a:off x="6777" y="943756"/>
              <a:ext cx="82606"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 name="Google Shape;3434;p46"/>
            <p:cNvSpPr/>
            <p:nvPr/>
          </p:nvSpPr>
          <p:spPr>
            <a:xfrm rot="5400000">
              <a:off x="6549" y="669730"/>
              <a:ext cx="82937"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 name="Google Shape;3435;p46"/>
            <p:cNvSpPr/>
            <p:nvPr/>
          </p:nvSpPr>
          <p:spPr>
            <a:xfrm rot="5400000">
              <a:off x="38988" y="774417"/>
              <a:ext cx="82606"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 name="Google Shape;3436;p46"/>
            <p:cNvSpPr/>
            <p:nvPr/>
          </p:nvSpPr>
          <p:spPr>
            <a:xfrm rot="5400000">
              <a:off x="-10747" y="1372660"/>
              <a:ext cx="82606"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 name="Google Shape;3437;p46"/>
            <p:cNvSpPr/>
            <p:nvPr/>
          </p:nvSpPr>
          <p:spPr>
            <a:xfrm rot="5400000">
              <a:off x="-10912" y="1783875"/>
              <a:ext cx="82937"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 name="Google Shape;3438;p46"/>
            <p:cNvSpPr/>
            <p:nvPr/>
          </p:nvSpPr>
          <p:spPr>
            <a:xfrm rot="5400000">
              <a:off x="-10747" y="2332216"/>
              <a:ext cx="82606"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 name="Google Shape;3439;p46"/>
            <p:cNvSpPr/>
            <p:nvPr/>
          </p:nvSpPr>
          <p:spPr>
            <a:xfrm rot="5400000">
              <a:off x="73532" y="2932910"/>
              <a:ext cx="82606"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 name="Google Shape;3440;p46"/>
            <p:cNvSpPr/>
            <p:nvPr/>
          </p:nvSpPr>
          <p:spPr>
            <a:xfrm rot="5400000">
              <a:off x="-22283" y="2754471"/>
              <a:ext cx="82606"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 name="Google Shape;3441;p46"/>
            <p:cNvSpPr/>
            <p:nvPr/>
          </p:nvSpPr>
          <p:spPr>
            <a:xfrm rot="5400000">
              <a:off x="-22448" y="3577067"/>
              <a:ext cx="82937" cy="38074"/>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 name="Google Shape;3442;p46"/>
            <p:cNvSpPr/>
            <p:nvPr/>
          </p:nvSpPr>
          <p:spPr>
            <a:xfrm rot="5400000">
              <a:off x="-22283" y="3988282"/>
              <a:ext cx="82606"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 name="Google Shape;3443;p46"/>
            <p:cNvSpPr/>
            <p:nvPr/>
          </p:nvSpPr>
          <p:spPr>
            <a:xfrm rot="5400000">
              <a:off x="-26065" y="1113724"/>
              <a:ext cx="82606"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accent1"/>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 name="Google Shape;3444;p46"/>
            <p:cNvSpPr/>
            <p:nvPr/>
          </p:nvSpPr>
          <p:spPr>
            <a:xfrm rot="5400000">
              <a:off x="78071" y="461412"/>
              <a:ext cx="82606"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8" name="Google Shape;3400;p46"/>
          <p:cNvSpPr txBox="1">
            <a:spLocks/>
          </p:cNvSpPr>
          <p:nvPr/>
        </p:nvSpPr>
        <p:spPr>
          <a:xfrm>
            <a:off x="3227800" y="1951410"/>
            <a:ext cx="4869600" cy="1196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1919"/>
              </a:buClr>
              <a:buSzPts val="5200"/>
              <a:buFont typeface="Outfit ExtraBold"/>
              <a:buNone/>
              <a:defRPr sz="7000" b="0" i="0" u="none" strike="noStrike" cap="none">
                <a:solidFill>
                  <a:schemeClr val="dk1"/>
                </a:solidFill>
                <a:latin typeface="Outfit ExtraBold"/>
                <a:ea typeface="Outfit ExtraBold"/>
                <a:cs typeface="Outfit ExtraBold"/>
                <a:sym typeface="Outfit ExtraBold"/>
              </a:defRPr>
            </a:lvl1pPr>
            <a:lvl2pPr marR="0" lvl="1" algn="l" rtl="0">
              <a:lnSpc>
                <a:spcPct val="100000"/>
              </a:lnSpc>
              <a:spcBef>
                <a:spcPts val="0"/>
              </a:spcBef>
              <a:spcAft>
                <a:spcPts val="0"/>
              </a:spcAft>
              <a:buClr>
                <a:srgbClr val="191919"/>
              </a:buClr>
              <a:buSzPts val="5200"/>
              <a:buFont typeface="Outfit ExtraBold"/>
              <a:buNone/>
              <a:defRPr sz="5200" b="0" i="0" u="none" strike="noStrike" cap="none">
                <a:solidFill>
                  <a:srgbClr val="191919"/>
                </a:solidFill>
                <a:latin typeface="Outfit ExtraBold"/>
                <a:ea typeface="Outfit ExtraBold"/>
                <a:cs typeface="Outfit ExtraBold"/>
                <a:sym typeface="Outfit ExtraBold"/>
              </a:defRPr>
            </a:lvl2pPr>
            <a:lvl3pPr marR="0" lvl="2" algn="l" rtl="0">
              <a:lnSpc>
                <a:spcPct val="100000"/>
              </a:lnSpc>
              <a:spcBef>
                <a:spcPts val="0"/>
              </a:spcBef>
              <a:spcAft>
                <a:spcPts val="0"/>
              </a:spcAft>
              <a:buClr>
                <a:srgbClr val="191919"/>
              </a:buClr>
              <a:buSzPts val="5200"/>
              <a:buFont typeface="Outfit ExtraBold"/>
              <a:buNone/>
              <a:defRPr sz="5200" b="0" i="0" u="none" strike="noStrike" cap="none">
                <a:solidFill>
                  <a:srgbClr val="191919"/>
                </a:solidFill>
                <a:latin typeface="Outfit ExtraBold"/>
                <a:ea typeface="Outfit ExtraBold"/>
                <a:cs typeface="Outfit ExtraBold"/>
                <a:sym typeface="Outfit ExtraBold"/>
              </a:defRPr>
            </a:lvl3pPr>
            <a:lvl4pPr marR="0" lvl="3" algn="l" rtl="0">
              <a:lnSpc>
                <a:spcPct val="100000"/>
              </a:lnSpc>
              <a:spcBef>
                <a:spcPts val="0"/>
              </a:spcBef>
              <a:spcAft>
                <a:spcPts val="0"/>
              </a:spcAft>
              <a:buClr>
                <a:srgbClr val="191919"/>
              </a:buClr>
              <a:buSzPts val="5200"/>
              <a:buFont typeface="Outfit ExtraBold"/>
              <a:buNone/>
              <a:defRPr sz="5200" b="0" i="0" u="none" strike="noStrike" cap="none">
                <a:solidFill>
                  <a:srgbClr val="191919"/>
                </a:solidFill>
                <a:latin typeface="Outfit ExtraBold"/>
                <a:ea typeface="Outfit ExtraBold"/>
                <a:cs typeface="Outfit ExtraBold"/>
                <a:sym typeface="Outfit ExtraBold"/>
              </a:defRPr>
            </a:lvl4pPr>
            <a:lvl5pPr marR="0" lvl="4" algn="l" rtl="0">
              <a:lnSpc>
                <a:spcPct val="100000"/>
              </a:lnSpc>
              <a:spcBef>
                <a:spcPts val="0"/>
              </a:spcBef>
              <a:spcAft>
                <a:spcPts val="0"/>
              </a:spcAft>
              <a:buClr>
                <a:srgbClr val="191919"/>
              </a:buClr>
              <a:buSzPts val="5200"/>
              <a:buFont typeface="Outfit ExtraBold"/>
              <a:buNone/>
              <a:defRPr sz="5200" b="0" i="0" u="none" strike="noStrike" cap="none">
                <a:solidFill>
                  <a:srgbClr val="191919"/>
                </a:solidFill>
                <a:latin typeface="Outfit ExtraBold"/>
                <a:ea typeface="Outfit ExtraBold"/>
                <a:cs typeface="Outfit ExtraBold"/>
                <a:sym typeface="Outfit ExtraBold"/>
              </a:defRPr>
            </a:lvl5pPr>
            <a:lvl6pPr marR="0" lvl="5" algn="l" rtl="0">
              <a:lnSpc>
                <a:spcPct val="100000"/>
              </a:lnSpc>
              <a:spcBef>
                <a:spcPts val="0"/>
              </a:spcBef>
              <a:spcAft>
                <a:spcPts val="0"/>
              </a:spcAft>
              <a:buClr>
                <a:srgbClr val="191919"/>
              </a:buClr>
              <a:buSzPts val="5200"/>
              <a:buFont typeface="Outfit ExtraBold"/>
              <a:buNone/>
              <a:defRPr sz="5200" b="0" i="0" u="none" strike="noStrike" cap="none">
                <a:solidFill>
                  <a:srgbClr val="191919"/>
                </a:solidFill>
                <a:latin typeface="Outfit ExtraBold"/>
                <a:ea typeface="Outfit ExtraBold"/>
                <a:cs typeface="Outfit ExtraBold"/>
                <a:sym typeface="Outfit ExtraBold"/>
              </a:defRPr>
            </a:lvl6pPr>
            <a:lvl7pPr marR="0" lvl="6" algn="l" rtl="0">
              <a:lnSpc>
                <a:spcPct val="100000"/>
              </a:lnSpc>
              <a:spcBef>
                <a:spcPts val="0"/>
              </a:spcBef>
              <a:spcAft>
                <a:spcPts val="0"/>
              </a:spcAft>
              <a:buClr>
                <a:srgbClr val="191919"/>
              </a:buClr>
              <a:buSzPts val="5200"/>
              <a:buFont typeface="Outfit ExtraBold"/>
              <a:buNone/>
              <a:defRPr sz="5200" b="0" i="0" u="none" strike="noStrike" cap="none">
                <a:solidFill>
                  <a:srgbClr val="191919"/>
                </a:solidFill>
                <a:latin typeface="Outfit ExtraBold"/>
                <a:ea typeface="Outfit ExtraBold"/>
                <a:cs typeface="Outfit ExtraBold"/>
                <a:sym typeface="Outfit ExtraBold"/>
              </a:defRPr>
            </a:lvl7pPr>
            <a:lvl8pPr marR="0" lvl="7" algn="l" rtl="0">
              <a:lnSpc>
                <a:spcPct val="100000"/>
              </a:lnSpc>
              <a:spcBef>
                <a:spcPts val="0"/>
              </a:spcBef>
              <a:spcAft>
                <a:spcPts val="0"/>
              </a:spcAft>
              <a:buClr>
                <a:srgbClr val="191919"/>
              </a:buClr>
              <a:buSzPts val="5200"/>
              <a:buFont typeface="Outfit ExtraBold"/>
              <a:buNone/>
              <a:defRPr sz="5200" b="0" i="0" u="none" strike="noStrike" cap="none">
                <a:solidFill>
                  <a:srgbClr val="191919"/>
                </a:solidFill>
                <a:latin typeface="Outfit ExtraBold"/>
                <a:ea typeface="Outfit ExtraBold"/>
                <a:cs typeface="Outfit ExtraBold"/>
                <a:sym typeface="Outfit ExtraBold"/>
              </a:defRPr>
            </a:lvl8pPr>
            <a:lvl9pPr marR="0" lvl="8" algn="l" rtl="0">
              <a:lnSpc>
                <a:spcPct val="100000"/>
              </a:lnSpc>
              <a:spcBef>
                <a:spcPts val="0"/>
              </a:spcBef>
              <a:spcAft>
                <a:spcPts val="0"/>
              </a:spcAft>
              <a:buClr>
                <a:srgbClr val="191919"/>
              </a:buClr>
              <a:buSzPts val="5200"/>
              <a:buFont typeface="Outfit ExtraBold"/>
              <a:buNone/>
              <a:defRPr sz="5200" b="0" i="0" u="none" strike="noStrike" cap="none">
                <a:solidFill>
                  <a:srgbClr val="191919"/>
                </a:solidFill>
                <a:latin typeface="Outfit ExtraBold"/>
                <a:ea typeface="Outfit ExtraBold"/>
                <a:cs typeface="Outfit ExtraBold"/>
                <a:sym typeface="Outfit ExtraBold"/>
              </a:defRPr>
            </a:lvl9pPr>
          </a:lstStyle>
          <a:p>
            <a:r>
              <a:rPr lang="en-US" dirty="0">
                <a:solidFill>
                  <a:schemeClr val="accent1"/>
                </a:solidFill>
              </a:rPr>
              <a:t>Thanks!</a:t>
            </a:r>
          </a:p>
        </p:txBody>
      </p:sp>
    </p:spTree>
    <p:extLst>
      <p:ext uri="{BB962C8B-B14F-4D97-AF65-F5344CB8AC3E}">
        <p14:creationId xmlns:p14="http://schemas.microsoft.com/office/powerpoint/2010/main" val="14791304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730"/>
        <p:cNvGrpSpPr/>
        <p:nvPr/>
      </p:nvGrpSpPr>
      <p:grpSpPr>
        <a:xfrm>
          <a:off x="0" y="0"/>
          <a:ext cx="0" cy="0"/>
          <a:chOff x="0" y="0"/>
          <a:chExt cx="0" cy="0"/>
        </a:xfrm>
      </p:grpSpPr>
      <p:sp>
        <p:nvSpPr>
          <p:cNvPr id="2731" name="Google Shape;2731;p34"/>
          <p:cNvSpPr txBox="1">
            <a:spLocks noGrp="1"/>
          </p:cNvSpPr>
          <p:nvPr>
            <p:ph type="title"/>
          </p:nvPr>
        </p:nvSpPr>
        <p:spPr>
          <a:xfrm>
            <a:off x="713250" y="1773450"/>
            <a:ext cx="7717500" cy="159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Research, discover, transform</a:t>
            </a:r>
            <a:endParaRPr/>
          </a:p>
        </p:txBody>
      </p:sp>
      <p:grpSp>
        <p:nvGrpSpPr>
          <p:cNvPr id="2732" name="Google Shape;2732;p34"/>
          <p:cNvGrpSpPr/>
          <p:nvPr/>
        </p:nvGrpSpPr>
        <p:grpSpPr>
          <a:xfrm rot="10800000">
            <a:off x="2282274" y="4168879"/>
            <a:ext cx="4528741" cy="453231"/>
            <a:chOff x="2226811" y="890954"/>
            <a:chExt cx="4528741" cy="453231"/>
          </a:xfrm>
        </p:grpSpPr>
        <p:sp>
          <p:nvSpPr>
            <p:cNvPr id="2733" name="Google Shape;2733;p34"/>
            <p:cNvSpPr/>
            <p:nvPr/>
          </p:nvSpPr>
          <p:spPr>
            <a:xfrm>
              <a:off x="3450556" y="1023015"/>
              <a:ext cx="92574"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34" name="Google Shape;2734;p34"/>
            <p:cNvSpPr/>
            <p:nvPr/>
          </p:nvSpPr>
          <p:spPr>
            <a:xfrm>
              <a:off x="3909737" y="948569"/>
              <a:ext cx="92205"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35" name="Google Shape;2735;p34"/>
            <p:cNvSpPr/>
            <p:nvPr/>
          </p:nvSpPr>
          <p:spPr>
            <a:xfrm>
              <a:off x="4521241" y="890954"/>
              <a:ext cx="92574"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36" name="Google Shape;2736;p34"/>
            <p:cNvSpPr/>
            <p:nvPr/>
          </p:nvSpPr>
          <p:spPr>
            <a:xfrm>
              <a:off x="5439602" y="925498"/>
              <a:ext cx="92205" cy="384143"/>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37" name="Google Shape;2737;p34"/>
            <p:cNvSpPr/>
            <p:nvPr/>
          </p:nvSpPr>
          <p:spPr>
            <a:xfrm>
              <a:off x="4827361" y="985508"/>
              <a:ext cx="92205"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38" name="Google Shape;2738;p34"/>
            <p:cNvSpPr/>
            <p:nvPr/>
          </p:nvSpPr>
          <p:spPr>
            <a:xfrm>
              <a:off x="3297865" y="1043880"/>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39" name="Google Shape;2739;p34"/>
            <p:cNvSpPr/>
            <p:nvPr/>
          </p:nvSpPr>
          <p:spPr>
            <a:xfrm>
              <a:off x="3756677" y="1043943"/>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40" name="Google Shape;2740;p34"/>
            <p:cNvSpPr/>
            <p:nvPr/>
          </p:nvSpPr>
          <p:spPr>
            <a:xfrm>
              <a:off x="4368549" y="978764"/>
              <a:ext cx="92574"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41" name="Google Shape;2741;p34"/>
            <p:cNvSpPr/>
            <p:nvPr/>
          </p:nvSpPr>
          <p:spPr>
            <a:xfrm>
              <a:off x="5133482" y="1056802"/>
              <a:ext cx="92205"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42" name="Google Shape;2742;p34"/>
            <p:cNvSpPr/>
            <p:nvPr/>
          </p:nvSpPr>
          <p:spPr>
            <a:xfrm>
              <a:off x="5898415" y="1087186"/>
              <a:ext cx="92205" cy="60767"/>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43" name="Google Shape;2743;p34"/>
            <p:cNvSpPr/>
            <p:nvPr/>
          </p:nvSpPr>
          <p:spPr>
            <a:xfrm>
              <a:off x="5745354" y="1039846"/>
              <a:ext cx="92205" cy="155447"/>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44" name="Google Shape;2744;p34"/>
            <p:cNvSpPr/>
            <p:nvPr/>
          </p:nvSpPr>
          <p:spPr>
            <a:xfrm>
              <a:off x="6510287" y="1053083"/>
              <a:ext cx="92574"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45" name="Google Shape;2745;p34"/>
            <p:cNvSpPr/>
            <p:nvPr/>
          </p:nvSpPr>
          <p:spPr>
            <a:xfrm>
              <a:off x="6357595" y="1073255"/>
              <a:ext cx="92205"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46" name="Google Shape;2746;p34"/>
            <p:cNvSpPr/>
            <p:nvPr/>
          </p:nvSpPr>
          <p:spPr>
            <a:xfrm>
              <a:off x="6663347" y="1063925"/>
              <a:ext cx="92205"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47" name="Google Shape;2747;p34"/>
            <p:cNvSpPr/>
            <p:nvPr/>
          </p:nvSpPr>
          <p:spPr>
            <a:xfrm>
              <a:off x="6204535" y="1008832"/>
              <a:ext cx="92205"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48" name="Google Shape;2748;p34"/>
            <p:cNvSpPr/>
            <p:nvPr/>
          </p:nvSpPr>
          <p:spPr>
            <a:xfrm>
              <a:off x="5286542" y="1029823"/>
              <a:ext cx="92205"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49" name="Google Shape;2749;p34"/>
            <p:cNvSpPr/>
            <p:nvPr/>
          </p:nvSpPr>
          <p:spPr>
            <a:xfrm>
              <a:off x="4062797" y="1043880"/>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0" name="Google Shape;2750;p34"/>
            <p:cNvSpPr/>
            <p:nvPr/>
          </p:nvSpPr>
          <p:spPr>
            <a:xfrm>
              <a:off x="2991744" y="1043943"/>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1" name="Google Shape;2751;p34"/>
            <p:cNvSpPr/>
            <p:nvPr/>
          </p:nvSpPr>
          <p:spPr>
            <a:xfrm>
              <a:off x="2685624" y="1069472"/>
              <a:ext cx="92205"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2" name="Google Shape;2752;p34"/>
            <p:cNvSpPr/>
            <p:nvPr/>
          </p:nvSpPr>
          <p:spPr>
            <a:xfrm>
              <a:off x="2379503" y="1069535"/>
              <a:ext cx="92574"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3" name="Google Shape;2753;p34"/>
            <p:cNvSpPr/>
            <p:nvPr/>
          </p:nvSpPr>
          <p:spPr>
            <a:xfrm>
              <a:off x="2532563" y="1037261"/>
              <a:ext cx="92205"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4" name="Google Shape;2754;p34"/>
            <p:cNvSpPr/>
            <p:nvPr/>
          </p:nvSpPr>
          <p:spPr>
            <a:xfrm>
              <a:off x="3144804" y="1086996"/>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5" name="Google Shape;2755;p34"/>
            <p:cNvSpPr/>
            <p:nvPr/>
          </p:nvSpPr>
          <p:spPr>
            <a:xfrm>
              <a:off x="3603617" y="1086996"/>
              <a:ext cx="92574"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6" name="Google Shape;2756;p34"/>
            <p:cNvSpPr/>
            <p:nvPr/>
          </p:nvSpPr>
          <p:spPr>
            <a:xfrm>
              <a:off x="4215858" y="1086996"/>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7" name="Google Shape;2757;p34"/>
            <p:cNvSpPr/>
            <p:nvPr/>
          </p:nvSpPr>
          <p:spPr>
            <a:xfrm>
              <a:off x="4980422" y="1002717"/>
              <a:ext cx="92205"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8" name="Google Shape;2758;p34"/>
            <p:cNvSpPr/>
            <p:nvPr/>
          </p:nvSpPr>
          <p:spPr>
            <a:xfrm>
              <a:off x="4674301" y="1098532"/>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9" name="Google Shape;2759;p34"/>
            <p:cNvSpPr/>
            <p:nvPr/>
          </p:nvSpPr>
          <p:spPr>
            <a:xfrm>
              <a:off x="5592294" y="1098532"/>
              <a:ext cx="92574" cy="38074"/>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60" name="Google Shape;2760;p34"/>
            <p:cNvSpPr/>
            <p:nvPr/>
          </p:nvSpPr>
          <p:spPr>
            <a:xfrm>
              <a:off x="6051475" y="1098532"/>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61" name="Google Shape;2761;p34"/>
            <p:cNvSpPr/>
            <p:nvPr/>
          </p:nvSpPr>
          <p:spPr>
            <a:xfrm>
              <a:off x="2838684" y="1102314"/>
              <a:ext cx="92205"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lt2"/>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62" name="Google Shape;2762;p34"/>
            <p:cNvSpPr/>
            <p:nvPr/>
          </p:nvSpPr>
          <p:spPr>
            <a:xfrm>
              <a:off x="2226811" y="998179"/>
              <a:ext cx="92205"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763" name="Google Shape;2763;p34"/>
          <p:cNvGrpSpPr/>
          <p:nvPr/>
        </p:nvGrpSpPr>
        <p:grpSpPr>
          <a:xfrm>
            <a:off x="2282274" y="4245079"/>
            <a:ext cx="4528741" cy="453231"/>
            <a:chOff x="2226811" y="890954"/>
            <a:chExt cx="4528741" cy="453231"/>
          </a:xfrm>
        </p:grpSpPr>
        <p:sp>
          <p:nvSpPr>
            <p:cNvPr id="2764" name="Google Shape;2764;p34"/>
            <p:cNvSpPr/>
            <p:nvPr/>
          </p:nvSpPr>
          <p:spPr>
            <a:xfrm>
              <a:off x="3450556" y="1023015"/>
              <a:ext cx="92574"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65" name="Google Shape;2765;p34"/>
            <p:cNvSpPr/>
            <p:nvPr/>
          </p:nvSpPr>
          <p:spPr>
            <a:xfrm>
              <a:off x="3909737" y="948569"/>
              <a:ext cx="92205"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66" name="Google Shape;2766;p34"/>
            <p:cNvSpPr/>
            <p:nvPr/>
          </p:nvSpPr>
          <p:spPr>
            <a:xfrm>
              <a:off x="4521241" y="890954"/>
              <a:ext cx="92574"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67" name="Google Shape;2767;p34"/>
            <p:cNvSpPr/>
            <p:nvPr/>
          </p:nvSpPr>
          <p:spPr>
            <a:xfrm>
              <a:off x="5439602" y="925498"/>
              <a:ext cx="92205" cy="384143"/>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68" name="Google Shape;2768;p34"/>
            <p:cNvSpPr/>
            <p:nvPr/>
          </p:nvSpPr>
          <p:spPr>
            <a:xfrm>
              <a:off x="4827361" y="985508"/>
              <a:ext cx="92205"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69" name="Google Shape;2769;p34"/>
            <p:cNvSpPr/>
            <p:nvPr/>
          </p:nvSpPr>
          <p:spPr>
            <a:xfrm>
              <a:off x="3297865" y="1043880"/>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70" name="Google Shape;2770;p34"/>
            <p:cNvSpPr/>
            <p:nvPr/>
          </p:nvSpPr>
          <p:spPr>
            <a:xfrm>
              <a:off x="3756677" y="1043943"/>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71" name="Google Shape;2771;p34"/>
            <p:cNvSpPr/>
            <p:nvPr/>
          </p:nvSpPr>
          <p:spPr>
            <a:xfrm>
              <a:off x="4368549" y="978764"/>
              <a:ext cx="92574"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72" name="Google Shape;2772;p34"/>
            <p:cNvSpPr/>
            <p:nvPr/>
          </p:nvSpPr>
          <p:spPr>
            <a:xfrm>
              <a:off x="5133482" y="1056802"/>
              <a:ext cx="92205"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73" name="Google Shape;2773;p34"/>
            <p:cNvSpPr/>
            <p:nvPr/>
          </p:nvSpPr>
          <p:spPr>
            <a:xfrm>
              <a:off x="5898415" y="1087186"/>
              <a:ext cx="92205" cy="60767"/>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74" name="Google Shape;2774;p34"/>
            <p:cNvSpPr/>
            <p:nvPr/>
          </p:nvSpPr>
          <p:spPr>
            <a:xfrm>
              <a:off x="5745354" y="1039846"/>
              <a:ext cx="92205" cy="155447"/>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75" name="Google Shape;2775;p34"/>
            <p:cNvSpPr/>
            <p:nvPr/>
          </p:nvSpPr>
          <p:spPr>
            <a:xfrm>
              <a:off x="6510287" y="1053083"/>
              <a:ext cx="92574"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76" name="Google Shape;2776;p34"/>
            <p:cNvSpPr/>
            <p:nvPr/>
          </p:nvSpPr>
          <p:spPr>
            <a:xfrm>
              <a:off x="6357595" y="1073255"/>
              <a:ext cx="92205"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77" name="Google Shape;2777;p34"/>
            <p:cNvSpPr/>
            <p:nvPr/>
          </p:nvSpPr>
          <p:spPr>
            <a:xfrm>
              <a:off x="6663347" y="1063925"/>
              <a:ext cx="92205"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78" name="Google Shape;2778;p34"/>
            <p:cNvSpPr/>
            <p:nvPr/>
          </p:nvSpPr>
          <p:spPr>
            <a:xfrm>
              <a:off x="6204535" y="1008832"/>
              <a:ext cx="92205"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79" name="Google Shape;2779;p34"/>
            <p:cNvSpPr/>
            <p:nvPr/>
          </p:nvSpPr>
          <p:spPr>
            <a:xfrm>
              <a:off x="5286542" y="1029823"/>
              <a:ext cx="92205"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80" name="Google Shape;2780;p34"/>
            <p:cNvSpPr/>
            <p:nvPr/>
          </p:nvSpPr>
          <p:spPr>
            <a:xfrm>
              <a:off x="4062797" y="1043880"/>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81" name="Google Shape;2781;p34"/>
            <p:cNvSpPr/>
            <p:nvPr/>
          </p:nvSpPr>
          <p:spPr>
            <a:xfrm>
              <a:off x="2991744" y="1043943"/>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82" name="Google Shape;2782;p34"/>
            <p:cNvSpPr/>
            <p:nvPr/>
          </p:nvSpPr>
          <p:spPr>
            <a:xfrm>
              <a:off x="2685624" y="1069472"/>
              <a:ext cx="92205"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83" name="Google Shape;2783;p34"/>
            <p:cNvSpPr/>
            <p:nvPr/>
          </p:nvSpPr>
          <p:spPr>
            <a:xfrm>
              <a:off x="2379503" y="1069535"/>
              <a:ext cx="92574"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84" name="Google Shape;2784;p34"/>
            <p:cNvSpPr/>
            <p:nvPr/>
          </p:nvSpPr>
          <p:spPr>
            <a:xfrm>
              <a:off x="2532563" y="1037261"/>
              <a:ext cx="92205"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85" name="Google Shape;2785;p34"/>
            <p:cNvSpPr/>
            <p:nvPr/>
          </p:nvSpPr>
          <p:spPr>
            <a:xfrm>
              <a:off x="3144804" y="1086996"/>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86" name="Google Shape;2786;p34"/>
            <p:cNvSpPr/>
            <p:nvPr/>
          </p:nvSpPr>
          <p:spPr>
            <a:xfrm>
              <a:off x="3603617" y="1086996"/>
              <a:ext cx="92574"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87" name="Google Shape;2787;p34"/>
            <p:cNvSpPr/>
            <p:nvPr/>
          </p:nvSpPr>
          <p:spPr>
            <a:xfrm>
              <a:off x="4215858" y="1086996"/>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88" name="Google Shape;2788;p34"/>
            <p:cNvSpPr/>
            <p:nvPr/>
          </p:nvSpPr>
          <p:spPr>
            <a:xfrm>
              <a:off x="4980422" y="1002717"/>
              <a:ext cx="92205"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89" name="Google Shape;2789;p34"/>
            <p:cNvSpPr/>
            <p:nvPr/>
          </p:nvSpPr>
          <p:spPr>
            <a:xfrm>
              <a:off x="4674301" y="1098532"/>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90" name="Google Shape;2790;p34"/>
            <p:cNvSpPr/>
            <p:nvPr/>
          </p:nvSpPr>
          <p:spPr>
            <a:xfrm>
              <a:off x="5592294" y="1098532"/>
              <a:ext cx="92574" cy="38074"/>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91" name="Google Shape;2791;p34"/>
            <p:cNvSpPr/>
            <p:nvPr/>
          </p:nvSpPr>
          <p:spPr>
            <a:xfrm>
              <a:off x="6051475" y="1098532"/>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92" name="Google Shape;2792;p34"/>
            <p:cNvSpPr/>
            <p:nvPr/>
          </p:nvSpPr>
          <p:spPr>
            <a:xfrm>
              <a:off x="2838684" y="1102314"/>
              <a:ext cx="92205"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accent1"/>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93" name="Google Shape;2793;p34"/>
            <p:cNvSpPr/>
            <p:nvPr/>
          </p:nvSpPr>
          <p:spPr>
            <a:xfrm>
              <a:off x="2226811" y="998179"/>
              <a:ext cx="92205"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794" name="Google Shape;2794;p34"/>
          <p:cNvGrpSpPr/>
          <p:nvPr/>
        </p:nvGrpSpPr>
        <p:grpSpPr>
          <a:xfrm rot="10800000">
            <a:off x="2282274" y="615704"/>
            <a:ext cx="4528741" cy="453231"/>
            <a:chOff x="2226811" y="890954"/>
            <a:chExt cx="4528741" cy="453231"/>
          </a:xfrm>
        </p:grpSpPr>
        <p:sp>
          <p:nvSpPr>
            <p:cNvPr id="2795" name="Google Shape;2795;p34"/>
            <p:cNvSpPr/>
            <p:nvPr/>
          </p:nvSpPr>
          <p:spPr>
            <a:xfrm>
              <a:off x="3450556" y="1023015"/>
              <a:ext cx="92574"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96" name="Google Shape;2796;p34"/>
            <p:cNvSpPr/>
            <p:nvPr/>
          </p:nvSpPr>
          <p:spPr>
            <a:xfrm>
              <a:off x="3909737" y="948569"/>
              <a:ext cx="92205"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97" name="Google Shape;2797;p34"/>
            <p:cNvSpPr/>
            <p:nvPr/>
          </p:nvSpPr>
          <p:spPr>
            <a:xfrm>
              <a:off x="4521241" y="890954"/>
              <a:ext cx="92574"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98" name="Google Shape;2798;p34"/>
            <p:cNvSpPr/>
            <p:nvPr/>
          </p:nvSpPr>
          <p:spPr>
            <a:xfrm>
              <a:off x="5439602" y="925498"/>
              <a:ext cx="92205" cy="384143"/>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99" name="Google Shape;2799;p34"/>
            <p:cNvSpPr/>
            <p:nvPr/>
          </p:nvSpPr>
          <p:spPr>
            <a:xfrm>
              <a:off x="4827361" y="985508"/>
              <a:ext cx="92205"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0" name="Google Shape;2800;p34"/>
            <p:cNvSpPr/>
            <p:nvPr/>
          </p:nvSpPr>
          <p:spPr>
            <a:xfrm>
              <a:off x="3297865" y="1043880"/>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1" name="Google Shape;2801;p34"/>
            <p:cNvSpPr/>
            <p:nvPr/>
          </p:nvSpPr>
          <p:spPr>
            <a:xfrm>
              <a:off x="3756677" y="1043943"/>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2" name="Google Shape;2802;p34"/>
            <p:cNvSpPr/>
            <p:nvPr/>
          </p:nvSpPr>
          <p:spPr>
            <a:xfrm>
              <a:off x="4368549" y="978764"/>
              <a:ext cx="92574"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3" name="Google Shape;2803;p34"/>
            <p:cNvSpPr/>
            <p:nvPr/>
          </p:nvSpPr>
          <p:spPr>
            <a:xfrm>
              <a:off x="5133482" y="1056802"/>
              <a:ext cx="92205"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4" name="Google Shape;2804;p34"/>
            <p:cNvSpPr/>
            <p:nvPr/>
          </p:nvSpPr>
          <p:spPr>
            <a:xfrm>
              <a:off x="5898415" y="1087186"/>
              <a:ext cx="92205" cy="60767"/>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5" name="Google Shape;2805;p34"/>
            <p:cNvSpPr/>
            <p:nvPr/>
          </p:nvSpPr>
          <p:spPr>
            <a:xfrm>
              <a:off x="5745354" y="1039846"/>
              <a:ext cx="92205" cy="155447"/>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6" name="Google Shape;2806;p34"/>
            <p:cNvSpPr/>
            <p:nvPr/>
          </p:nvSpPr>
          <p:spPr>
            <a:xfrm>
              <a:off x="6510287" y="1053083"/>
              <a:ext cx="92574"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7" name="Google Shape;2807;p34"/>
            <p:cNvSpPr/>
            <p:nvPr/>
          </p:nvSpPr>
          <p:spPr>
            <a:xfrm>
              <a:off x="6357595" y="1073255"/>
              <a:ext cx="92205"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8" name="Google Shape;2808;p34"/>
            <p:cNvSpPr/>
            <p:nvPr/>
          </p:nvSpPr>
          <p:spPr>
            <a:xfrm>
              <a:off x="6663347" y="1063925"/>
              <a:ext cx="92205"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9" name="Google Shape;2809;p34"/>
            <p:cNvSpPr/>
            <p:nvPr/>
          </p:nvSpPr>
          <p:spPr>
            <a:xfrm>
              <a:off x="6204535" y="1008832"/>
              <a:ext cx="92205"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0" name="Google Shape;2810;p34"/>
            <p:cNvSpPr/>
            <p:nvPr/>
          </p:nvSpPr>
          <p:spPr>
            <a:xfrm>
              <a:off x="5286542" y="1029823"/>
              <a:ext cx="92205"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1" name="Google Shape;2811;p34"/>
            <p:cNvSpPr/>
            <p:nvPr/>
          </p:nvSpPr>
          <p:spPr>
            <a:xfrm>
              <a:off x="4062797" y="1043880"/>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2" name="Google Shape;2812;p34"/>
            <p:cNvSpPr/>
            <p:nvPr/>
          </p:nvSpPr>
          <p:spPr>
            <a:xfrm>
              <a:off x="2991744" y="1043943"/>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3" name="Google Shape;2813;p34"/>
            <p:cNvSpPr/>
            <p:nvPr/>
          </p:nvSpPr>
          <p:spPr>
            <a:xfrm>
              <a:off x="2685624" y="1069472"/>
              <a:ext cx="92205"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4" name="Google Shape;2814;p34"/>
            <p:cNvSpPr/>
            <p:nvPr/>
          </p:nvSpPr>
          <p:spPr>
            <a:xfrm>
              <a:off x="2379503" y="1069535"/>
              <a:ext cx="92574"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5" name="Google Shape;2815;p34"/>
            <p:cNvSpPr/>
            <p:nvPr/>
          </p:nvSpPr>
          <p:spPr>
            <a:xfrm>
              <a:off x="2532563" y="1037261"/>
              <a:ext cx="92205"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6" name="Google Shape;2816;p34"/>
            <p:cNvSpPr/>
            <p:nvPr/>
          </p:nvSpPr>
          <p:spPr>
            <a:xfrm>
              <a:off x="3144804" y="1086996"/>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7" name="Google Shape;2817;p34"/>
            <p:cNvSpPr/>
            <p:nvPr/>
          </p:nvSpPr>
          <p:spPr>
            <a:xfrm>
              <a:off x="3603617" y="1086996"/>
              <a:ext cx="92574"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8" name="Google Shape;2818;p34"/>
            <p:cNvSpPr/>
            <p:nvPr/>
          </p:nvSpPr>
          <p:spPr>
            <a:xfrm>
              <a:off x="4215858" y="1086996"/>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9" name="Google Shape;2819;p34"/>
            <p:cNvSpPr/>
            <p:nvPr/>
          </p:nvSpPr>
          <p:spPr>
            <a:xfrm>
              <a:off x="4980422" y="1002717"/>
              <a:ext cx="92205"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20" name="Google Shape;2820;p34"/>
            <p:cNvSpPr/>
            <p:nvPr/>
          </p:nvSpPr>
          <p:spPr>
            <a:xfrm>
              <a:off x="4674301" y="1098532"/>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21" name="Google Shape;2821;p34"/>
            <p:cNvSpPr/>
            <p:nvPr/>
          </p:nvSpPr>
          <p:spPr>
            <a:xfrm>
              <a:off x="5592294" y="1098532"/>
              <a:ext cx="92574" cy="38074"/>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22" name="Google Shape;2822;p34"/>
            <p:cNvSpPr/>
            <p:nvPr/>
          </p:nvSpPr>
          <p:spPr>
            <a:xfrm>
              <a:off x="6051475" y="1098532"/>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23" name="Google Shape;2823;p34"/>
            <p:cNvSpPr/>
            <p:nvPr/>
          </p:nvSpPr>
          <p:spPr>
            <a:xfrm>
              <a:off x="2838684" y="1102314"/>
              <a:ext cx="92205"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lt2"/>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24" name="Google Shape;2824;p34"/>
            <p:cNvSpPr/>
            <p:nvPr/>
          </p:nvSpPr>
          <p:spPr>
            <a:xfrm>
              <a:off x="2226811" y="998179"/>
              <a:ext cx="92205"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825" name="Google Shape;2825;p34"/>
          <p:cNvGrpSpPr/>
          <p:nvPr/>
        </p:nvGrpSpPr>
        <p:grpSpPr>
          <a:xfrm>
            <a:off x="2282274" y="539504"/>
            <a:ext cx="4528741" cy="453231"/>
            <a:chOff x="2226811" y="890954"/>
            <a:chExt cx="4528741" cy="453231"/>
          </a:xfrm>
        </p:grpSpPr>
        <p:sp>
          <p:nvSpPr>
            <p:cNvPr id="2826" name="Google Shape;2826;p34"/>
            <p:cNvSpPr/>
            <p:nvPr/>
          </p:nvSpPr>
          <p:spPr>
            <a:xfrm>
              <a:off x="3450556" y="1023015"/>
              <a:ext cx="92574"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27" name="Google Shape;2827;p34"/>
            <p:cNvSpPr/>
            <p:nvPr/>
          </p:nvSpPr>
          <p:spPr>
            <a:xfrm>
              <a:off x="3909737" y="948569"/>
              <a:ext cx="92205"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28" name="Google Shape;2828;p34"/>
            <p:cNvSpPr/>
            <p:nvPr/>
          </p:nvSpPr>
          <p:spPr>
            <a:xfrm>
              <a:off x="4521241" y="890954"/>
              <a:ext cx="92574"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29" name="Google Shape;2829;p34"/>
            <p:cNvSpPr/>
            <p:nvPr/>
          </p:nvSpPr>
          <p:spPr>
            <a:xfrm>
              <a:off x="5439602" y="925498"/>
              <a:ext cx="92205" cy="384143"/>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0" name="Google Shape;2830;p34"/>
            <p:cNvSpPr/>
            <p:nvPr/>
          </p:nvSpPr>
          <p:spPr>
            <a:xfrm>
              <a:off x="4827361" y="985508"/>
              <a:ext cx="92205"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1" name="Google Shape;2831;p34"/>
            <p:cNvSpPr/>
            <p:nvPr/>
          </p:nvSpPr>
          <p:spPr>
            <a:xfrm>
              <a:off x="3297865" y="1043880"/>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2" name="Google Shape;2832;p34"/>
            <p:cNvSpPr/>
            <p:nvPr/>
          </p:nvSpPr>
          <p:spPr>
            <a:xfrm>
              <a:off x="3756677" y="1043943"/>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3" name="Google Shape;2833;p34"/>
            <p:cNvSpPr/>
            <p:nvPr/>
          </p:nvSpPr>
          <p:spPr>
            <a:xfrm>
              <a:off x="4368549" y="978764"/>
              <a:ext cx="92574"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4" name="Google Shape;2834;p34"/>
            <p:cNvSpPr/>
            <p:nvPr/>
          </p:nvSpPr>
          <p:spPr>
            <a:xfrm>
              <a:off x="5133482" y="1056802"/>
              <a:ext cx="92205"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5" name="Google Shape;2835;p34"/>
            <p:cNvSpPr/>
            <p:nvPr/>
          </p:nvSpPr>
          <p:spPr>
            <a:xfrm>
              <a:off x="5898415" y="1087186"/>
              <a:ext cx="92205" cy="60767"/>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6" name="Google Shape;2836;p34"/>
            <p:cNvSpPr/>
            <p:nvPr/>
          </p:nvSpPr>
          <p:spPr>
            <a:xfrm>
              <a:off x="5745354" y="1039846"/>
              <a:ext cx="92205" cy="155447"/>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7" name="Google Shape;2837;p34"/>
            <p:cNvSpPr/>
            <p:nvPr/>
          </p:nvSpPr>
          <p:spPr>
            <a:xfrm>
              <a:off x="6510287" y="1053083"/>
              <a:ext cx="92574"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8" name="Google Shape;2838;p34"/>
            <p:cNvSpPr/>
            <p:nvPr/>
          </p:nvSpPr>
          <p:spPr>
            <a:xfrm>
              <a:off x="6357595" y="1073255"/>
              <a:ext cx="92205"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9" name="Google Shape;2839;p34"/>
            <p:cNvSpPr/>
            <p:nvPr/>
          </p:nvSpPr>
          <p:spPr>
            <a:xfrm>
              <a:off x="6663347" y="1063925"/>
              <a:ext cx="92205"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0" name="Google Shape;2840;p34"/>
            <p:cNvSpPr/>
            <p:nvPr/>
          </p:nvSpPr>
          <p:spPr>
            <a:xfrm>
              <a:off x="6204535" y="1008832"/>
              <a:ext cx="92205"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1" name="Google Shape;2841;p34"/>
            <p:cNvSpPr/>
            <p:nvPr/>
          </p:nvSpPr>
          <p:spPr>
            <a:xfrm>
              <a:off x="5286542" y="1029823"/>
              <a:ext cx="92205"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2" name="Google Shape;2842;p34"/>
            <p:cNvSpPr/>
            <p:nvPr/>
          </p:nvSpPr>
          <p:spPr>
            <a:xfrm>
              <a:off x="4062797" y="1043880"/>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3" name="Google Shape;2843;p34"/>
            <p:cNvSpPr/>
            <p:nvPr/>
          </p:nvSpPr>
          <p:spPr>
            <a:xfrm>
              <a:off x="2991744" y="1043943"/>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4" name="Google Shape;2844;p34"/>
            <p:cNvSpPr/>
            <p:nvPr/>
          </p:nvSpPr>
          <p:spPr>
            <a:xfrm>
              <a:off x="2685624" y="1069472"/>
              <a:ext cx="92205"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5" name="Google Shape;2845;p34"/>
            <p:cNvSpPr/>
            <p:nvPr/>
          </p:nvSpPr>
          <p:spPr>
            <a:xfrm>
              <a:off x="2379503" y="1069535"/>
              <a:ext cx="92574"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6" name="Google Shape;2846;p34"/>
            <p:cNvSpPr/>
            <p:nvPr/>
          </p:nvSpPr>
          <p:spPr>
            <a:xfrm>
              <a:off x="2532563" y="1037261"/>
              <a:ext cx="92205"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7" name="Google Shape;2847;p34"/>
            <p:cNvSpPr/>
            <p:nvPr/>
          </p:nvSpPr>
          <p:spPr>
            <a:xfrm>
              <a:off x="3144804" y="1086996"/>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8" name="Google Shape;2848;p34"/>
            <p:cNvSpPr/>
            <p:nvPr/>
          </p:nvSpPr>
          <p:spPr>
            <a:xfrm>
              <a:off x="3603617" y="1086996"/>
              <a:ext cx="92574"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9" name="Google Shape;2849;p34"/>
            <p:cNvSpPr/>
            <p:nvPr/>
          </p:nvSpPr>
          <p:spPr>
            <a:xfrm>
              <a:off x="4215858" y="1086996"/>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50" name="Google Shape;2850;p34"/>
            <p:cNvSpPr/>
            <p:nvPr/>
          </p:nvSpPr>
          <p:spPr>
            <a:xfrm>
              <a:off x="4980422" y="1002717"/>
              <a:ext cx="92205"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51" name="Google Shape;2851;p34"/>
            <p:cNvSpPr/>
            <p:nvPr/>
          </p:nvSpPr>
          <p:spPr>
            <a:xfrm>
              <a:off x="4674301" y="1098532"/>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52" name="Google Shape;2852;p34"/>
            <p:cNvSpPr/>
            <p:nvPr/>
          </p:nvSpPr>
          <p:spPr>
            <a:xfrm>
              <a:off x="5592294" y="1098532"/>
              <a:ext cx="92574" cy="38074"/>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53" name="Google Shape;2853;p34"/>
            <p:cNvSpPr/>
            <p:nvPr/>
          </p:nvSpPr>
          <p:spPr>
            <a:xfrm>
              <a:off x="6051475" y="1098532"/>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54" name="Google Shape;2854;p34"/>
            <p:cNvSpPr/>
            <p:nvPr/>
          </p:nvSpPr>
          <p:spPr>
            <a:xfrm>
              <a:off x="2838684" y="1102314"/>
              <a:ext cx="92205"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accent1"/>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55" name="Google Shape;2855;p34"/>
            <p:cNvSpPr/>
            <p:nvPr/>
          </p:nvSpPr>
          <p:spPr>
            <a:xfrm>
              <a:off x="2226811" y="998179"/>
              <a:ext cx="92205"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588"/>
        <p:cNvGrpSpPr/>
        <p:nvPr/>
      </p:nvGrpSpPr>
      <p:grpSpPr>
        <a:xfrm>
          <a:off x="0" y="0"/>
          <a:ext cx="0" cy="0"/>
          <a:chOff x="0" y="0"/>
          <a:chExt cx="0" cy="0"/>
        </a:xfrm>
      </p:grpSpPr>
      <p:sp>
        <p:nvSpPr>
          <p:cNvPr id="2589" name="Google Shape;2589;p27"/>
          <p:cNvSpPr txBox="1">
            <a:spLocks noGrp="1"/>
          </p:cNvSpPr>
          <p:nvPr>
            <p:ph type="subTitle" idx="1"/>
          </p:nvPr>
        </p:nvSpPr>
        <p:spPr>
          <a:xfrm>
            <a:off x="713225" y="3180500"/>
            <a:ext cx="77214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is where your presentation begins</a:t>
            </a:r>
            <a:endParaRPr/>
          </a:p>
        </p:txBody>
      </p:sp>
      <p:sp>
        <p:nvSpPr>
          <p:cNvPr id="2590" name="Google Shape;2590;p27"/>
          <p:cNvSpPr txBox="1">
            <a:spLocks noGrp="1"/>
          </p:cNvSpPr>
          <p:nvPr>
            <p:ph type="ctrTitle"/>
          </p:nvPr>
        </p:nvSpPr>
        <p:spPr>
          <a:xfrm>
            <a:off x="713225" y="1570400"/>
            <a:ext cx="7717500" cy="161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000"/>
              <a:t>Bayesian Data Analysis - </a:t>
            </a:r>
            <a:r>
              <a:rPr lang="en" sz="3800"/>
              <a:t>Master of Science in Biostatistics</a:t>
            </a:r>
            <a:endParaRPr sz="4500"/>
          </a:p>
        </p:txBody>
      </p:sp>
    </p:spTree>
    <p:extLst>
      <p:ext uri="{BB962C8B-B14F-4D97-AF65-F5344CB8AC3E}">
        <p14:creationId xmlns:p14="http://schemas.microsoft.com/office/powerpoint/2010/main" val="21177407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594"/>
        <p:cNvGrpSpPr/>
        <p:nvPr/>
      </p:nvGrpSpPr>
      <p:grpSpPr>
        <a:xfrm>
          <a:off x="0" y="0"/>
          <a:ext cx="0" cy="0"/>
          <a:chOff x="0" y="0"/>
          <a:chExt cx="0" cy="0"/>
        </a:xfrm>
      </p:grpSpPr>
      <p:sp>
        <p:nvSpPr>
          <p:cNvPr id="2595" name="Google Shape;2595;p28"/>
          <p:cNvSpPr txBox="1">
            <a:spLocks noGrp="1"/>
          </p:cNvSpPr>
          <p:nvPr>
            <p:ph type="body" idx="1"/>
          </p:nvPr>
        </p:nvSpPr>
        <p:spPr>
          <a:xfrm>
            <a:off x="720000" y="1215751"/>
            <a:ext cx="7704000" cy="3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a:p>
        </p:txBody>
      </p:sp>
      <p:sp>
        <p:nvSpPr>
          <p:cNvPr id="2596" name="Google Shape;2596;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graphicFrame>
        <p:nvGraphicFramePr>
          <p:cNvPr id="2597" name="Google Shape;2597;p28"/>
          <p:cNvGraphicFramePr/>
          <p:nvPr/>
        </p:nvGraphicFramePr>
        <p:xfrm>
          <a:off x="720000" y="1767225"/>
          <a:ext cx="7704000" cy="2169150"/>
        </p:xfrm>
        <a:graphic>
          <a:graphicData uri="http://schemas.openxmlformats.org/drawingml/2006/table">
            <a:tbl>
              <a:tblPr>
                <a:noFill/>
                <a:tableStyleId>{C4FE4208-5179-4ED4-8D42-1DF40B8E9050}</a:tableStyleId>
              </a:tblPr>
              <a:tblGrid>
                <a:gridCol w="2249900">
                  <a:extLst>
                    <a:ext uri="{9D8B030D-6E8A-4147-A177-3AD203B41FA5}">
                      <a16:colId xmlns:a16="http://schemas.microsoft.com/office/drawing/2014/main" val="20000"/>
                    </a:ext>
                  </a:extLst>
                </a:gridCol>
                <a:gridCol w="545410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100" u="sng">
                          <a:solidFill>
                            <a:schemeClr val="accent2"/>
                          </a:solidFill>
                          <a:latin typeface="Outfit ExtraBold"/>
                          <a:ea typeface="Outfit ExtraBold"/>
                          <a:cs typeface="Outfit ExtraBold"/>
                          <a:sym typeface="Outfit ExtraBold"/>
                          <a:hlinkClick r:id="rId3" action="ppaction://hlinksldjump">
                            <a:extLst>
                              <a:ext uri="{A12FA001-AC4F-418D-AE19-62706E023703}">
                                <ahyp:hlinkClr xmlns:ahyp="http://schemas.microsoft.com/office/drawing/2018/hyperlinkcolor" val="tx"/>
                              </a:ext>
                            </a:extLst>
                          </a:hlinkClick>
                        </a:rPr>
                        <a:t>Fonts</a:t>
                      </a:r>
                      <a:endParaRPr sz="1100" u="sng">
                        <a:solidFill>
                          <a:schemeClr val="accent2"/>
                        </a:solidFill>
                        <a:latin typeface="Outfit ExtraBold"/>
                        <a:ea typeface="Outfit ExtraBold"/>
                        <a:cs typeface="Outfit ExtraBold"/>
                        <a:sym typeface="Outfit Extra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2"/>
                          </a:solidFill>
                          <a:latin typeface="Lato"/>
                          <a:ea typeface="Lato"/>
                          <a:cs typeface="Lato"/>
                          <a:sym typeface="Lato"/>
                        </a:rPr>
                        <a:t>To view this template correctly in PowerPoint, download and install the fonts we used</a:t>
                      </a:r>
                      <a:endParaRPr sz="1000">
                        <a:solidFill>
                          <a:schemeClr val="dk2"/>
                        </a:solidFill>
                        <a:latin typeface="Lato"/>
                        <a:ea typeface="Lato"/>
                        <a:cs typeface="Lato"/>
                        <a:sym typeface="Lato"/>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100" u="sng">
                          <a:solidFill>
                            <a:schemeClr val="accent2"/>
                          </a:solidFill>
                          <a:latin typeface="Outfit ExtraBold"/>
                          <a:ea typeface="Outfit ExtraBold"/>
                          <a:cs typeface="Outfit ExtraBold"/>
                          <a:sym typeface="Outfit ExtraBold"/>
                          <a:hlinkClick r:id="rId4" action="ppaction://hlinksldjump">
                            <a:extLst>
                              <a:ext uri="{A12FA001-AC4F-418D-AE19-62706E023703}">
                                <ahyp:hlinkClr xmlns:ahyp="http://schemas.microsoft.com/office/drawing/2018/hyperlinkcolor" val="tx"/>
                              </a:ext>
                            </a:extLst>
                          </a:hlinkClick>
                        </a:rPr>
                        <a:t>Used</a:t>
                      </a:r>
                      <a:r>
                        <a:rPr lang="en" sz="1100">
                          <a:solidFill>
                            <a:schemeClr val="accent2"/>
                          </a:solidFill>
                          <a:latin typeface="Outfit ExtraBold"/>
                          <a:ea typeface="Outfit ExtraBold"/>
                          <a:cs typeface="Outfit ExtraBold"/>
                          <a:sym typeface="Outfit ExtraBold"/>
                        </a:rPr>
                        <a:t> and </a:t>
                      </a:r>
                      <a:r>
                        <a:rPr lang="en" sz="1100" u="sng">
                          <a:solidFill>
                            <a:schemeClr val="accent2"/>
                          </a:solidFill>
                          <a:latin typeface="Outfit ExtraBold"/>
                          <a:ea typeface="Outfit ExtraBold"/>
                          <a:cs typeface="Outfit ExtraBold"/>
                          <a:sym typeface="Outfit ExtraBold"/>
                          <a:hlinkClick r:id="rId5" action="ppaction://hlinksldjump">
                            <a:extLst>
                              <a:ext uri="{A12FA001-AC4F-418D-AE19-62706E023703}">
                                <ahyp:hlinkClr xmlns:ahyp="http://schemas.microsoft.com/office/drawing/2018/hyperlinkcolor" val="tx"/>
                              </a:ext>
                            </a:extLst>
                          </a:hlinkClick>
                        </a:rPr>
                        <a:t>alternative resources</a:t>
                      </a:r>
                      <a:endParaRPr sz="1100" u="sng">
                        <a:solidFill>
                          <a:schemeClr val="accent2"/>
                        </a:solidFill>
                        <a:latin typeface="Outfit ExtraBold"/>
                        <a:ea typeface="Outfit ExtraBold"/>
                        <a:cs typeface="Outfit ExtraBold"/>
                        <a:sym typeface="Outfit Extra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1600"/>
                        </a:spcAft>
                        <a:buNone/>
                      </a:pPr>
                      <a:r>
                        <a:rPr lang="en" sz="1000">
                          <a:solidFill>
                            <a:schemeClr val="dk2"/>
                          </a:solidFill>
                          <a:latin typeface="Lato"/>
                          <a:ea typeface="Lato"/>
                          <a:cs typeface="Lato"/>
                          <a:sym typeface="Lato"/>
                        </a:rPr>
                        <a:t>An assortment of graphic resources that are suitable for use in this presentation</a:t>
                      </a:r>
                      <a:endParaRPr sz="1000">
                        <a:solidFill>
                          <a:schemeClr val="dk2"/>
                        </a:solidFill>
                        <a:latin typeface="Lato"/>
                        <a:ea typeface="Lato"/>
                        <a:cs typeface="Lato"/>
                        <a:sym typeface="Lato"/>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100" u="sng">
                          <a:solidFill>
                            <a:schemeClr val="accent2"/>
                          </a:solidFill>
                          <a:latin typeface="Outfit ExtraBold"/>
                          <a:ea typeface="Outfit ExtraBold"/>
                          <a:cs typeface="Outfit ExtraBold"/>
                          <a:sym typeface="Outfit ExtraBold"/>
                          <a:hlinkClick r:id="rId6" action="ppaction://hlinksldjump">
                            <a:extLst>
                              <a:ext uri="{A12FA001-AC4F-418D-AE19-62706E023703}">
                                <ahyp:hlinkClr xmlns:ahyp="http://schemas.microsoft.com/office/drawing/2018/hyperlinkcolor" val="tx"/>
                              </a:ext>
                            </a:extLst>
                          </a:hlinkClick>
                        </a:rPr>
                        <a:t>Thanks slide</a:t>
                      </a:r>
                      <a:endParaRPr sz="1100" u="sng">
                        <a:solidFill>
                          <a:schemeClr val="accent2"/>
                        </a:solidFill>
                        <a:latin typeface="Outfit ExtraBold"/>
                        <a:ea typeface="Outfit ExtraBold"/>
                        <a:cs typeface="Outfit ExtraBold"/>
                        <a:sym typeface="Outfit Extra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2"/>
                          </a:solidFill>
                          <a:latin typeface="Lato"/>
                          <a:ea typeface="Lato"/>
                          <a:cs typeface="Lato"/>
                          <a:sym typeface="Lato"/>
                        </a:rPr>
                        <a:t>You must keep it so that proper credits for our design are given</a:t>
                      </a:r>
                      <a:endParaRPr sz="1000">
                        <a:solidFill>
                          <a:schemeClr val="dk2"/>
                        </a:solidFill>
                        <a:latin typeface="Lato"/>
                        <a:ea typeface="Lato"/>
                        <a:cs typeface="Lato"/>
                        <a:sym typeface="Lato"/>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100" u="sng">
                          <a:solidFill>
                            <a:schemeClr val="accent2"/>
                          </a:solidFill>
                          <a:latin typeface="Outfit ExtraBold"/>
                          <a:ea typeface="Outfit ExtraBold"/>
                          <a:cs typeface="Outfit ExtraBold"/>
                          <a:sym typeface="Outfit ExtraBold"/>
                          <a:hlinkClick r:id="rId3" action="ppaction://hlinksldjump">
                            <a:extLst>
                              <a:ext uri="{A12FA001-AC4F-418D-AE19-62706E023703}">
                                <ahyp:hlinkClr xmlns:ahyp="http://schemas.microsoft.com/office/drawing/2018/hyperlinkcolor" val="tx"/>
                              </a:ext>
                            </a:extLst>
                          </a:hlinkClick>
                        </a:rPr>
                        <a:t>Colors</a:t>
                      </a:r>
                      <a:endParaRPr sz="1100" u="sng">
                        <a:solidFill>
                          <a:schemeClr val="accent2"/>
                        </a:solidFill>
                        <a:latin typeface="Outfit ExtraBold"/>
                        <a:ea typeface="Outfit ExtraBold"/>
                        <a:cs typeface="Outfit ExtraBold"/>
                        <a:sym typeface="Outfit Extra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2"/>
                          </a:solidFill>
                          <a:latin typeface="Lato"/>
                          <a:ea typeface="Lato"/>
                          <a:cs typeface="Lato"/>
                          <a:sym typeface="Lato"/>
                        </a:rPr>
                        <a:t>All the colors used in this presentation</a:t>
                      </a:r>
                      <a:endParaRPr sz="1000">
                        <a:solidFill>
                          <a:schemeClr val="dk2"/>
                        </a:solidFill>
                        <a:latin typeface="Lato"/>
                        <a:ea typeface="Lato"/>
                        <a:cs typeface="Lato"/>
                        <a:sym typeface="Lato"/>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100" u="sng">
                          <a:solidFill>
                            <a:schemeClr val="accent2"/>
                          </a:solidFill>
                          <a:latin typeface="Outfit ExtraBold"/>
                          <a:ea typeface="Outfit ExtraBold"/>
                          <a:cs typeface="Outfit ExtraBold"/>
                          <a:sym typeface="Outfit ExtraBold"/>
                          <a:hlinkClick r:id="rId7" action="ppaction://hlinksldjump">
                            <a:extLst>
                              <a:ext uri="{A12FA001-AC4F-418D-AE19-62706E023703}">
                                <ahyp:hlinkClr xmlns:ahyp="http://schemas.microsoft.com/office/drawing/2018/hyperlinkcolor" val="tx"/>
                              </a:ext>
                            </a:extLst>
                          </a:hlinkClick>
                        </a:rPr>
                        <a:t>Icons</a:t>
                      </a:r>
                      <a:r>
                        <a:rPr lang="en" sz="1100">
                          <a:solidFill>
                            <a:schemeClr val="accent2"/>
                          </a:solidFill>
                          <a:latin typeface="Outfit ExtraBold"/>
                          <a:ea typeface="Outfit ExtraBold"/>
                          <a:cs typeface="Outfit ExtraBold"/>
                          <a:sym typeface="Outfit ExtraBold"/>
                        </a:rPr>
                        <a:t> and </a:t>
                      </a:r>
                      <a:r>
                        <a:rPr lang="en" sz="1100" u="sng">
                          <a:solidFill>
                            <a:schemeClr val="accent2"/>
                          </a:solidFill>
                          <a:latin typeface="Outfit ExtraBold"/>
                          <a:ea typeface="Outfit ExtraBold"/>
                          <a:cs typeface="Outfit ExtraBold"/>
                          <a:sym typeface="Outfit ExtraBold"/>
                          <a:hlinkClick r:id="rId8" action="ppaction://hlinksldjump">
                            <a:extLst>
                              <a:ext uri="{A12FA001-AC4F-418D-AE19-62706E023703}">
                                <ahyp:hlinkClr xmlns:ahyp="http://schemas.microsoft.com/office/drawing/2018/hyperlinkcolor" val="tx"/>
                              </a:ext>
                            </a:extLst>
                          </a:hlinkClick>
                        </a:rPr>
                        <a:t>infographic resources</a:t>
                      </a:r>
                      <a:endParaRPr sz="1100" u="sng">
                        <a:solidFill>
                          <a:schemeClr val="accent2"/>
                        </a:solidFill>
                        <a:latin typeface="Outfit ExtraBold"/>
                        <a:ea typeface="Outfit ExtraBold"/>
                        <a:cs typeface="Outfit ExtraBold"/>
                        <a:sym typeface="Outfit Extra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000">
                          <a:solidFill>
                            <a:schemeClr val="dk2"/>
                          </a:solidFill>
                          <a:latin typeface="Lato"/>
                          <a:ea typeface="Lato"/>
                          <a:cs typeface="Lato"/>
                          <a:sym typeface="Lato"/>
                        </a:rPr>
                        <a:t>These can be used in the template, and their size and color can be edited</a:t>
                      </a:r>
                      <a:endParaRPr sz="1000">
                        <a:solidFill>
                          <a:schemeClr val="dk2"/>
                        </a:solidFill>
                        <a:latin typeface="Lato"/>
                        <a:ea typeface="Lato"/>
                        <a:cs typeface="Lato"/>
                        <a:sym typeface="Lato"/>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100">
                          <a:solidFill>
                            <a:schemeClr val="accent2"/>
                          </a:solidFill>
                          <a:latin typeface="Outfit ExtraBold"/>
                          <a:ea typeface="Outfit ExtraBold"/>
                          <a:cs typeface="Outfit ExtraBold"/>
                          <a:sym typeface="Outfit ExtraBold"/>
                        </a:rPr>
                        <a:t>Editable presentation theme </a:t>
                      </a:r>
                      <a:endParaRPr sz="1100">
                        <a:solidFill>
                          <a:schemeClr val="accent2"/>
                        </a:solidFill>
                        <a:latin typeface="Outfit ExtraBold"/>
                        <a:ea typeface="Outfit ExtraBold"/>
                        <a:cs typeface="Outfit ExtraBold"/>
                        <a:sym typeface="Outfit ExtraBold"/>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2"/>
                          </a:solidFill>
                          <a:latin typeface="Lato"/>
                          <a:ea typeface="Lato"/>
                          <a:cs typeface="Lato"/>
                          <a:sym typeface="Lato"/>
                        </a:rPr>
                        <a:t>You can edit the master slides easily. For more info, click </a:t>
                      </a:r>
                      <a:r>
                        <a:rPr lang="en" sz="1000" b="1" u="sng">
                          <a:solidFill>
                            <a:schemeClr val="dk2"/>
                          </a:solidFill>
                          <a:latin typeface="Lato"/>
                          <a:ea typeface="Lato"/>
                          <a:cs typeface="Lato"/>
                          <a:sym typeface="Lato"/>
                          <a:hlinkClick r:id="rId9">
                            <a:extLst>
                              <a:ext uri="{A12FA001-AC4F-418D-AE19-62706E023703}">
                                <ahyp:hlinkClr xmlns:ahyp="http://schemas.microsoft.com/office/drawing/2018/hyperlinkcolor" val="tx"/>
                              </a:ext>
                            </a:extLst>
                          </a:hlinkClick>
                        </a:rPr>
                        <a:t>here</a:t>
                      </a:r>
                      <a:endParaRPr sz="1000">
                        <a:solidFill>
                          <a:schemeClr val="dk2"/>
                        </a:solidFill>
                        <a:latin typeface="Lato"/>
                        <a:ea typeface="Lato"/>
                        <a:cs typeface="Lato"/>
                        <a:sym typeface="Lato"/>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5"/>
                  </a:ext>
                </a:extLst>
              </a:tr>
            </a:tbl>
          </a:graphicData>
        </a:graphic>
      </p:graphicFrame>
      <p:sp>
        <p:nvSpPr>
          <p:cNvPr id="2598" name="Google Shape;2598;p28"/>
          <p:cNvSpPr txBox="1"/>
          <p:nvPr/>
        </p:nvSpPr>
        <p:spPr>
          <a:xfrm>
            <a:off x="713225" y="4133675"/>
            <a:ext cx="3402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solidFill>
                  <a:schemeClr val="dk2"/>
                </a:solidFill>
                <a:latin typeface="Lato"/>
                <a:ea typeface="Lato"/>
                <a:cs typeface="Lato"/>
                <a:sym typeface="Lato"/>
              </a:rPr>
              <a:t>For more info:</a:t>
            </a:r>
            <a:br>
              <a:rPr lang="en" sz="1200" b="1">
                <a:solidFill>
                  <a:schemeClr val="dk2"/>
                </a:solidFill>
                <a:latin typeface="Lato"/>
                <a:ea typeface="Lato"/>
                <a:cs typeface="Lato"/>
                <a:sym typeface="Lato"/>
              </a:rPr>
            </a:br>
            <a:r>
              <a:rPr lang="en" sz="1200" b="1" u="sng">
                <a:solidFill>
                  <a:schemeClr val="dk2"/>
                </a:solidFill>
                <a:latin typeface="Lato"/>
                <a:ea typeface="Lato"/>
                <a:cs typeface="Lato"/>
                <a:sym typeface="Lato"/>
                <a:hlinkClick r:id="rId10">
                  <a:extLst>
                    <a:ext uri="{A12FA001-AC4F-418D-AE19-62706E023703}">
                      <ahyp:hlinkClr xmlns:ahyp="http://schemas.microsoft.com/office/drawing/2018/hyperlinkcolor" val="tx"/>
                    </a:ext>
                  </a:extLst>
                </a:hlinkClick>
              </a:rPr>
              <a:t>Slidesgo</a:t>
            </a:r>
            <a:r>
              <a:rPr lang="en" sz="1200" b="1">
                <a:solidFill>
                  <a:schemeClr val="dk2"/>
                </a:solidFill>
                <a:latin typeface="Lato"/>
                <a:ea typeface="Lato"/>
                <a:cs typeface="Lato"/>
                <a:sym typeface="Lato"/>
              </a:rPr>
              <a:t> | </a:t>
            </a:r>
            <a:r>
              <a:rPr lang="en" sz="1200" b="1" u="sng">
                <a:solidFill>
                  <a:schemeClr val="dk2"/>
                </a:solidFill>
                <a:latin typeface="Lato"/>
                <a:ea typeface="Lato"/>
                <a:cs typeface="Lato"/>
                <a:sym typeface="Lato"/>
                <a:hlinkClick r:id="rId11">
                  <a:extLst>
                    <a:ext uri="{A12FA001-AC4F-418D-AE19-62706E023703}">
                      <ahyp:hlinkClr xmlns:ahyp="http://schemas.microsoft.com/office/drawing/2018/hyperlinkcolor" val="tx"/>
                    </a:ext>
                  </a:extLst>
                </a:hlinkClick>
              </a:rPr>
              <a:t>Blog</a:t>
            </a:r>
            <a:r>
              <a:rPr lang="en" sz="1200" b="1">
                <a:solidFill>
                  <a:schemeClr val="dk2"/>
                </a:solidFill>
                <a:latin typeface="Lato"/>
                <a:ea typeface="Lato"/>
                <a:cs typeface="Lato"/>
                <a:sym typeface="Lato"/>
              </a:rPr>
              <a:t> | </a:t>
            </a:r>
            <a:r>
              <a:rPr lang="en" sz="1200" b="1" u="sng">
                <a:solidFill>
                  <a:schemeClr val="dk2"/>
                </a:solidFill>
                <a:latin typeface="Lato"/>
                <a:ea typeface="Lato"/>
                <a:cs typeface="Lato"/>
                <a:sym typeface="Lato"/>
                <a:hlinkClick r:id="rId12">
                  <a:extLst>
                    <a:ext uri="{A12FA001-AC4F-418D-AE19-62706E023703}">
                      <ahyp:hlinkClr xmlns:ahyp="http://schemas.microsoft.com/office/drawing/2018/hyperlinkcolor" val="tx"/>
                    </a:ext>
                  </a:extLst>
                </a:hlinkClick>
              </a:rPr>
              <a:t>FAQs</a:t>
            </a:r>
            <a:endParaRPr sz="1200" b="1" u="sng">
              <a:solidFill>
                <a:schemeClr val="dk2"/>
              </a:solidFill>
              <a:latin typeface="Lato"/>
              <a:ea typeface="Lato"/>
              <a:cs typeface="Lato"/>
              <a:sym typeface="Lato"/>
            </a:endParaRPr>
          </a:p>
        </p:txBody>
      </p:sp>
      <p:sp>
        <p:nvSpPr>
          <p:cNvPr id="2599" name="Google Shape;2599;p28"/>
          <p:cNvSpPr txBox="1"/>
          <p:nvPr/>
        </p:nvSpPr>
        <p:spPr>
          <a:xfrm>
            <a:off x="4115225" y="4133675"/>
            <a:ext cx="43089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solidFill>
                  <a:schemeClr val="dk2"/>
                </a:solidFill>
                <a:latin typeface="Lato"/>
                <a:ea typeface="Lato"/>
                <a:cs typeface="Lato"/>
                <a:sym typeface="Lato"/>
              </a:rPr>
              <a:t>You can visit our sister projects:</a:t>
            </a:r>
            <a:br>
              <a:rPr lang="en" sz="1200" b="1">
                <a:solidFill>
                  <a:schemeClr val="dk2"/>
                </a:solidFill>
                <a:latin typeface="Lato"/>
                <a:ea typeface="Lato"/>
                <a:cs typeface="Lato"/>
                <a:sym typeface="Lato"/>
              </a:rPr>
            </a:br>
            <a:r>
              <a:rPr lang="en" sz="1200" b="1" u="sng">
                <a:solidFill>
                  <a:schemeClr val="dk2"/>
                </a:solidFill>
                <a:latin typeface="Lato"/>
                <a:ea typeface="Lato"/>
                <a:cs typeface="Lato"/>
                <a:sym typeface="Lato"/>
                <a:hlinkClick r:id="rId13">
                  <a:extLst>
                    <a:ext uri="{A12FA001-AC4F-418D-AE19-62706E023703}">
                      <ahyp:hlinkClr xmlns:ahyp="http://schemas.microsoft.com/office/drawing/2018/hyperlinkcolor" val="tx"/>
                    </a:ext>
                  </a:extLst>
                </a:hlinkClick>
              </a:rPr>
              <a:t>Freepik</a:t>
            </a:r>
            <a:r>
              <a:rPr lang="en" sz="1200" b="1">
                <a:solidFill>
                  <a:schemeClr val="dk2"/>
                </a:solidFill>
                <a:latin typeface="Lato"/>
                <a:ea typeface="Lato"/>
                <a:cs typeface="Lato"/>
                <a:sym typeface="Lato"/>
              </a:rPr>
              <a:t> | </a:t>
            </a:r>
            <a:r>
              <a:rPr lang="en" sz="1200" b="1" u="sng">
                <a:solidFill>
                  <a:schemeClr val="dk2"/>
                </a:solidFill>
                <a:latin typeface="Lato"/>
                <a:ea typeface="Lato"/>
                <a:cs typeface="Lato"/>
                <a:sym typeface="Lato"/>
                <a:hlinkClick r:id="rId14">
                  <a:extLst>
                    <a:ext uri="{A12FA001-AC4F-418D-AE19-62706E023703}">
                      <ahyp:hlinkClr xmlns:ahyp="http://schemas.microsoft.com/office/drawing/2018/hyperlinkcolor" val="tx"/>
                    </a:ext>
                  </a:extLst>
                </a:hlinkClick>
              </a:rPr>
              <a:t>Flaticon</a:t>
            </a:r>
            <a:r>
              <a:rPr lang="en" sz="1200" b="1">
                <a:solidFill>
                  <a:schemeClr val="dk2"/>
                </a:solidFill>
                <a:latin typeface="Lato"/>
                <a:ea typeface="Lato"/>
                <a:cs typeface="Lato"/>
                <a:sym typeface="Lato"/>
              </a:rPr>
              <a:t> | </a:t>
            </a:r>
            <a:r>
              <a:rPr lang="en" sz="1200" b="1" u="sng">
                <a:solidFill>
                  <a:schemeClr val="dk2"/>
                </a:solidFill>
                <a:latin typeface="Lato"/>
                <a:ea typeface="Lato"/>
                <a:cs typeface="Lato"/>
                <a:sym typeface="Lato"/>
                <a:hlinkClick r:id="rId15">
                  <a:extLst>
                    <a:ext uri="{A12FA001-AC4F-418D-AE19-62706E023703}">
                      <ahyp:hlinkClr xmlns:ahyp="http://schemas.microsoft.com/office/drawing/2018/hyperlinkcolor" val="tx"/>
                    </a:ext>
                  </a:extLst>
                </a:hlinkClick>
              </a:rPr>
              <a:t>Storyset</a:t>
            </a:r>
            <a:r>
              <a:rPr lang="en" sz="1200" b="1">
                <a:solidFill>
                  <a:schemeClr val="dk2"/>
                </a:solidFill>
                <a:latin typeface="Lato"/>
                <a:ea typeface="Lato"/>
                <a:cs typeface="Lato"/>
                <a:sym typeface="Lato"/>
              </a:rPr>
              <a:t> | </a:t>
            </a:r>
            <a:r>
              <a:rPr lang="en" sz="1200" b="1" u="sng">
                <a:solidFill>
                  <a:schemeClr val="dk2"/>
                </a:solidFill>
                <a:latin typeface="Lato"/>
                <a:ea typeface="Lato"/>
                <a:cs typeface="Lato"/>
                <a:sym typeface="Lato"/>
                <a:hlinkClick r:id="rId16">
                  <a:extLst>
                    <a:ext uri="{A12FA001-AC4F-418D-AE19-62706E023703}">
                      <ahyp:hlinkClr xmlns:ahyp="http://schemas.microsoft.com/office/drawing/2018/hyperlinkcolor" val="tx"/>
                    </a:ext>
                  </a:extLst>
                </a:hlinkClick>
              </a:rPr>
              <a:t>Wepik</a:t>
            </a:r>
            <a:r>
              <a:rPr lang="en" sz="1200" b="1">
                <a:solidFill>
                  <a:schemeClr val="dk2"/>
                </a:solidFill>
                <a:latin typeface="Lato"/>
                <a:ea typeface="Lato"/>
                <a:cs typeface="Lato"/>
                <a:sym typeface="Lato"/>
              </a:rPr>
              <a:t> | </a:t>
            </a:r>
            <a:r>
              <a:rPr lang="en" sz="1200" b="1" u="sng">
                <a:solidFill>
                  <a:schemeClr val="dk2"/>
                </a:solidFill>
                <a:latin typeface="Lato"/>
                <a:ea typeface="Lato"/>
                <a:cs typeface="Lato"/>
                <a:sym typeface="Lato"/>
                <a:hlinkClick r:id="rId17">
                  <a:extLst>
                    <a:ext uri="{A12FA001-AC4F-418D-AE19-62706E023703}">
                      <ahyp:hlinkClr xmlns:ahyp="http://schemas.microsoft.com/office/drawing/2018/hyperlinkcolor" val="tx"/>
                    </a:ext>
                  </a:extLst>
                </a:hlinkClick>
              </a:rPr>
              <a:t>Videvo</a:t>
            </a:r>
            <a:endParaRPr sz="1200" b="1">
              <a:solidFill>
                <a:schemeClr val="dk2"/>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06"/>
        <p:cNvGrpSpPr/>
        <p:nvPr/>
      </p:nvGrpSpPr>
      <p:grpSpPr>
        <a:xfrm>
          <a:off x="0" y="0"/>
          <a:ext cx="0" cy="0"/>
          <a:chOff x="0" y="0"/>
          <a:chExt cx="0" cy="0"/>
        </a:xfrm>
      </p:grpSpPr>
      <p:sp>
        <p:nvSpPr>
          <p:cNvPr id="2707" name="Google Shape;2707;p32"/>
          <p:cNvSpPr txBox="1">
            <a:spLocks noGrp="1"/>
          </p:cNvSpPr>
          <p:nvPr>
            <p:ph type="title"/>
          </p:nvPr>
        </p:nvSpPr>
        <p:spPr>
          <a:xfrm>
            <a:off x="720000" y="445025"/>
            <a:ext cx="4160700" cy="101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Purpose</a:t>
            </a:r>
            <a:endParaRPr dirty="0"/>
          </a:p>
        </p:txBody>
      </p:sp>
      <p:sp>
        <p:nvSpPr>
          <p:cNvPr id="2708" name="Google Shape;2708;p32"/>
          <p:cNvSpPr txBox="1">
            <a:spLocks noGrp="1"/>
          </p:cNvSpPr>
          <p:nvPr>
            <p:ph type="subTitle" idx="1"/>
          </p:nvPr>
        </p:nvSpPr>
        <p:spPr>
          <a:xfrm>
            <a:off x="720000" y="1407525"/>
            <a:ext cx="4160700" cy="3196500"/>
          </a:xfrm>
          <a:prstGeom prst="rect">
            <a:avLst/>
          </a:prstGeom>
        </p:spPr>
        <p:txBody>
          <a:bodyPr spcFirstLastPara="1" wrap="square" lIns="91425" tIns="91425" rIns="91425" bIns="91425" anchor="t" anchorCtr="0">
            <a:noAutofit/>
          </a:bodyPr>
          <a:lstStyle/>
          <a:p>
            <a:pPr marL="0" lvl="0" indent="0">
              <a:buNone/>
            </a:pPr>
            <a:r>
              <a:rPr lang="zh-TW" altLang="en-US" dirty="0"/>
              <a:t>分析空氣污染物的季節變化趨勢，並建立季節性預測模型，有助於我們：</a:t>
            </a:r>
            <a:endParaRPr lang="en-US" altLang="zh-TW" dirty="0"/>
          </a:p>
          <a:p>
            <a:pPr marL="0" lvl="0" indent="0">
              <a:buNone/>
            </a:pPr>
            <a:endParaRPr dirty="0"/>
          </a:p>
          <a:p>
            <a:pPr lvl="0" indent="-330200"/>
            <a:r>
              <a:rPr lang="zh-TW" altLang="en-US" dirty="0"/>
              <a:t>空氣品質季節性預測</a:t>
            </a:r>
            <a:endParaRPr lang="en-US" altLang="zh-TW" dirty="0"/>
          </a:p>
          <a:p>
            <a:pPr lvl="0" indent="-330200"/>
            <a:r>
              <a:rPr lang="zh-TW" altLang="en-US" dirty="0"/>
              <a:t>污染源分類</a:t>
            </a:r>
            <a:endParaRPr lang="en-US" altLang="zh-TW" dirty="0"/>
          </a:p>
          <a:p>
            <a:pPr lvl="0" indent="-330200"/>
            <a:r>
              <a:rPr lang="zh-TW" altLang="en-US" dirty="0"/>
              <a:t>異常檢測</a:t>
            </a:r>
            <a:endParaRPr lang="en-US" altLang="zh-TW" dirty="0"/>
          </a:p>
          <a:p>
            <a:pPr marL="127000" lvl="0" indent="0">
              <a:buNone/>
            </a:pPr>
            <a:endParaRPr dirty="0"/>
          </a:p>
          <a:p>
            <a:pPr marL="0" lvl="0" indent="0">
              <a:buNone/>
            </a:pPr>
            <a:r>
              <a:rPr lang="zh-TW" altLang="en-US" dirty="0"/>
              <a:t>了解全年空氣品質的變化情形，並掌握季節性趨勢的相關資訊</a:t>
            </a:r>
            <a:endParaRPr dirty="0"/>
          </a:p>
        </p:txBody>
      </p:sp>
      <p:pic>
        <p:nvPicPr>
          <p:cNvPr id="2709" name="Google Shape;2709;p32"/>
          <p:cNvPicPr preferRelativeResize="0">
            <a:picLocks noGrp="1"/>
          </p:cNvPicPr>
          <p:nvPr>
            <p:ph type="pic" idx="2"/>
          </p:nvPr>
        </p:nvPicPr>
        <p:blipFill rotWithShape="1">
          <a:blip r:embed="rId3">
            <a:alphaModFix/>
          </a:blip>
          <a:srcRect l="1066" t="3647" r="10100" b="5385"/>
          <a:stretch/>
        </p:blipFill>
        <p:spPr>
          <a:xfrm>
            <a:off x="5791200" y="0"/>
            <a:ext cx="3352800" cy="5143501"/>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603"/>
        <p:cNvGrpSpPr/>
        <p:nvPr/>
      </p:nvGrpSpPr>
      <p:grpSpPr>
        <a:xfrm>
          <a:off x="0" y="0"/>
          <a:ext cx="0" cy="0"/>
          <a:chOff x="0" y="0"/>
          <a:chExt cx="0" cy="0"/>
        </a:xfrm>
      </p:grpSpPr>
      <p:sp>
        <p:nvSpPr>
          <p:cNvPr id="2604" name="Google Shape;2604;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2605" name="Google Shape;2605;p29"/>
          <p:cNvSpPr txBox="1">
            <a:spLocks noGrp="1"/>
          </p:cNvSpPr>
          <p:nvPr>
            <p:ph type="subTitle" idx="3"/>
          </p:nvPr>
        </p:nvSpPr>
        <p:spPr>
          <a:xfrm>
            <a:off x="5350614" y="1827110"/>
            <a:ext cx="3055500" cy="81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discovery, validation, and replication of scientific findings: what, how and where</a:t>
            </a:r>
            <a:endParaRPr sz="1600">
              <a:solidFill>
                <a:srgbClr val="666666"/>
              </a:solidFill>
            </a:endParaRPr>
          </a:p>
        </p:txBody>
      </p:sp>
      <p:sp>
        <p:nvSpPr>
          <p:cNvPr id="2606" name="Google Shape;2606;p29"/>
          <p:cNvSpPr txBox="1">
            <a:spLocks noGrp="1"/>
          </p:cNvSpPr>
          <p:nvPr>
            <p:ph type="subTitle" idx="1"/>
          </p:nvPr>
        </p:nvSpPr>
        <p:spPr>
          <a:xfrm>
            <a:off x="1497964" y="1827108"/>
            <a:ext cx="3055500" cy="81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Science plays a crucial role in shaping our understanding of the world</a:t>
            </a:r>
            <a:endParaRPr/>
          </a:p>
        </p:txBody>
      </p:sp>
      <p:sp>
        <p:nvSpPr>
          <p:cNvPr id="2607" name="Google Shape;2607;p29"/>
          <p:cNvSpPr txBox="1">
            <a:spLocks noGrp="1"/>
          </p:cNvSpPr>
          <p:nvPr>
            <p:ph type="subTitle" idx="2"/>
          </p:nvPr>
        </p:nvSpPr>
        <p:spPr>
          <a:xfrm>
            <a:off x="1497964" y="3403253"/>
            <a:ext cx="3055500" cy="81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 contributes to the advancement of knowledge and technological innovations</a:t>
            </a:r>
            <a:endParaRPr/>
          </a:p>
        </p:txBody>
      </p:sp>
      <p:sp>
        <p:nvSpPr>
          <p:cNvPr id="2608" name="Google Shape;2608;p29"/>
          <p:cNvSpPr txBox="1">
            <a:spLocks noGrp="1"/>
          </p:cNvSpPr>
          <p:nvPr>
            <p:ph type="subTitle" idx="4"/>
          </p:nvPr>
        </p:nvSpPr>
        <p:spPr>
          <a:xfrm>
            <a:off x="5350614" y="3403250"/>
            <a:ext cx="3055500" cy="81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try doing something that tests your current capabilities</a:t>
            </a:r>
            <a:endParaRPr/>
          </a:p>
        </p:txBody>
      </p:sp>
      <p:sp>
        <p:nvSpPr>
          <p:cNvPr id="2609" name="Google Shape;2609;p29"/>
          <p:cNvSpPr txBox="1">
            <a:spLocks noGrp="1"/>
          </p:cNvSpPr>
          <p:nvPr>
            <p:ph type="title" idx="5"/>
          </p:nvPr>
        </p:nvSpPr>
        <p:spPr>
          <a:xfrm>
            <a:off x="737886" y="1587825"/>
            <a:ext cx="724800" cy="7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610" name="Google Shape;2610;p29"/>
          <p:cNvSpPr txBox="1">
            <a:spLocks noGrp="1"/>
          </p:cNvSpPr>
          <p:nvPr>
            <p:ph type="title" idx="6"/>
          </p:nvPr>
        </p:nvSpPr>
        <p:spPr>
          <a:xfrm>
            <a:off x="4590537" y="1587825"/>
            <a:ext cx="724800" cy="7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611" name="Google Shape;2611;p29"/>
          <p:cNvSpPr txBox="1">
            <a:spLocks noGrp="1"/>
          </p:cNvSpPr>
          <p:nvPr>
            <p:ph type="title" idx="7"/>
          </p:nvPr>
        </p:nvSpPr>
        <p:spPr>
          <a:xfrm>
            <a:off x="737886" y="3167325"/>
            <a:ext cx="724800" cy="7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612" name="Google Shape;2612;p29"/>
          <p:cNvSpPr txBox="1">
            <a:spLocks noGrp="1"/>
          </p:cNvSpPr>
          <p:nvPr>
            <p:ph type="title" idx="8"/>
          </p:nvPr>
        </p:nvSpPr>
        <p:spPr>
          <a:xfrm>
            <a:off x="4590536" y="3167325"/>
            <a:ext cx="724800" cy="7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613" name="Google Shape;2613;p29"/>
          <p:cNvSpPr txBox="1">
            <a:spLocks noGrp="1"/>
          </p:cNvSpPr>
          <p:nvPr>
            <p:ph type="subTitle" idx="9"/>
          </p:nvPr>
        </p:nvSpPr>
        <p:spPr>
          <a:xfrm>
            <a:off x="1497964" y="1511625"/>
            <a:ext cx="3055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Scope of science</a:t>
            </a:r>
            <a:endParaRPr/>
          </a:p>
        </p:txBody>
      </p:sp>
      <p:sp>
        <p:nvSpPr>
          <p:cNvPr id="2614" name="Google Shape;2614;p29"/>
          <p:cNvSpPr txBox="1">
            <a:spLocks noGrp="1"/>
          </p:cNvSpPr>
          <p:nvPr>
            <p:ph type="subTitle" idx="13"/>
          </p:nvPr>
        </p:nvSpPr>
        <p:spPr>
          <a:xfrm>
            <a:off x="1497964" y="3091119"/>
            <a:ext cx="3055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 work of scientists</a:t>
            </a:r>
            <a:endParaRPr/>
          </a:p>
        </p:txBody>
      </p:sp>
      <p:sp>
        <p:nvSpPr>
          <p:cNvPr id="2615" name="Google Shape;2615;p29"/>
          <p:cNvSpPr txBox="1">
            <a:spLocks noGrp="1"/>
          </p:cNvSpPr>
          <p:nvPr>
            <p:ph type="subTitle" idx="14"/>
          </p:nvPr>
        </p:nvSpPr>
        <p:spPr>
          <a:xfrm>
            <a:off x="5350614" y="1511625"/>
            <a:ext cx="3055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 and laboratories</a:t>
            </a:r>
            <a:endParaRPr/>
          </a:p>
        </p:txBody>
      </p:sp>
      <p:sp>
        <p:nvSpPr>
          <p:cNvPr id="2616" name="Google Shape;2616;p29"/>
          <p:cNvSpPr txBox="1">
            <a:spLocks noGrp="1"/>
          </p:cNvSpPr>
          <p:nvPr>
            <p:ph type="subTitle" idx="15"/>
          </p:nvPr>
        </p:nvSpPr>
        <p:spPr>
          <a:xfrm>
            <a:off x="5350614" y="3091123"/>
            <a:ext cx="3055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Case study</a:t>
            </a:r>
            <a:endParaRPr/>
          </a:p>
        </p:txBody>
      </p:sp>
    </p:spTree>
    <p:extLst>
      <p:ext uri="{BB962C8B-B14F-4D97-AF65-F5344CB8AC3E}">
        <p14:creationId xmlns:p14="http://schemas.microsoft.com/office/powerpoint/2010/main" val="31219443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620"/>
        <p:cNvGrpSpPr/>
        <p:nvPr/>
      </p:nvGrpSpPr>
      <p:grpSpPr>
        <a:xfrm>
          <a:off x="0" y="0"/>
          <a:ext cx="0" cy="0"/>
          <a:chOff x="0" y="0"/>
          <a:chExt cx="0" cy="0"/>
        </a:xfrm>
      </p:grpSpPr>
      <p:sp>
        <p:nvSpPr>
          <p:cNvPr id="2621" name="Google Shape;2621;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2622" name="Google Shape;2622;p30"/>
          <p:cNvSpPr txBox="1">
            <a:spLocks noGrp="1"/>
          </p:cNvSpPr>
          <p:nvPr>
            <p:ph type="subTitle" idx="1"/>
          </p:nvPr>
        </p:nvSpPr>
        <p:spPr>
          <a:xfrm>
            <a:off x="4728100" y="1360275"/>
            <a:ext cx="3699300" cy="293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Disciplines such as chemistry, physics, biology, astronomy or even recent ones such as computer science contribute to our knowledge and understanding of the world. Science is, simply put, constantly evolving, and interconnected, enabling us to explore and unravel the complexities of our natural world, from understanding the fundamental laws of the universe to getting to know the intricacies of life on Earth and beyond</a:t>
            </a:r>
            <a:endParaRPr dirty="0"/>
          </a:p>
        </p:txBody>
      </p:sp>
      <p:sp>
        <p:nvSpPr>
          <p:cNvPr id="2623" name="Google Shape;2623;p30"/>
          <p:cNvSpPr txBox="1">
            <a:spLocks noGrp="1"/>
          </p:cNvSpPr>
          <p:nvPr>
            <p:ph type="subTitle" idx="2"/>
          </p:nvPr>
        </p:nvSpPr>
        <p:spPr>
          <a:xfrm>
            <a:off x="716625" y="1360275"/>
            <a:ext cx="3699300" cy="293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scope of science is incredibly vast and encompasses a wide range of subjects, disciplines, and areas of study. Science seeks to explore, understand, and explain the natural world through systematic observation, experimentation, and the application of rigorous methods. It plays a fundamental role in advancing knowledge, shaping our understanding of the universe, and addressing real-world challenges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grpSp>
        <p:nvGrpSpPr>
          <p:cNvPr id="2624" name="Google Shape;2624;p30"/>
          <p:cNvGrpSpPr/>
          <p:nvPr/>
        </p:nvGrpSpPr>
        <p:grpSpPr>
          <a:xfrm>
            <a:off x="122000" y="4917447"/>
            <a:ext cx="4420450" cy="226056"/>
            <a:chOff x="122000" y="4917447"/>
            <a:chExt cx="4420450" cy="226056"/>
          </a:xfrm>
        </p:grpSpPr>
        <p:sp>
          <p:nvSpPr>
            <p:cNvPr id="2625" name="Google Shape;2625;p30"/>
            <p:cNvSpPr/>
            <p:nvPr/>
          </p:nvSpPr>
          <p:spPr>
            <a:xfrm>
              <a:off x="122000" y="5120767"/>
              <a:ext cx="239400" cy="22734"/>
            </a:xfrm>
            <a:custGeom>
              <a:avLst/>
              <a:gdLst/>
              <a:ahLst/>
              <a:cxnLst/>
              <a:rect l="l" t="t" r="r" b="b"/>
              <a:pathLst>
                <a:path w="665" h="389" extrusionOk="0">
                  <a:moveTo>
                    <a:pt x="0" y="0"/>
                  </a:moveTo>
                  <a:lnTo>
                    <a:pt x="665" y="0"/>
                  </a:lnTo>
                  <a:lnTo>
                    <a:pt x="665" y="389"/>
                  </a:lnTo>
                  <a:lnTo>
                    <a:pt x="0" y="38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26" name="Google Shape;2626;p30"/>
            <p:cNvSpPr/>
            <p:nvPr/>
          </p:nvSpPr>
          <p:spPr>
            <a:xfrm>
              <a:off x="420441" y="5093416"/>
              <a:ext cx="239400" cy="50085"/>
            </a:xfrm>
            <a:custGeom>
              <a:avLst/>
              <a:gdLst/>
              <a:ahLst/>
              <a:cxnLst/>
              <a:rect l="l" t="t" r="r" b="b"/>
              <a:pathLst>
                <a:path w="665" h="857" extrusionOk="0">
                  <a:moveTo>
                    <a:pt x="0" y="0"/>
                  </a:moveTo>
                  <a:lnTo>
                    <a:pt x="665" y="0"/>
                  </a:lnTo>
                  <a:lnTo>
                    <a:pt x="665" y="857"/>
                  </a:lnTo>
                  <a:lnTo>
                    <a:pt x="0" y="85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27" name="Google Shape;2627;p30"/>
            <p:cNvSpPr/>
            <p:nvPr/>
          </p:nvSpPr>
          <p:spPr>
            <a:xfrm>
              <a:off x="719241" y="5077403"/>
              <a:ext cx="239400" cy="66098"/>
            </a:xfrm>
            <a:custGeom>
              <a:avLst/>
              <a:gdLst/>
              <a:ahLst/>
              <a:cxnLst/>
              <a:rect l="l" t="t" r="r" b="b"/>
              <a:pathLst>
                <a:path w="665" h="1131" extrusionOk="0">
                  <a:moveTo>
                    <a:pt x="0" y="0"/>
                  </a:moveTo>
                  <a:lnTo>
                    <a:pt x="665" y="0"/>
                  </a:lnTo>
                  <a:lnTo>
                    <a:pt x="665" y="1131"/>
                  </a:lnTo>
                  <a:lnTo>
                    <a:pt x="0" y="113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28" name="Google Shape;2628;p30"/>
            <p:cNvSpPr/>
            <p:nvPr/>
          </p:nvSpPr>
          <p:spPr>
            <a:xfrm>
              <a:off x="1018042" y="5048825"/>
              <a:ext cx="239400" cy="94677"/>
            </a:xfrm>
            <a:custGeom>
              <a:avLst/>
              <a:gdLst/>
              <a:ahLst/>
              <a:cxnLst/>
              <a:rect l="l" t="t" r="r" b="b"/>
              <a:pathLst>
                <a:path w="665" h="1620" extrusionOk="0">
                  <a:moveTo>
                    <a:pt x="0" y="0"/>
                  </a:moveTo>
                  <a:lnTo>
                    <a:pt x="665" y="0"/>
                  </a:lnTo>
                  <a:lnTo>
                    <a:pt x="665" y="1620"/>
                  </a:lnTo>
                  <a:lnTo>
                    <a:pt x="0" y="162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29" name="Google Shape;2629;p30"/>
            <p:cNvSpPr/>
            <p:nvPr/>
          </p:nvSpPr>
          <p:spPr>
            <a:xfrm>
              <a:off x="1316483" y="5020539"/>
              <a:ext cx="239760" cy="122963"/>
            </a:xfrm>
            <a:custGeom>
              <a:avLst/>
              <a:gdLst/>
              <a:ahLst/>
              <a:cxnLst/>
              <a:rect l="l" t="t" r="r" b="b"/>
              <a:pathLst>
                <a:path w="666" h="2104" extrusionOk="0">
                  <a:moveTo>
                    <a:pt x="0" y="0"/>
                  </a:moveTo>
                  <a:lnTo>
                    <a:pt x="666" y="0"/>
                  </a:lnTo>
                  <a:lnTo>
                    <a:pt x="666" y="2104"/>
                  </a:lnTo>
                  <a:lnTo>
                    <a:pt x="0" y="210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30" name="Google Shape;2630;p30"/>
            <p:cNvSpPr/>
            <p:nvPr/>
          </p:nvSpPr>
          <p:spPr>
            <a:xfrm>
              <a:off x="1615283" y="5009493"/>
              <a:ext cx="239400" cy="134009"/>
            </a:xfrm>
            <a:custGeom>
              <a:avLst/>
              <a:gdLst/>
              <a:ahLst/>
              <a:cxnLst/>
              <a:rect l="l" t="t" r="r" b="b"/>
              <a:pathLst>
                <a:path w="665" h="2293" extrusionOk="0">
                  <a:moveTo>
                    <a:pt x="0" y="0"/>
                  </a:moveTo>
                  <a:lnTo>
                    <a:pt x="665" y="0"/>
                  </a:lnTo>
                  <a:lnTo>
                    <a:pt x="665" y="2293"/>
                  </a:lnTo>
                  <a:lnTo>
                    <a:pt x="0" y="229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31" name="Google Shape;2631;p30"/>
            <p:cNvSpPr/>
            <p:nvPr/>
          </p:nvSpPr>
          <p:spPr>
            <a:xfrm>
              <a:off x="2212525" y="4988980"/>
              <a:ext cx="239400" cy="154522"/>
            </a:xfrm>
            <a:custGeom>
              <a:avLst/>
              <a:gdLst/>
              <a:ahLst/>
              <a:cxnLst/>
              <a:rect l="l" t="t" r="r" b="b"/>
              <a:pathLst>
                <a:path w="665" h="2644" extrusionOk="0">
                  <a:moveTo>
                    <a:pt x="0" y="0"/>
                  </a:moveTo>
                  <a:lnTo>
                    <a:pt x="665" y="0"/>
                  </a:lnTo>
                  <a:lnTo>
                    <a:pt x="665" y="2644"/>
                  </a:lnTo>
                  <a:lnTo>
                    <a:pt x="0" y="264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32" name="Google Shape;2632;p30"/>
            <p:cNvSpPr/>
            <p:nvPr/>
          </p:nvSpPr>
          <p:spPr>
            <a:xfrm>
              <a:off x="2809766" y="4980623"/>
              <a:ext cx="239400" cy="162879"/>
            </a:xfrm>
            <a:custGeom>
              <a:avLst/>
              <a:gdLst/>
              <a:ahLst/>
              <a:cxnLst/>
              <a:rect l="l" t="t" r="r" b="b"/>
              <a:pathLst>
                <a:path w="665" h="2787" extrusionOk="0">
                  <a:moveTo>
                    <a:pt x="0" y="0"/>
                  </a:moveTo>
                  <a:lnTo>
                    <a:pt x="665" y="0"/>
                  </a:lnTo>
                  <a:lnTo>
                    <a:pt x="665" y="2787"/>
                  </a:lnTo>
                  <a:lnTo>
                    <a:pt x="0" y="278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33" name="Google Shape;2633;p30"/>
            <p:cNvSpPr/>
            <p:nvPr/>
          </p:nvSpPr>
          <p:spPr>
            <a:xfrm>
              <a:off x="3108567" y="4966948"/>
              <a:ext cx="239400" cy="176555"/>
            </a:xfrm>
            <a:custGeom>
              <a:avLst/>
              <a:gdLst/>
              <a:ahLst/>
              <a:cxnLst/>
              <a:rect l="l" t="t" r="r" b="b"/>
              <a:pathLst>
                <a:path w="665" h="3021" extrusionOk="0">
                  <a:moveTo>
                    <a:pt x="0" y="0"/>
                  </a:moveTo>
                  <a:lnTo>
                    <a:pt x="665" y="0"/>
                  </a:lnTo>
                  <a:lnTo>
                    <a:pt x="665" y="3021"/>
                  </a:lnTo>
                  <a:lnTo>
                    <a:pt x="0" y="302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34" name="Google Shape;2634;p30"/>
            <p:cNvSpPr/>
            <p:nvPr/>
          </p:nvSpPr>
          <p:spPr>
            <a:xfrm>
              <a:off x="3407008" y="4938486"/>
              <a:ext cx="239400" cy="205016"/>
            </a:xfrm>
            <a:custGeom>
              <a:avLst/>
              <a:gdLst/>
              <a:ahLst/>
              <a:cxnLst/>
              <a:rect l="l" t="t" r="r" b="b"/>
              <a:pathLst>
                <a:path w="665" h="3508" extrusionOk="0">
                  <a:moveTo>
                    <a:pt x="0" y="0"/>
                  </a:moveTo>
                  <a:lnTo>
                    <a:pt x="665" y="0"/>
                  </a:lnTo>
                  <a:lnTo>
                    <a:pt x="665" y="3508"/>
                  </a:lnTo>
                  <a:lnTo>
                    <a:pt x="0" y="350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35" name="Google Shape;2635;p30"/>
            <p:cNvSpPr/>
            <p:nvPr/>
          </p:nvSpPr>
          <p:spPr>
            <a:xfrm>
              <a:off x="3705808" y="4945207"/>
              <a:ext cx="239400" cy="198295"/>
            </a:xfrm>
            <a:custGeom>
              <a:avLst/>
              <a:gdLst/>
              <a:ahLst/>
              <a:cxnLst/>
              <a:rect l="l" t="t" r="r" b="b"/>
              <a:pathLst>
                <a:path w="665" h="3393" extrusionOk="0">
                  <a:moveTo>
                    <a:pt x="0" y="0"/>
                  </a:moveTo>
                  <a:lnTo>
                    <a:pt x="665" y="0"/>
                  </a:lnTo>
                  <a:lnTo>
                    <a:pt x="665" y="3393"/>
                  </a:lnTo>
                  <a:lnTo>
                    <a:pt x="0" y="339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36" name="Google Shape;2636;p30"/>
            <p:cNvSpPr/>
            <p:nvPr/>
          </p:nvSpPr>
          <p:spPr>
            <a:xfrm>
              <a:off x="4004609" y="4929545"/>
              <a:ext cx="239400" cy="213958"/>
            </a:xfrm>
            <a:custGeom>
              <a:avLst/>
              <a:gdLst/>
              <a:ahLst/>
              <a:cxnLst/>
              <a:rect l="l" t="t" r="r" b="b"/>
              <a:pathLst>
                <a:path w="665" h="3661" extrusionOk="0">
                  <a:moveTo>
                    <a:pt x="0" y="0"/>
                  </a:moveTo>
                  <a:lnTo>
                    <a:pt x="665" y="0"/>
                  </a:lnTo>
                  <a:lnTo>
                    <a:pt x="665" y="3661"/>
                  </a:lnTo>
                  <a:lnTo>
                    <a:pt x="0" y="366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37" name="Google Shape;2637;p30"/>
            <p:cNvSpPr/>
            <p:nvPr/>
          </p:nvSpPr>
          <p:spPr>
            <a:xfrm>
              <a:off x="4303050" y="4917447"/>
              <a:ext cx="239400" cy="226056"/>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38" name="Google Shape;2638;p30"/>
            <p:cNvSpPr/>
            <p:nvPr/>
          </p:nvSpPr>
          <p:spPr>
            <a:xfrm>
              <a:off x="1914084" y="5026208"/>
              <a:ext cx="239400" cy="117294"/>
            </a:xfrm>
            <a:custGeom>
              <a:avLst/>
              <a:gdLst/>
              <a:ahLst/>
              <a:cxnLst/>
              <a:rect l="l" t="t" r="r" b="b"/>
              <a:pathLst>
                <a:path w="665" h="2007" extrusionOk="0">
                  <a:moveTo>
                    <a:pt x="0" y="0"/>
                  </a:moveTo>
                  <a:lnTo>
                    <a:pt x="665" y="0"/>
                  </a:lnTo>
                  <a:lnTo>
                    <a:pt x="665" y="2007"/>
                  </a:lnTo>
                  <a:lnTo>
                    <a:pt x="0" y="200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39" name="Google Shape;2639;p30"/>
            <p:cNvSpPr/>
            <p:nvPr/>
          </p:nvSpPr>
          <p:spPr>
            <a:xfrm>
              <a:off x="2510966" y="5013584"/>
              <a:ext cx="239400" cy="129918"/>
            </a:xfrm>
            <a:custGeom>
              <a:avLst/>
              <a:gdLst/>
              <a:ahLst/>
              <a:cxnLst/>
              <a:rect l="l" t="t" r="r" b="b"/>
              <a:pathLst>
                <a:path w="665" h="2223" extrusionOk="0">
                  <a:moveTo>
                    <a:pt x="0" y="0"/>
                  </a:moveTo>
                  <a:lnTo>
                    <a:pt x="665" y="0"/>
                  </a:lnTo>
                  <a:lnTo>
                    <a:pt x="665" y="2223"/>
                  </a:lnTo>
                  <a:lnTo>
                    <a:pt x="0" y="222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640" name="Google Shape;2640;p30"/>
          <p:cNvGrpSpPr/>
          <p:nvPr/>
        </p:nvGrpSpPr>
        <p:grpSpPr>
          <a:xfrm>
            <a:off x="4601500" y="4884626"/>
            <a:ext cx="4420450" cy="258877"/>
            <a:chOff x="4601500" y="4884626"/>
            <a:chExt cx="4420450" cy="258877"/>
          </a:xfrm>
        </p:grpSpPr>
        <p:sp>
          <p:nvSpPr>
            <p:cNvPr id="2641" name="Google Shape;2641;p30"/>
            <p:cNvSpPr/>
            <p:nvPr/>
          </p:nvSpPr>
          <p:spPr>
            <a:xfrm flipH="1">
              <a:off x="8782550" y="5120767"/>
              <a:ext cx="239400" cy="22734"/>
            </a:xfrm>
            <a:custGeom>
              <a:avLst/>
              <a:gdLst/>
              <a:ahLst/>
              <a:cxnLst/>
              <a:rect l="l" t="t" r="r" b="b"/>
              <a:pathLst>
                <a:path w="665" h="389" extrusionOk="0">
                  <a:moveTo>
                    <a:pt x="0" y="0"/>
                  </a:moveTo>
                  <a:lnTo>
                    <a:pt x="665" y="0"/>
                  </a:lnTo>
                  <a:lnTo>
                    <a:pt x="665" y="389"/>
                  </a:lnTo>
                  <a:lnTo>
                    <a:pt x="0" y="38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42" name="Google Shape;2642;p30"/>
            <p:cNvSpPr/>
            <p:nvPr/>
          </p:nvSpPr>
          <p:spPr>
            <a:xfrm flipH="1">
              <a:off x="8484109" y="5093416"/>
              <a:ext cx="239400" cy="50085"/>
            </a:xfrm>
            <a:custGeom>
              <a:avLst/>
              <a:gdLst/>
              <a:ahLst/>
              <a:cxnLst/>
              <a:rect l="l" t="t" r="r" b="b"/>
              <a:pathLst>
                <a:path w="665" h="857" extrusionOk="0">
                  <a:moveTo>
                    <a:pt x="0" y="0"/>
                  </a:moveTo>
                  <a:lnTo>
                    <a:pt x="665" y="0"/>
                  </a:lnTo>
                  <a:lnTo>
                    <a:pt x="665" y="857"/>
                  </a:lnTo>
                  <a:lnTo>
                    <a:pt x="0" y="85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43" name="Google Shape;2643;p30"/>
            <p:cNvSpPr/>
            <p:nvPr/>
          </p:nvSpPr>
          <p:spPr>
            <a:xfrm flipH="1">
              <a:off x="8185309" y="5077403"/>
              <a:ext cx="239400" cy="66098"/>
            </a:xfrm>
            <a:custGeom>
              <a:avLst/>
              <a:gdLst/>
              <a:ahLst/>
              <a:cxnLst/>
              <a:rect l="l" t="t" r="r" b="b"/>
              <a:pathLst>
                <a:path w="665" h="1131" extrusionOk="0">
                  <a:moveTo>
                    <a:pt x="0" y="0"/>
                  </a:moveTo>
                  <a:lnTo>
                    <a:pt x="665" y="0"/>
                  </a:lnTo>
                  <a:lnTo>
                    <a:pt x="665" y="1131"/>
                  </a:lnTo>
                  <a:lnTo>
                    <a:pt x="0" y="113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44" name="Google Shape;2644;p30"/>
            <p:cNvSpPr/>
            <p:nvPr/>
          </p:nvSpPr>
          <p:spPr>
            <a:xfrm flipH="1">
              <a:off x="7886508" y="5048825"/>
              <a:ext cx="239400" cy="94677"/>
            </a:xfrm>
            <a:custGeom>
              <a:avLst/>
              <a:gdLst/>
              <a:ahLst/>
              <a:cxnLst/>
              <a:rect l="l" t="t" r="r" b="b"/>
              <a:pathLst>
                <a:path w="665" h="1620" extrusionOk="0">
                  <a:moveTo>
                    <a:pt x="0" y="0"/>
                  </a:moveTo>
                  <a:lnTo>
                    <a:pt x="665" y="0"/>
                  </a:lnTo>
                  <a:lnTo>
                    <a:pt x="665" y="1620"/>
                  </a:lnTo>
                  <a:lnTo>
                    <a:pt x="0" y="162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45" name="Google Shape;2645;p30"/>
            <p:cNvSpPr/>
            <p:nvPr/>
          </p:nvSpPr>
          <p:spPr>
            <a:xfrm flipH="1">
              <a:off x="7587707" y="5020539"/>
              <a:ext cx="239760" cy="122963"/>
            </a:xfrm>
            <a:custGeom>
              <a:avLst/>
              <a:gdLst/>
              <a:ahLst/>
              <a:cxnLst/>
              <a:rect l="l" t="t" r="r" b="b"/>
              <a:pathLst>
                <a:path w="666" h="2104" extrusionOk="0">
                  <a:moveTo>
                    <a:pt x="0" y="0"/>
                  </a:moveTo>
                  <a:lnTo>
                    <a:pt x="666" y="0"/>
                  </a:lnTo>
                  <a:lnTo>
                    <a:pt x="666" y="2104"/>
                  </a:lnTo>
                  <a:lnTo>
                    <a:pt x="0" y="210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46" name="Google Shape;2646;p30"/>
            <p:cNvSpPr/>
            <p:nvPr/>
          </p:nvSpPr>
          <p:spPr>
            <a:xfrm flipH="1">
              <a:off x="7289267" y="5009493"/>
              <a:ext cx="239400" cy="134009"/>
            </a:xfrm>
            <a:custGeom>
              <a:avLst/>
              <a:gdLst/>
              <a:ahLst/>
              <a:cxnLst/>
              <a:rect l="l" t="t" r="r" b="b"/>
              <a:pathLst>
                <a:path w="665" h="2293" extrusionOk="0">
                  <a:moveTo>
                    <a:pt x="0" y="0"/>
                  </a:moveTo>
                  <a:lnTo>
                    <a:pt x="665" y="0"/>
                  </a:lnTo>
                  <a:lnTo>
                    <a:pt x="665" y="2293"/>
                  </a:lnTo>
                  <a:lnTo>
                    <a:pt x="0" y="229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47" name="Google Shape;2647;p30"/>
            <p:cNvSpPr/>
            <p:nvPr/>
          </p:nvSpPr>
          <p:spPr>
            <a:xfrm flipH="1">
              <a:off x="6692025" y="4988980"/>
              <a:ext cx="239400" cy="154522"/>
            </a:xfrm>
            <a:custGeom>
              <a:avLst/>
              <a:gdLst/>
              <a:ahLst/>
              <a:cxnLst/>
              <a:rect l="l" t="t" r="r" b="b"/>
              <a:pathLst>
                <a:path w="665" h="2644" extrusionOk="0">
                  <a:moveTo>
                    <a:pt x="0" y="0"/>
                  </a:moveTo>
                  <a:lnTo>
                    <a:pt x="665" y="0"/>
                  </a:lnTo>
                  <a:lnTo>
                    <a:pt x="665" y="2644"/>
                  </a:lnTo>
                  <a:lnTo>
                    <a:pt x="0" y="264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48" name="Google Shape;2648;p30"/>
            <p:cNvSpPr/>
            <p:nvPr/>
          </p:nvSpPr>
          <p:spPr>
            <a:xfrm flipH="1">
              <a:off x="6094784" y="4980623"/>
              <a:ext cx="239400" cy="162879"/>
            </a:xfrm>
            <a:custGeom>
              <a:avLst/>
              <a:gdLst/>
              <a:ahLst/>
              <a:cxnLst/>
              <a:rect l="l" t="t" r="r" b="b"/>
              <a:pathLst>
                <a:path w="665" h="2787" extrusionOk="0">
                  <a:moveTo>
                    <a:pt x="0" y="0"/>
                  </a:moveTo>
                  <a:lnTo>
                    <a:pt x="665" y="0"/>
                  </a:lnTo>
                  <a:lnTo>
                    <a:pt x="665" y="2787"/>
                  </a:lnTo>
                  <a:lnTo>
                    <a:pt x="0" y="278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49" name="Google Shape;2649;p30"/>
            <p:cNvSpPr/>
            <p:nvPr/>
          </p:nvSpPr>
          <p:spPr>
            <a:xfrm flipH="1">
              <a:off x="5795983" y="4966948"/>
              <a:ext cx="239400" cy="176555"/>
            </a:xfrm>
            <a:custGeom>
              <a:avLst/>
              <a:gdLst/>
              <a:ahLst/>
              <a:cxnLst/>
              <a:rect l="l" t="t" r="r" b="b"/>
              <a:pathLst>
                <a:path w="665" h="3021" extrusionOk="0">
                  <a:moveTo>
                    <a:pt x="0" y="0"/>
                  </a:moveTo>
                  <a:lnTo>
                    <a:pt x="665" y="0"/>
                  </a:lnTo>
                  <a:lnTo>
                    <a:pt x="665" y="3021"/>
                  </a:lnTo>
                  <a:lnTo>
                    <a:pt x="0" y="302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50" name="Google Shape;2650;p30"/>
            <p:cNvSpPr/>
            <p:nvPr/>
          </p:nvSpPr>
          <p:spPr>
            <a:xfrm flipH="1">
              <a:off x="5497542" y="4938486"/>
              <a:ext cx="239400" cy="205016"/>
            </a:xfrm>
            <a:custGeom>
              <a:avLst/>
              <a:gdLst/>
              <a:ahLst/>
              <a:cxnLst/>
              <a:rect l="l" t="t" r="r" b="b"/>
              <a:pathLst>
                <a:path w="665" h="3508" extrusionOk="0">
                  <a:moveTo>
                    <a:pt x="0" y="0"/>
                  </a:moveTo>
                  <a:lnTo>
                    <a:pt x="665" y="0"/>
                  </a:lnTo>
                  <a:lnTo>
                    <a:pt x="665" y="3508"/>
                  </a:lnTo>
                  <a:lnTo>
                    <a:pt x="0" y="350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51" name="Google Shape;2651;p30"/>
            <p:cNvSpPr/>
            <p:nvPr/>
          </p:nvSpPr>
          <p:spPr>
            <a:xfrm flipH="1">
              <a:off x="5198742" y="4945207"/>
              <a:ext cx="239400" cy="198295"/>
            </a:xfrm>
            <a:custGeom>
              <a:avLst/>
              <a:gdLst/>
              <a:ahLst/>
              <a:cxnLst/>
              <a:rect l="l" t="t" r="r" b="b"/>
              <a:pathLst>
                <a:path w="665" h="3393" extrusionOk="0">
                  <a:moveTo>
                    <a:pt x="0" y="0"/>
                  </a:moveTo>
                  <a:lnTo>
                    <a:pt x="665" y="0"/>
                  </a:lnTo>
                  <a:lnTo>
                    <a:pt x="665" y="3393"/>
                  </a:lnTo>
                  <a:lnTo>
                    <a:pt x="0" y="339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52" name="Google Shape;2652;p30"/>
            <p:cNvSpPr/>
            <p:nvPr/>
          </p:nvSpPr>
          <p:spPr>
            <a:xfrm flipH="1">
              <a:off x="4899941" y="4929545"/>
              <a:ext cx="239400" cy="213958"/>
            </a:xfrm>
            <a:custGeom>
              <a:avLst/>
              <a:gdLst/>
              <a:ahLst/>
              <a:cxnLst/>
              <a:rect l="l" t="t" r="r" b="b"/>
              <a:pathLst>
                <a:path w="665" h="3661" extrusionOk="0">
                  <a:moveTo>
                    <a:pt x="0" y="0"/>
                  </a:moveTo>
                  <a:lnTo>
                    <a:pt x="665" y="0"/>
                  </a:lnTo>
                  <a:lnTo>
                    <a:pt x="665" y="3661"/>
                  </a:lnTo>
                  <a:lnTo>
                    <a:pt x="0" y="366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53" name="Google Shape;2653;p30"/>
            <p:cNvSpPr/>
            <p:nvPr/>
          </p:nvSpPr>
          <p:spPr>
            <a:xfrm flipH="1">
              <a:off x="4601500" y="4884626"/>
              <a:ext cx="239400" cy="258876"/>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54" name="Google Shape;2654;p30"/>
            <p:cNvSpPr/>
            <p:nvPr/>
          </p:nvSpPr>
          <p:spPr>
            <a:xfrm flipH="1">
              <a:off x="6990466" y="5026208"/>
              <a:ext cx="239400" cy="117294"/>
            </a:xfrm>
            <a:custGeom>
              <a:avLst/>
              <a:gdLst/>
              <a:ahLst/>
              <a:cxnLst/>
              <a:rect l="l" t="t" r="r" b="b"/>
              <a:pathLst>
                <a:path w="665" h="2007" extrusionOk="0">
                  <a:moveTo>
                    <a:pt x="0" y="0"/>
                  </a:moveTo>
                  <a:lnTo>
                    <a:pt x="665" y="0"/>
                  </a:lnTo>
                  <a:lnTo>
                    <a:pt x="665" y="2007"/>
                  </a:lnTo>
                  <a:lnTo>
                    <a:pt x="0" y="200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55" name="Google Shape;2655;p30"/>
            <p:cNvSpPr/>
            <p:nvPr/>
          </p:nvSpPr>
          <p:spPr>
            <a:xfrm flipH="1">
              <a:off x="6393584" y="5013584"/>
              <a:ext cx="239400" cy="129918"/>
            </a:xfrm>
            <a:custGeom>
              <a:avLst/>
              <a:gdLst/>
              <a:ahLst/>
              <a:cxnLst/>
              <a:rect l="l" t="t" r="r" b="b"/>
              <a:pathLst>
                <a:path w="665" h="2223" extrusionOk="0">
                  <a:moveTo>
                    <a:pt x="0" y="0"/>
                  </a:moveTo>
                  <a:lnTo>
                    <a:pt x="665" y="0"/>
                  </a:lnTo>
                  <a:lnTo>
                    <a:pt x="665" y="2223"/>
                  </a:lnTo>
                  <a:lnTo>
                    <a:pt x="0" y="222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656" name="Google Shape;2656;p30"/>
          <p:cNvGrpSpPr/>
          <p:nvPr/>
        </p:nvGrpSpPr>
        <p:grpSpPr>
          <a:xfrm>
            <a:off x="122025" y="5036324"/>
            <a:ext cx="4420450" cy="107173"/>
            <a:chOff x="122000" y="4917447"/>
            <a:chExt cx="4420450" cy="226056"/>
          </a:xfrm>
        </p:grpSpPr>
        <p:sp>
          <p:nvSpPr>
            <p:cNvPr id="2657" name="Google Shape;2657;p30"/>
            <p:cNvSpPr/>
            <p:nvPr/>
          </p:nvSpPr>
          <p:spPr>
            <a:xfrm>
              <a:off x="122000" y="5120767"/>
              <a:ext cx="239400" cy="22734"/>
            </a:xfrm>
            <a:custGeom>
              <a:avLst/>
              <a:gdLst/>
              <a:ahLst/>
              <a:cxnLst/>
              <a:rect l="l" t="t" r="r" b="b"/>
              <a:pathLst>
                <a:path w="665" h="389" extrusionOk="0">
                  <a:moveTo>
                    <a:pt x="0" y="0"/>
                  </a:moveTo>
                  <a:lnTo>
                    <a:pt x="665" y="0"/>
                  </a:lnTo>
                  <a:lnTo>
                    <a:pt x="665" y="389"/>
                  </a:lnTo>
                  <a:lnTo>
                    <a:pt x="0" y="38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58" name="Google Shape;2658;p30"/>
            <p:cNvSpPr/>
            <p:nvPr/>
          </p:nvSpPr>
          <p:spPr>
            <a:xfrm>
              <a:off x="420441" y="5093416"/>
              <a:ext cx="239400" cy="50085"/>
            </a:xfrm>
            <a:custGeom>
              <a:avLst/>
              <a:gdLst/>
              <a:ahLst/>
              <a:cxnLst/>
              <a:rect l="l" t="t" r="r" b="b"/>
              <a:pathLst>
                <a:path w="665" h="857" extrusionOk="0">
                  <a:moveTo>
                    <a:pt x="0" y="0"/>
                  </a:moveTo>
                  <a:lnTo>
                    <a:pt x="665" y="0"/>
                  </a:lnTo>
                  <a:lnTo>
                    <a:pt x="665" y="857"/>
                  </a:lnTo>
                  <a:lnTo>
                    <a:pt x="0" y="85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59" name="Google Shape;2659;p30"/>
            <p:cNvSpPr/>
            <p:nvPr/>
          </p:nvSpPr>
          <p:spPr>
            <a:xfrm>
              <a:off x="719241" y="5077403"/>
              <a:ext cx="239400" cy="66098"/>
            </a:xfrm>
            <a:custGeom>
              <a:avLst/>
              <a:gdLst/>
              <a:ahLst/>
              <a:cxnLst/>
              <a:rect l="l" t="t" r="r" b="b"/>
              <a:pathLst>
                <a:path w="665" h="1131" extrusionOk="0">
                  <a:moveTo>
                    <a:pt x="0" y="0"/>
                  </a:moveTo>
                  <a:lnTo>
                    <a:pt x="665" y="0"/>
                  </a:lnTo>
                  <a:lnTo>
                    <a:pt x="665" y="1131"/>
                  </a:lnTo>
                  <a:lnTo>
                    <a:pt x="0" y="113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60" name="Google Shape;2660;p30"/>
            <p:cNvSpPr/>
            <p:nvPr/>
          </p:nvSpPr>
          <p:spPr>
            <a:xfrm>
              <a:off x="1018042" y="5048825"/>
              <a:ext cx="239400" cy="94677"/>
            </a:xfrm>
            <a:custGeom>
              <a:avLst/>
              <a:gdLst/>
              <a:ahLst/>
              <a:cxnLst/>
              <a:rect l="l" t="t" r="r" b="b"/>
              <a:pathLst>
                <a:path w="665" h="1620" extrusionOk="0">
                  <a:moveTo>
                    <a:pt x="0" y="0"/>
                  </a:moveTo>
                  <a:lnTo>
                    <a:pt x="665" y="0"/>
                  </a:lnTo>
                  <a:lnTo>
                    <a:pt x="665" y="1620"/>
                  </a:lnTo>
                  <a:lnTo>
                    <a:pt x="0" y="162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61" name="Google Shape;2661;p30"/>
            <p:cNvSpPr/>
            <p:nvPr/>
          </p:nvSpPr>
          <p:spPr>
            <a:xfrm>
              <a:off x="1316483" y="5020539"/>
              <a:ext cx="239760" cy="122963"/>
            </a:xfrm>
            <a:custGeom>
              <a:avLst/>
              <a:gdLst/>
              <a:ahLst/>
              <a:cxnLst/>
              <a:rect l="l" t="t" r="r" b="b"/>
              <a:pathLst>
                <a:path w="666" h="2104" extrusionOk="0">
                  <a:moveTo>
                    <a:pt x="0" y="0"/>
                  </a:moveTo>
                  <a:lnTo>
                    <a:pt x="666" y="0"/>
                  </a:lnTo>
                  <a:lnTo>
                    <a:pt x="666" y="2104"/>
                  </a:lnTo>
                  <a:lnTo>
                    <a:pt x="0" y="210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62" name="Google Shape;2662;p30"/>
            <p:cNvSpPr/>
            <p:nvPr/>
          </p:nvSpPr>
          <p:spPr>
            <a:xfrm>
              <a:off x="1615283" y="5009493"/>
              <a:ext cx="239400" cy="134009"/>
            </a:xfrm>
            <a:custGeom>
              <a:avLst/>
              <a:gdLst/>
              <a:ahLst/>
              <a:cxnLst/>
              <a:rect l="l" t="t" r="r" b="b"/>
              <a:pathLst>
                <a:path w="665" h="2293" extrusionOk="0">
                  <a:moveTo>
                    <a:pt x="0" y="0"/>
                  </a:moveTo>
                  <a:lnTo>
                    <a:pt x="665" y="0"/>
                  </a:lnTo>
                  <a:lnTo>
                    <a:pt x="665" y="2293"/>
                  </a:lnTo>
                  <a:lnTo>
                    <a:pt x="0" y="22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63" name="Google Shape;2663;p30"/>
            <p:cNvSpPr/>
            <p:nvPr/>
          </p:nvSpPr>
          <p:spPr>
            <a:xfrm>
              <a:off x="2212525" y="4988980"/>
              <a:ext cx="239400" cy="154522"/>
            </a:xfrm>
            <a:custGeom>
              <a:avLst/>
              <a:gdLst/>
              <a:ahLst/>
              <a:cxnLst/>
              <a:rect l="l" t="t" r="r" b="b"/>
              <a:pathLst>
                <a:path w="665" h="2644" extrusionOk="0">
                  <a:moveTo>
                    <a:pt x="0" y="0"/>
                  </a:moveTo>
                  <a:lnTo>
                    <a:pt x="665" y="0"/>
                  </a:lnTo>
                  <a:lnTo>
                    <a:pt x="665" y="2644"/>
                  </a:lnTo>
                  <a:lnTo>
                    <a:pt x="0" y="264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64" name="Google Shape;2664;p30"/>
            <p:cNvSpPr/>
            <p:nvPr/>
          </p:nvSpPr>
          <p:spPr>
            <a:xfrm>
              <a:off x="2809766" y="4980623"/>
              <a:ext cx="239400" cy="162879"/>
            </a:xfrm>
            <a:custGeom>
              <a:avLst/>
              <a:gdLst/>
              <a:ahLst/>
              <a:cxnLst/>
              <a:rect l="l" t="t" r="r" b="b"/>
              <a:pathLst>
                <a:path w="665" h="2787" extrusionOk="0">
                  <a:moveTo>
                    <a:pt x="0" y="0"/>
                  </a:moveTo>
                  <a:lnTo>
                    <a:pt x="665" y="0"/>
                  </a:lnTo>
                  <a:lnTo>
                    <a:pt x="665" y="2787"/>
                  </a:lnTo>
                  <a:lnTo>
                    <a:pt x="0" y="278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65" name="Google Shape;2665;p30"/>
            <p:cNvSpPr/>
            <p:nvPr/>
          </p:nvSpPr>
          <p:spPr>
            <a:xfrm>
              <a:off x="3108567" y="4966948"/>
              <a:ext cx="239400" cy="176555"/>
            </a:xfrm>
            <a:custGeom>
              <a:avLst/>
              <a:gdLst/>
              <a:ahLst/>
              <a:cxnLst/>
              <a:rect l="l" t="t" r="r" b="b"/>
              <a:pathLst>
                <a:path w="665" h="3021" extrusionOk="0">
                  <a:moveTo>
                    <a:pt x="0" y="0"/>
                  </a:moveTo>
                  <a:lnTo>
                    <a:pt x="665" y="0"/>
                  </a:lnTo>
                  <a:lnTo>
                    <a:pt x="665" y="3021"/>
                  </a:lnTo>
                  <a:lnTo>
                    <a:pt x="0" y="302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66" name="Google Shape;2666;p30"/>
            <p:cNvSpPr/>
            <p:nvPr/>
          </p:nvSpPr>
          <p:spPr>
            <a:xfrm>
              <a:off x="3407008" y="4938486"/>
              <a:ext cx="239400" cy="205016"/>
            </a:xfrm>
            <a:custGeom>
              <a:avLst/>
              <a:gdLst/>
              <a:ahLst/>
              <a:cxnLst/>
              <a:rect l="l" t="t" r="r" b="b"/>
              <a:pathLst>
                <a:path w="665" h="3508" extrusionOk="0">
                  <a:moveTo>
                    <a:pt x="0" y="0"/>
                  </a:moveTo>
                  <a:lnTo>
                    <a:pt x="665" y="0"/>
                  </a:lnTo>
                  <a:lnTo>
                    <a:pt x="665" y="3508"/>
                  </a:lnTo>
                  <a:lnTo>
                    <a:pt x="0" y="350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67" name="Google Shape;2667;p30"/>
            <p:cNvSpPr/>
            <p:nvPr/>
          </p:nvSpPr>
          <p:spPr>
            <a:xfrm>
              <a:off x="3705808" y="4945207"/>
              <a:ext cx="239400" cy="198295"/>
            </a:xfrm>
            <a:custGeom>
              <a:avLst/>
              <a:gdLst/>
              <a:ahLst/>
              <a:cxnLst/>
              <a:rect l="l" t="t" r="r" b="b"/>
              <a:pathLst>
                <a:path w="665" h="3393" extrusionOk="0">
                  <a:moveTo>
                    <a:pt x="0" y="0"/>
                  </a:moveTo>
                  <a:lnTo>
                    <a:pt x="665" y="0"/>
                  </a:lnTo>
                  <a:lnTo>
                    <a:pt x="665" y="3393"/>
                  </a:lnTo>
                  <a:lnTo>
                    <a:pt x="0" y="33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68" name="Google Shape;2668;p30"/>
            <p:cNvSpPr/>
            <p:nvPr/>
          </p:nvSpPr>
          <p:spPr>
            <a:xfrm>
              <a:off x="4004609" y="4929545"/>
              <a:ext cx="239400" cy="213958"/>
            </a:xfrm>
            <a:custGeom>
              <a:avLst/>
              <a:gdLst/>
              <a:ahLst/>
              <a:cxnLst/>
              <a:rect l="l" t="t" r="r" b="b"/>
              <a:pathLst>
                <a:path w="665" h="3661" extrusionOk="0">
                  <a:moveTo>
                    <a:pt x="0" y="0"/>
                  </a:moveTo>
                  <a:lnTo>
                    <a:pt x="665" y="0"/>
                  </a:lnTo>
                  <a:lnTo>
                    <a:pt x="665" y="3661"/>
                  </a:lnTo>
                  <a:lnTo>
                    <a:pt x="0" y="366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69" name="Google Shape;2669;p30"/>
            <p:cNvSpPr/>
            <p:nvPr/>
          </p:nvSpPr>
          <p:spPr>
            <a:xfrm>
              <a:off x="4303050" y="4917447"/>
              <a:ext cx="239400" cy="226056"/>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70" name="Google Shape;2670;p30"/>
            <p:cNvSpPr/>
            <p:nvPr/>
          </p:nvSpPr>
          <p:spPr>
            <a:xfrm>
              <a:off x="1914084" y="5026208"/>
              <a:ext cx="239400" cy="117294"/>
            </a:xfrm>
            <a:custGeom>
              <a:avLst/>
              <a:gdLst/>
              <a:ahLst/>
              <a:cxnLst/>
              <a:rect l="l" t="t" r="r" b="b"/>
              <a:pathLst>
                <a:path w="665" h="2007" extrusionOk="0">
                  <a:moveTo>
                    <a:pt x="0" y="0"/>
                  </a:moveTo>
                  <a:lnTo>
                    <a:pt x="665" y="0"/>
                  </a:lnTo>
                  <a:lnTo>
                    <a:pt x="665" y="2007"/>
                  </a:lnTo>
                  <a:lnTo>
                    <a:pt x="0" y="200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71" name="Google Shape;2671;p30"/>
            <p:cNvSpPr/>
            <p:nvPr/>
          </p:nvSpPr>
          <p:spPr>
            <a:xfrm>
              <a:off x="2510966" y="5013584"/>
              <a:ext cx="239400" cy="129918"/>
            </a:xfrm>
            <a:custGeom>
              <a:avLst/>
              <a:gdLst/>
              <a:ahLst/>
              <a:cxnLst/>
              <a:rect l="l" t="t" r="r" b="b"/>
              <a:pathLst>
                <a:path w="665" h="2223" extrusionOk="0">
                  <a:moveTo>
                    <a:pt x="0" y="0"/>
                  </a:moveTo>
                  <a:lnTo>
                    <a:pt x="665" y="0"/>
                  </a:lnTo>
                  <a:lnTo>
                    <a:pt x="665" y="2223"/>
                  </a:lnTo>
                  <a:lnTo>
                    <a:pt x="0" y="22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672" name="Google Shape;2672;p30"/>
          <p:cNvGrpSpPr/>
          <p:nvPr/>
        </p:nvGrpSpPr>
        <p:grpSpPr>
          <a:xfrm>
            <a:off x="4601525" y="5020763"/>
            <a:ext cx="4420450" cy="122734"/>
            <a:chOff x="4601500" y="4884626"/>
            <a:chExt cx="4420450" cy="258877"/>
          </a:xfrm>
        </p:grpSpPr>
        <p:sp>
          <p:nvSpPr>
            <p:cNvPr id="2673" name="Google Shape;2673;p30"/>
            <p:cNvSpPr/>
            <p:nvPr/>
          </p:nvSpPr>
          <p:spPr>
            <a:xfrm flipH="1">
              <a:off x="8782550" y="5120767"/>
              <a:ext cx="239400" cy="22734"/>
            </a:xfrm>
            <a:custGeom>
              <a:avLst/>
              <a:gdLst/>
              <a:ahLst/>
              <a:cxnLst/>
              <a:rect l="l" t="t" r="r" b="b"/>
              <a:pathLst>
                <a:path w="665" h="389" extrusionOk="0">
                  <a:moveTo>
                    <a:pt x="0" y="0"/>
                  </a:moveTo>
                  <a:lnTo>
                    <a:pt x="665" y="0"/>
                  </a:lnTo>
                  <a:lnTo>
                    <a:pt x="665" y="389"/>
                  </a:lnTo>
                  <a:lnTo>
                    <a:pt x="0" y="38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74" name="Google Shape;2674;p30"/>
            <p:cNvSpPr/>
            <p:nvPr/>
          </p:nvSpPr>
          <p:spPr>
            <a:xfrm flipH="1">
              <a:off x="8484109" y="5093416"/>
              <a:ext cx="239400" cy="50085"/>
            </a:xfrm>
            <a:custGeom>
              <a:avLst/>
              <a:gdLst/>
              <a:ahLst/>
              <a:cxnLst/>
              <a:rect l="l" t="t" r="r" b="b"/>
              <a:pathLst>
                <a:path w="665" h="857" extrusionOk="0">
                  <a:moveTo>
                    <a:pt x="0" y="0"/>
                  </a:moveTo>
                  <a:lnTo>
                    <a:pt x="665" y="0"/>
                  </a:lnTo>
                  <a:lnTo>
                    <a:pt x="665" y="857"/>
                  </a:lnTo>
                  <a:lnTo>
                    <a:pt x="0" y="85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75" name="Google Shape;2675;p30"/>
            <p:cNvSpPr/>
            <p:nvPr/>
          </p:nvSpPr>
          <p:spPr>
            <a:xfrm flipH="1">
              <a:off x="8185309" y="5077403"/>
              <a:ext cx="239400" cy="66098"/>
            </a:xfrm>
            <a:custGeom>
              <a:avLst/>
              <a:gdLst/>
              <a:ahLst/>
              <a:cxnLst/>
              <a:rect l="l" t="t" r="r" b="b"/>
              <a:pathLst>
                <a:path w="665" h="1131" extrusionOk="0">
                  <a:moveTo>
                    <a:pt x="0" y="0"/>
                  </a:moveTo>
                  <a:lnTo>
                    <a:pt x="665" y="0"/>
                  </a:lnTo>
                  <a:lnTo>
                    <a:pt x="665" y="1131"/>
                  </a:lnTo>
                  <a:lnTo>
                    <a:pt x="0" y="113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76" name="Google Shape;2676;p30"/>
            <p:cNvSpPr/>
            <p:nvPr/>
          </p:nvSpPr>
          <p:spPr>
            <a:xfrm flipH="1">
              <a:off x="7886508" y="5048825"/>
              <a:ext cx="239400" cy="94677"/>
            </a:xfrm>
            <a:custGeom>
              <a:avLst/>
              <a:gdLst/>
              <a:ahLst/>
              <a:cxnLst/>
              <a:rect l="l" t="t" r="r" b="b"/>
              <a:pathLst>
                <a:path w="665" h="1620" extrusionOk="0">
                  <a:moveTo>
                    <a:pt x="0" y="0"/>
                  </a:moveTo>
                  <a:lnTo>
                    <a:pt x="665" y="0"/>
                  </a:lnTo>
                  <a:lnTo>
                    <a:pt x="665" y="1620"/>
                  </a:lnTo>
                  <a:lnTo>
                    <a:pt x="0" y="162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77" name="Google Shape;2677;p30"/>
            <p:cNvSpPr/>
            <p:nvPr/>
          </p:nvSpPr>
          <p:spPr>
            <a:xfrm flipH="1">
              <a:off x="7587707" y="5020539"/>
              <a:ext cx="239760" cy="122963"/>
            </a:xfrm>
            <a:custGeom>
              <a:avLst/>
              <a:gdLst/>
              <a:ahLst/>
              <a:cxnLst/>
              <a:rect l="l" t="t" r="r" b="b"/>
              <a:pathLst>
                <a:path w="666" h="2104" extrusionOk="0">
                  <a:moveTo>
                    <a:pt x="0" y="0"/>
                  </a:moveTo>
                  <a:lnTo>
                    <a:pt x="666" y="0"/>
                  </a:lnTo>
                  <a:lnTo>
                    <a:pt x="666" y="2104"/>
                  </a:lnTo>
                  <a:lnTo>
                    <a:pt x="0" y="210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78" name="Google Shape;2678;p30"/>
            <p:cNvSpPr/>
            <p:nvPr/>
          </p:nvSpPr>
          <p:spPr>
            <a:xfrm flipH="1">
              <a:off x="7289267" y="5009493"/>
              <a:ext cx="239400" cy="134009"/>
            </a:xfrm>
            <a:custGeom>
              <a:avLst/>
              <a:gdLst/>
              <a:ahLst/>
              <a:cxnLst/>
              <a:rect l="l" t="t" r="r" b="b"/>
              <a:pathLst>
                <a:path w="665" h="2293" extrusionOk="0">
                  <a:moveTo>
                    <a:pt x="0" y="0"/>
                  </a:moveTo>
                  <a:lnTo>
                    <a:pt x="665" y="0"/>
                  </a:lnTo>
                  <a:lnTo>
                    <a:pt x="665" y="2293"/>
                  </a:lnTo>
                  <a:lnTo>
                    <a:pt x="0" y="22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79" name="Google Shape;2679;p30"/>
            <p:cNvSpPr/>
            <p:nvPr/>
          </p:nvSpPr>
          <p:spPr>
            <a:xfrm flipH="1">
              <a:off x="6692025" y="4988980"/>
              <a:ext cx="239400" cy="154522"/>
            </a:xfrm>
            <a:custGeom>
              <a:avLst/>
              <a:gdLst/>
              <a:ahLst/>
              <a:cxnLst/>
              <a:rect l="l" t="t" r="r" b="b"/>
              <a:pathLst>
                <a:path w="665" h="2644" extrusionOk="0">
                  <a:moveTo>
                    <a:pt x="0" y="0"/>
                  </a:moveTo>
                  <a:lnTo>
                    <a:pt x="665" y="0"/>
                  </a:lnTo>
                  <a:lnTo>
                    <a:pt x="665" y="2644"/>
                  </a:lnTo>
                  <a:lnTo>
                    <a:pt x="0" y="264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80" name="Google Shape;2680;p30"/>
            <p:cNvSpPr/>
            <p:nvPr/>
          </p:nvSpPr>
          <p:spPr>
            <a:xfrm flipH="1">
              <a:off x="6094784" y="4980623"/>
              <a:ext cx="239400" cy="162879"/>
            </a:xfrm>
            <a:custGeom>
              <a:avLst/>
              <a:gdLst/>
              <a:ahLst/>
              <a:cxnLst/>
              <a:rect l="l" t="t" r="r" b="b"/>
              <a:pathLst>
                <a:path w="665" h="2787" extrusionOk="0">
                  <a:moveTo>
                    <a:pt x="0" y="0"/>
                  </a:moveTo>
                  <a:lnTo>
                    <a:pt x="665" y="0"/>
                  </a:lnTo>
                  <a:lnTo>
                    <a:pt x="665" y="2787"/>
                  </a:lnTo>
                  <a:lnTo>
                    <a:pt x="0" y="278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81" name="Google Shape;2681;p30"/>
            <p:cNvSpPr/>
            <p:nvPr/>
          </p:nvSpPr>
          <p:spPr>
            <a:xfrm flipH="1">
              <a:off x="5795983" y="4966948"/>
              <a:ext cx="239400" cy="176555"/>
            </a:xfrm>
            <a:custGeom>
              <a:avLst/>
              <a:gdLst/>
              <a:ahLst/>
              <a:cxnLst/>
              <a:rect l="l" t="t" r="r" b="b"/>
              <a:pathLst>
                <a:path w="665" h="3021" extrusionOk="0">
                  <a:moveTo>
                    <a:pt x="0" y="0"/>
                  </a:moveTo>
                  <a:lnTo>
                    <a:pt x="665" y="0"/>
                  </a:lnTo>
                  <a:lnTo>
                    <a:pt x="665" y="3021"/>
                  </a:lnTo>
                  <a:lnTo>
                    <a:pt x="0" y="302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82" name="Google Shape;2682;p30"/>
            <p:cNvSpPr/>
            <p:nvPr/>
          </p:nvSpPr>
          <p:spPr>
            <a:xfrm flipH="1">
              <a:off x="5497542" y="4938486"/>
              <a:ext cx="239400" cy="205016"/>
            </a:xfrm>
            <a:custGeom>
              <a:avLst/>
              <a:gdLst/>
              <a:ahLst/>
              <a:cxnLst/>
              <a:rect l="l" t="t" r="r" b="b"/>
              <a:pathLst>
                <a:path w="665" h="3508" extrusionOk="0">
                  <a:moveTo>
                    <a:pt x="0" y="0"/>
                  </a:moveTo>
                  <a:lnTo>
                    <a:pt x="665" y="0"/>
                  </a:lnTo>
                  <a:lnTo>
                    <a:pt x="665" y="3508"/>
                  </a:lnTo>
                  <a:lnTo>
                    <a:pt x="0" y="350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83" name="Google Shape;2683;p30"/>
            <p:cNvSpPr/>
            <p:nvPr/>
          </p:nvSpPr>
          <p:spPr>
            <a:xfrm flipH="1">
              <a:off x="5198742" y="4945207"/>
              <a:ext cx="239400" cy="198295"/>
            </a:xfrm>
            <a:custGeom>
              <a:avLst/>
              <a:gdLst/>
              <a:ahLst/>
              <a:cxnLst/>
              <a:rect l="l" t="t" r="r" b="b"/>
              <a:pathLst>
                <a:path w="665" h="3393" extrusionOk="0">
                  <a:moveTo>
                    <a:pt x="0" y="0"/>
                  </a:moveTo>
                  <a:lnTo>
                    <a:pt x="665" y="0"/>
                  </a:lnTo>
                  <a:lnTo>
                    <a:pt x="665" y="3393"/>
                  </a:lnTo>
                  <a:lnTo>
                    <a:pt x="0" y="33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84" name="Google Shape;2684;p30"/>
            <p:cNvSpPr/>
            <p:nvPr/>
          </p:nvSpPr>
          <p:spPr>
            <a:xfrm flipH="1">
              <a:off x="4899941" y="4929545"/>
              <a:ext cx="239400" cy="213958"/>
            </a:xfrm>
            <a:custGeom>
              <a:avLst/>
              <a:gdLst/>
              <a:ahLst/>
              <a:cxnLst/>
              <a:rect l="l" t="t" r="r" b="b"/>
              <a:pathLst>
                <a:path w="665" h="3661" extrusionOk="0">
                  <a:moveTo>
                    <a:pt x="0" y="0"/>
                  </a:moveTo>
                  <a:lnTo>
                    <a:pt x="665" y="0"/>
                  </a:lnTo>
                  <a:lnTo>
                    <a:pt x="665" y="3661"/>
                  </a:lnTo>
                  <a:lnTo>
                    <a:pt x="0" y="366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85" name="Google Shape;2685;p30"/>
            <p:cNvSpPr/>
            <p:nvPr/>
          </p:nvSpPr>
          <p:spPr>
            <a:xfrm flipH="1">
              <a:off x="4601500" y="4884626"/>
              <a:ext cx="239400" cy="258876"/>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86" name="Google Shape;2686;p30"/>
            <p:cNvSpPr/>
            <p:nvPr/>
          </p:nvSpPr>
          <p:spPr>
            <a:xfrm flipH="1">
              <a:off x="6990466" y="5026208"/>
              <a:ext cx="239400" cy="117294"/>
            </a:xfrm>
            <a:custGeom>
              <a:avLst/>
              <a:gdLst/>
              <a:ahLst/>
              <a:cxnLst/>
              <a:rect l="l" t="t" r="r" b="b"/>
              <a:pathLst>
                <a:path w="665" h="2007" extrusionOk="0">
                  <a:moveTo>
                    <a:pt x="0" y="0"/>
                  </a:moveTo>
                  <a:lnTo>
                    <a:pt x="665" y="0"/>
                  </a:lnTo>
                  <a:lnTo>
                    <a:pt x="665" y="2007"/>
                  </a:lnTo>
                  <a:lnTo>
                    <a:pt x="0" y="200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87" name="Google Shape;2687;p30"/>
            <p:cNvSpPr/>
            <p:nvPr/>
          </p:nvSpPr>
          <p:spPr>
            <a:xfrm flipH="1">
              <a:off x="6393584" y="5013584"/>
              <a:ext cx="239400" cy="129918"/>
            </a:xfrm>
            <a:custGeom>
              <a:avLst/>
              <a:gdLst/>
              <a:ahLst/>
              <a:cxnLst/>
              <a:rect l="l" t="t" r="r" b="b"/>
              <a:pathLst>
                <a:path w="665" h="2223" extrusionOk="0">
                  <a:moveTo>
                    <a:pt x="0" y="0"/>
                  </a:moveTo>
                  <a:lnTo>
                    <a:pt x="665" y="0"/>
                  </a:lnTo>
                  <a:lnTo>
                    <a:pt x="665" y="2223"/>
                  </a:lnTo>
                  <a:lnTo>
                    <a:pt x="0" y="22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691"/>
        <p:cNvGrpSpPr/>
        <p:nvPr/>
      </p:nvGrpSpPr>
      <p:grpSpPr>
        <a:xfrm>
          <a:off x="0" y="0"/>
          <a:ext cx="0" cy="0"/>
          <a:chOff x="0" y="0"/>
          <a:chExt cx="0" cy="0"/>
        </a:xfrm>
      </p:grpSpPr>
      <p:sp>
        <p:nvSpPr>
          <p:cNvPr id="2692" name="Google Shape;2692;p31"/>
          <p:cNvSpPr txBox="1">
            <a:spLocks noGrp="1"/>
          </p:cNvSpPr>
          <p:nvPr>
            <p:ph type="title"/>
          </p:nvPr>
        </p:nvSpPr>
        <p:spPr>
          <a:xfrm>
            <a:off x="713225" y="2121000"/>
            <a:ext cx="7717500" cy="151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Scope of science</a:t>
            </a:r>
            <a:endParaRPr/>
          </a:p>
        </p:txBody>
      </p:sp>
      <p:sp>
        <p:nvSpPr>
          <p:cNvPr id="2693" name="Google Shape;2693;p31"/>
          <p:cNvSpPr txBox="1">
            <a:spLocks noGrp="1"/>
          </p:cNvSpPr>
          <p:nvPr>
            <p:ph type="subTitle" idx="1"/>
          </p:nvPr>
        </p:nvSpPr>
        <p:spPr>
          <a:xfrm>
            <a:off x="713225" y="3630750"/>
            <a:ext cx="7717500" cy="65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discipline will you focus on?</a:t>
            </a:r>
            <a:endParaRPr/>
          </a:p>
        </p:txBody>
      </p:sp>
      <p:sp>
        <p:nvSpPr>
          <p:cNvPr id="2694" name="Google Shape;2694;p31"/>
          <p:cNvSpPr txBox="1">
            <a:spLocks noGrp="1"/>
          </p:cNvSpPr>
          <p:nvPr>
            <p:ph type="title" idx="2"/>
          </p:nvPr>
        </p:nvSpPr>
        <p:spPr>
          <a:xfrm>
            <a:off x="3574350" y="539500"/>
            <a:ext cx="1652100" cy="166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2695" name="Google Shape;2695;p31"/>
          <p:cNvGrpSpPr/>
          <p:nvPr/>
        </p:nvGrpSpPr>
        <p:grpSpPr>
          <a:xfrm>
            <a:off x="3333124" y="539512"/>
            <a:ext cx="397957" cy="491303"/>
            <a:chOff x="4986000" y="2166120"/>
            <a:chExt cx="388440" cy="1402920"/>
          </a:xfrm>
        </p:grpSpPr>
        <p:sp>
          <p:nvSpPr>
            <p:cNvPr id="2696" name="Google Shape;2696;p31"/>
            <p:cNvSpPr/>
            <p:nvPr/>
          </p:nvSpPr>
          <p:spPr>
            <a:xfrm>
              <a:off x="5135040" y="2166120"/>
              <a:ext cx="90360" cy="1294200"/>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97" name="Google Shape;2697;p31"/>
            <p:cNvSpPr/>
            <p:nvPr/>
          </p:nvSpPr>
          <p:spPr>
            <a:xfrm>
              <a:off x="4986000" y="2166120"/>
              <a:ext cx="90360" cy="792720"/>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98" name="Google Shape;2698;p31"/>
            <p:cNvSpPr/>
            <p:nvPr/>
          </p:nvSpPr>
          <p:spPr>
            <a:xfrm>
              <a:off x="5284440" y="3460320"/>
              <a:ext cx="90000" cy="108720"/>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699" name="Google Shape;2699;p31"/>
          <p:cNvGrpSpPr/>
          <p:nvPr/>
        </p:nvGrpSpPr>
        <p:grpSpPr>
          <a:xfrm>
            <a:off x="4984310" y="1974862"/>
            <a:ext cx="398326" cy="280942"/>
            <a:chOff x="6180480" y="1249200"/>
            <a:chExt cx="388800" cy="552600"/>
          </a:xfrm>
        </p:grpSpPr>
        <p:sp>
          <p:nvSpPr>
            <p:cNvPr id="2700" name="Google Shape;2700;p31"/>
            <p:cNvSpPr/>
            <p:nvPr/>
          </p:nvSpPr>
          <p:spPr>
            <a:xfrm>
              <a:off x="6479280" y="1249200"/>
              <a:ext cx="90000" cy="173520"/>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01" name="Google Shape;2701;p31"/>
            <p:cNvSpPr/>
            <p:nvPr/>
          </p:nvSpPr>
          <p:spPr>
            <a:xfrm>
              <a:off x="6329880" y="1249200"/>
              <a:ext cx="90000" cy="443880"/>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02" name="Google Shape;2702;p31"/>
            <p:cNvSpPr/>
            <p:nvPr/>
          </p:nvSpPr>
          <p:spPr>
            <a:xfrm>
              <a:off x="6180480" y="1693080"/>
              <a:ext cx="90360" cy="108720"/>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50122565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706"/>
        <p:cNvGrpSpPr/>
        <p:nvPr/>
      </p:nvGrpSpPr>
      <p:grpSpPr>
        <a:xfrm>
          <a:off x="0" y="0"/>
          <a:ext cx="0" cy="0"/>
          <a:chOff x="0" y="0"/>
          <a:chExt cx="0" cy="0"/>
        </a:xfrm>
      </p:grpSpPr>
      <p:sp>
        <p:nvSpPr>
          <p:cNvPr id="2707" name="Google Shape;2707;p32"/>
          <p:cNvSpPr txBox="1">
            <a:spLocks noGrp="1"/>
          </p:cNvSpPr>
          <p:nvPr>
            <p:ph type="title"/>
          </p:nvPr>
        </p:nvSpPr>
        <p:spPr>
          <a:xfrm>
            <a:off x="720000" y="445025"/>
            <a:ext cx="4160700" cy="101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Purpose</a:t>
            </a:r>
            <a:endParaRPr/>
          </a:p>
        </p:txBody>
      </p:sp>
      <p:sp>
        <p:nvSpPr>
          <p:cNvPr id="2708" name="Google Shape;2708;p32"/>
          <p:cNvSpPr txBox="1">
            <a:spLocks noGrp="1"/>
          </p:cNvSpPr>
          <p:nvPr>
            <p:ph type="subTitle" idx="1"/>
          </p:nvPr>
        </p:nvSpPr>
        <p:spPr>
          <a:xfrm>
            <a:off x="720000" y="1407525"/>
            <a:ext cx="4160700" cy="319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Science is mainly driven by the pursuit of knowledge and understanding. It helps us to:</a:t>
            </a:r>
            <a:endParaRPr/>
          </a:p>
          <a:p>
            <a:pPr marL="0" lvl="0" indent="0" algn="l" rtl="0">
              <a:spcBef>
                <a:spcPts val="0"/>
              </a:spcBef>
              <a:spcAft>
                <a:spcPts val="0"/>
              </a:spcAft>
              <a:buNone/>
            </a:pPr>
            <a:endParaRPr/>
          </a:p>
          <a:p>
            <a:pPr marL="457200" lvl="0" indent="-330200" algn="l" rtl="0">
              <a:spcBef>
                <a:spcPts val="0"/>
              </a:spcBef>
              <a:spcAft>
                <a:spcPts val="0"/>
              </a:spcAft>
              <a:buSzPts val="1600"/>
              <a:buChar char="➔"/>
            </a:pPr>
            <a:r>
              <a:rPr lang="en"/>
              <a:t>Explain phenomena</a:t>
            </a:r>
            <a:endParaRPr/>
          </a:p>
          <a:p>
            <a:pPr marL="457200" lvl="0" indent="-330200" algn="l" rtl="0">
              <a:spcBef>
                <a:spcPts val="0"/>
              </a:spcBef>
              <a:spcAft>
                <a:spcPts val="0"/>
              </a:spcAft>
              <a:buSzPts val="1600"/>
              <a:buChar char="➔"/>
            </a:pPr>
            <a:r>
              <a:rPr lang="en"/>
              <a:t>Solve problems</a:t>
            </a:r>
            <a:endParaRPr/>
          </a:p>
          <a:p>
            <a:pPr marL="457200" lvl="0" indent="-330200" algn="l" rtl="0">
              <a:spcBef>
                <a:spcPts val="0"/>
              </a:spcBef>
              <a:spcAft>
                <a:spcPts val="0"/>
              </a:spcAft>
              <a:buSzPts val="1600"/>
              <a:buChar char="➔"/>
            </a:pPr>
            <a:r>
              <a:rPr lang="en"/>
              <a:t>Predict and control outcomes</a:t>
            </a:r>
            <a:endParaRPr/>
          </a:p>
          <a:p>
            <a:pPr marL="0" lvl="0" indent="0" algn="l" rtl="0">
              <a:spcBef>
                <a:spcPts val="0"/>
              </a:spcBef>
              <a:spcAft>
                <a:spcPts val="0"/>
              </a:spcAft>
              <a:buNone/>
            </a:pPr>
            <a:endParaRPr/>
          </a:p>
          <a:p>
            <a:pPr marL="0" lvl="0" indent="0" algn="l" rtl="0">
              <a:spcBef>
                <a:spcPts val="0"/>
              </a:spcBef>
              <a:spcAft>
                <a:spcPts val="0"/>
              </a:spcAft>
              <a:buNone/>
            </a:pPr>
            <a:r>
              <a:rPr lang="en"/>
              <a:t>In short, science is a powerful tool that empowers us to address challenges and improve our lives while learning how things work and why they work the way they do</a:t>
            </a:r>
            <a:endParaRPr/>
          </a:p>
        </p:txBody>
      </p:sp>
      <p:pic>
        <p:nvPicPr>
          <p:cNvPr id="2709" name="Google Shape;2709;p32"/>
          <p:cNvPicPr preferRelativeResize="0">
            <a:picLocks noGrp="1"/>
          </p:cNvPicPr>
          <p:nvPr>
            <p:ph type="pic" idx="2"/>
          </p:nvPr>
        </p:nvPicPr>
        <p:blipFill rotWithShape="1">
          <a:blip r:embed="rId3">
            <a:alphaModFix/>
          </a:blip>
          <a:srcRect l="1066" t="3647" r="10100" b="5385"/>
          <a:stretch/>
        </p:blipFill>
        <p:spPr>
          <a:xfrm>
            <a:off x="5791200" y="0"/>
            <a:ext cx="3352800" cy="5143501"/>
          </a:xfrm>
          <a:prstGeom prst="rect">
            <a:avLst/>
          </a:prstGeom>
        </p:spPr>
      </p:pic>
    </p:spTree>
    <p:extLst>
      <p:ext uri="{BB962C8B-B14F-4D97-AF65-F5344CB8AC3E}">
        <p14:creationId xmlns:p14="http://schemas.microsoft.com/office/powerpoint/2010/main" val="410112746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713"/>
        <p:cNvGrpSpPr/>
        <p:nvPr/>
      </p:nvGrpSpPr>
      <p:grpSpPr>
        <a:xfrm>
          <a:off x="0" y="0"/>
          <a:ext cx="0" cy="0"/>
          <a:chOff x="0" y="0"/>
          <a:chExt cx="0" cy="0"/>
        </a:xfrm>
      </p:grpSpPr>
      <p:sp>
        <p:nvSpPr>
          <p:cNvPr id="2714" name="Google Shape;2714;p33"/>
          <p:cNvSpPr txBox="1">
            <a:spLocks noGrp="1"/>
          </p:cNvSpPr>
          <p:nvPr>
            <p:ph type="subTitle" idx="2"/>
          </p:nvPr>
        </p:nvSpPr>
        <p:spPr>
          <a:xfrm>
            <a:off x="3353100" y="1944949"/>
            <a:ext cx="24378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Comprehend the diversity of life forms and the intricate mechanisms of cells or DNA</a:t>
            </a:r>
            <a:endParaRPr/>
          </a:p>
        </p:txBody>
      </p:sp>
      <p:sp>
        <p:nvSpPr>
          <p:cNvPr id="2715" name="Google Shape;2715;p33"/>
          <p:cNvSpPr txBox="1">
            <a:spLocks noGrp="1"/>
          </p:cNvSpPr>
          <p:nvPr>
            <p:ph type="subTitle" idx="5"/>
          </p:nvPr>
        </p:nvSpPr>
        <p:spPr>
          <a:xfrm>
            <a:off x="5993004" y="1944949"/>
            <a:ext cx="24378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Study how elements behave, or develop materials with specific properties</a:t>
            </a:r>
            <a:endParaRPr/>
          </a:p>
        </p:txBody>
      </p:sp>
      <p:sp>
        <p:nvSpPr>
          <p:cNvPr id="2716" name="Google Shape;2716;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Branches of science</a:t>
            </a:r>
            <a:endParaRPr/>
          </a:p>
        </p:txBody>
      </p:sp>
      <p:sp>
        <p:nvSpPr>
          <p:cNvPr id="2717" name="Google Shape;2717;p33"/>
          <p:cNvSpPr txBox="1">
            <a:spLocks noGrp="1"/>
          </p:cNvSpPr>
          <p:nvPr>
            <p:ph type="subTitle" idx="1"/>
          </p:nvPr>
        </p:nvSpPr>
        <p:spPr>
          <a:xfrm>
            <a:off x="713196" y="1944949"/>
            <a:ext cx="24378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Learn the fundamental laws that govern the behavior of matter and energy</a:t>
            </a:r>
            <a:endParaRPr/>
          </a:p>
        </p:txBody>
      </p:sp>
      <p:sp>
        <p:nvSpPr>
          <p:cNvPr id="2718" name="Google Shape;2718;p33"/>
          <p:cNvSpPr txBox="1">
            <a:spLocks noGrp="1"/>
          </p:cNvSpPr>
          <p:nvPr>
            <p:ph type="subTitle" idx="3"/>
          </p:nvPr>
        </p:nvSpPr>
        <p:spPr>
          <a:xfrm>
            <a:off x="713196" y="3794000"/>
            <a:ext cx="24378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Unravel the mysteries of the cosmos, providing insights into our place in the universe</a:t>
            </a:r>
            <a:endParaRPr/>
          </a:p>
        </p:txBody>
      </p:sp>
      <p:sp>
        <p:nvSpPr>
          <p:cNvPr id="2719" name="Google Shape;2719;p33"/>
          <p:cNvSpPr txBox="1">
            <a:spLocks noGrp="1"/>
          </p:cNvSpPr>
          <p:nvPr>
            <p:ph type="subTitle" idx="4"/>
          </p:nvPr>
        </p:nvSpPr>
        <p:spPr>
          <a:xfrm>
            <a:off x="3353100" y="3794000"/>
            <a:ext cx="24378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 valuable resources, and contribute to environmental conservation</a:t>
            </a:r>
            <a:endParaRPr/>
          </a:p>
        </p:txBody>
      </p:sp>
      <p:sp>
        <p:nvSpPr>
          <p:cNvPr id="2720" name="Google Shape;2720;p33"/>
          <p:cNvSpPr txBox="1">
            <a:spLocks noGrp="1"/>
          </p:cNvSpPr>
          <p:nvPr>
            <p:ph type="subTitle" idx="6"/>
          </p:nvPr>
        </p:nvSpPr>
        <p:spPr>
          <a:xfrm>
            <a:off x="5993004" y="3794000"/>
            <a:ext cx="24378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Create technologies that drive the digital revolution, impacting other fields</a:t>
            </a:r>
            <a:endParaRPr/>
          </a:p>
        </p:txBody>
      </p:sp>
      <p:sp>
        <p:nvSpPr>
          <p:cNvPr id="2721" name="Google Shape;2721;p33"/>
          <p:cNvSpPr txBox="1">
            <a:spLocks noGrp="1"/>
          </p:cNvSpPr>
          <p:nvPr>
            <p:ph type="subTitle" idx="7"/>
          </p:nvPr>
        </p:nvSpPr>
        <p:spPr>
          <a:xfrm>
            <a:off x="714294" y="1211100"/>
            <a:ext cx="24354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Physics</a:t>
            </a:r>
            <a:endParaRPr/>
          </a:p>
        </p:txBody>
      </p:sp>
      <p:sp>
        <p:nvSpPr>
          <p:cNvPr id="2722" name="Google Shape;2722;p33"/>
          <p:cNvSpPr txBox="1">
            <a:spLocks noGrp="1"/>
          </p:cNvSpPr>
          <p:nvPr>
            <p:ph type="subTitle" idx="8"/>
          </p:nvPr>
        </p:nvSpPr>
        <p:spPr>
          <a:xfrm>
            <a:off x="3354198" y="1211100"/>
            <a:ext cx="24354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Biology</a:t>
            </a:r>
            <a:endParaRPr/>
          </a:p>
        </p:txBody>
      </p:sp>
      <p:sp>
        <p:nvSpPr>
          <p:cNvPr id="2723" name="Google Shape;2723;p33"/>
          <p:cNvSpPr txBox="1">
            <a:spLocks noGrp="1"/>
          </p:cNvSpPr>
          <p:nvPr>
            <p:ph type="subTitle" idx="9"/>
          </p:nvPr>
        </p:nvSpPr>
        <p:spPr>
          <a:xfrm>
            <a:off x="5993002" y="1211100"/>
            <a:ext cx="24354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Chemistry</a:t>
            </a:r>
            <a:endParaRPr/>
          </a:p>
        </p:txBody>
      </p:sp>
      <p:sp>
        <p:nvSpPr>
          <p:cNvPr id="2724" name="Google Shape;2724;p33"/>
          <p:cNvSpPr txBox="1">
            <a:spLocks noGrp="1"/>
          </p:cNvSpPr>
          <p:nvPr>
            <p:ph type="subTitle" idx="13"/>
          </p:nvPr>
        </p:nvSpPr>
        <p:spPr>
          <a:xfrm>
            <a:off x="714294" y="3061794"/>
            <a:ext cx="2435400" cy="74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Astronomy</a:t>
            </a:r>
            <a:endParaRPr/>
          </a:p>
        </p:txBody>
      </p:sp>
      <p:sp>
        <p:nvSpPr>
          <p:cNvPr id="2725" name="Google Shape;2725;p33"/>
          <p:cNvSpPr txBox="1">
            <a:spLocks noGrp="1"/>
          </p:cNvSpPr>
          <p:nvPr>
            <p:ph type="subTitle" idx="14"/>
          </p:nvPr>
        </p:nvSpPr>
        <p:spPr>
          <a:xfrm>
            <a:off x="3354198" y="3061794"/>
            <a:ext cx="2435400" cy="74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Geology</a:t>
            </a:r>
            <a:endParaRPr/>
          </a:p>
        </p:txBody>
      </p:sp>
      <p:sp>
        <p:nvSpPr>
          <p:cNvPr id="2726" name="Google Shape;2726;p33"/>
          <p:cNvSpPr txBox="1">
            <a:spLocks noGrp="1"/>
          </p:cNvSpPr>
          <p:nvPr>
            <p:ph type="subTitle" idx="15"/>
          </p:nvPr>
        </p:nvSpPr>
        <p:spPr>
          <a:xfrm>
            <a:off x="5994102" y="3061794"/>
            <a:ext cx="2435400" cy="74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science</a:t>
            </a:r>
            <a:endParaRPr/>
          </a:p>
        </p:txBody>
      </p:sp>
    </p:spTree>
    <p:extLst>
      <p:ext uri="{BB962C8B-B14F-4D97-AF65-F5344CB8AC3E}">
        <p14:creationId xmlns:p14="http://schemas.microsoft.com/office/powerpoint/2010/main" val="31046065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730"/>
        <p:cNvGrpSpPr/>
        <p:nvPr/>
      </p:nvGrpSpPr>
      <p:grpSpPr>
        <a:xfrm>
          <a:off x="0" y="0"/>
          <a:ext cx="0" cy="0"/>
          <a:chOff x="0" y="0"/>
          <a:chExt cx="0" cy="0"/>
        </a:xfrm>
      </p:grpSpPr>
      <p:sp>
        <p:nvSpPr>
          <p:cNvPr id="2731" name="Google Shape;2731;p34"/>
          <p:cNvSpPr txBox="1">
            <a:spLocks noGrp="1"/>
          </p:cNvSpPr>
          <p:nvPr>
            <p:ph type="title"/>
          </p:nvPr>
        </p:nvSpPr>
        <p:spPr>
          <a:xfrm>
            <a:off x="713250" y="1773450"/>
            <a:ext cx="7717500" cy="159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Research, discover, transform</a:t>
            </a:r>
            <a:endParaRPr/>
          </a:p>
        </p:txBody>
      </p:sp>
      <p:grpSp>
        <p:nvGrpSpPr>
          <p:cNvPr id="2732" name="Google Shape;2732;p34"/>
          <p:cNvGrpSpPr/>
          <p:nvPr/>
        </p:nvGrpSpPr>
        <p:grpSpPr>
          <a:xfrm rot="10800000">
            <a:off x="2282274" y="4168879"/>
            <a:ext cx="4528741" cy="453231"/>
            <a:chOff x="2226811" y="890954"/>
            <a:chExt cx="4528741" cy="453231"/>
          </a:xfrm>
        </p:grpSpPr>
        <p:sp>
          <p:nvSpPr>
            <p:cNvPr id="2733" name="Google Shape;2733;p34"/>
            <p:cNvSpPr/>
            <p:nvPr/>
          </p:nvSpPr>
          <p:spPr>
            <a:xfrm>
              <a:off x="3450556" y="1023015"/>
              <a:ext cx="92574"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34" name="Google Shape;2734;p34"/>
            <p:cNvSpPr/>
            <p:nvPr/>
          </p:nvSpPr>
          <p:spPr>
            <a:xfrm>
              <a:off x="3909737" y="948569"/>
              <a:ext cx="92205"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35" name="Google Shape;2735;p34"/>
            <p:cNvSpPr/>
            <p:nvPr/>
          </p:nvSpPr>
          <p:spPr>
            <a:xfrm>
              <a:off x="4521241" y="890954"/>
              <a:ext cx="92574"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36" name="Google Shape;2736;p34"/>
            <p:cNvSpPr/>
            <p:nvPr/>
          </p:nvSpPr>
          <p:spPr>
            <a:xfrm>
              <a:off x="5439602" y="925498"/>
              <a:ext cx="92205" cy="384143"/>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37" name="Google Shape;2737;p34"/>
            <p:cNvSpPr/>
            <p:nvPr/>
          </p:nvSpPr>
          <p:spPr>
            <a:xfrm>
              <a:off x="4827361" y="985508"/>
              <a:ext cx="92205"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38" name="Google Shape;2738;p34"/>
            <p:cNvSpPr/>
            <p:nvPr/>
          </p:nvSpPr>
          <p:spPr>
            <a:xfrm>
              <a:off x="3297865" y="1043880"/>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39" name="Google Shape;2739;p34"/>
            <p:cNvSpPr/>
            <p:nvPr/>
          </p:nvSpPr>
          <p:spPr>
            <a:xfrm>
              <a:off x="3756677" y="1043943"/>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40" name="Google Shape;2740;p34"/>
            <p:cNvSpPr/>
            <p:nvPr/>
          </p:nvSpPr>
          <p:spPr>
            <a:xfrm>
              <a:off x="4368549" y="978764"/>
              <a:ext cx="92574"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41" name="Google Shape;2741;p34"/>
            <p:cNvSpPr/>
            <p:nvPr/>
          </p:nvSpPr>
          <p:spPr>
            <a:xfrm>
              <a:off x="5133482" y="1056802"/>
              <a:ext cx="92205"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42" name="Google Shape;2742;p34"/>
            <p:cNvSpPr/>
            <p:nvPr/>
          </p:nvSpPr>
          <p:spPr>
            <a:xfrm>
              <a:off x="5898415" y="1087186"/>
              <a:ext cx="92205" cy="60767"/>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43" name="Google Shape;2743;p34"/>
            <p:cNvSpPr/>
            <p:nvPr/>
          </p:nvSpPr>
          <p:spPr>
            <a:xfrm>
              <a:off x="5745354" y="1039846"/>
              <a:ext cx="92205" cy="155447"/>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44" name="Google Shape;2744;p34"/>
            <p:cNvSpPr/>
            <p:nvPr/>
          </p:nvSpPr>
          <p:spPr>
            <a:xfrm>
              <a:off x="6510287" y="1053083"/>
              <a:ext cx="92574"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45" name="Google Shape;2745;p34"/>
            <p:cNvSpPr/>
            <p:nvPr/>
          </p:nvSpPr>
          <p:spPr>
            <a:xfrm>
              <a:off x="6357595" y="1073255"/>
              <a:ext cx="92205"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46" name="Google Shape;2746;p34"/>
            <p:cNvSpPr/>
            <p:nvPr/>
          </p:nvSpPr>
          <p:spPr>
            <a:xfrm>
              <a:off x="6663347" y="1063925"/>
              <a:ext cx="92205"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47" name="Google Shape;2747;p34"/>
            <p:cNvSpPr/>
            <p:nvPr/>
          </p:nvSpPr>
          <p:spPr>
            <a:xfrm>
              <a:off x="6204535" y="1008832"/>
              <a:ext cx="92205"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48" name="Google Shape;2748;p34"/>
            <p:cNvSpPr/>
            <p:nvPr/>
          </p:nvSpPr>
          <p:spPr>
            <a:xfrm>
              <a:off x="5286542" y="1029823"/>
              <a:ext cx="92205"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49" name="Google Shape;2749;p34"/>
            <p:cNvSpPr/>
            <p:nvPr/>
          </p:nvSpPr>
          <p:spPr>
            <a:xfrm>
              <a:off x="4062797" y="1043880"/>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0" name="Google Shape;2750;p34"/>
            <p:cNvSpPr/>
            <p:nvPr/>
          </p:nvSpPr>
          <p:spPr>
            <a:xfrm>
              <a:off x="2991744" y="1043943"/>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1" name="Google Shape;2751;p34"/>
            <p:cNvSpPr/>
            <p:nvPr/>
          </p:nvSpPr>
          <p:spPr>
            <a:xfrm>
              <a:off x="2685624" y="1069472"/>
              <a:ext cx="92205"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2" name="Google Shape;2752;p34"/>
            <p:cNvSpPr/>
            <p:nvPr/>
          </p:nvSpPr>
          <p:spPr>
            <a:xfrm>
              <a:off x="2379503" y="1069535"/>
              <a:ext cx="92574"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3" name="Google Shape;2753;p34"/>
            <p:cNvSpPr/>
            <p:nvPr/>
          </p:nvSpPr>
          <p:spPr>
            <a:xfrm>
              <a:off x="2532563" y="1037261"/>
              <a:ext cx="92205"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4" name="Google Shape;2754;p34"/>
            <p:cNvSpPr/>
            <p:nvPr/>
          </p:nvSpPr>
          <p:spPr>
            <a:xfrm>
              <a:off x="3144804" y="1086996"/>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5" name="Google Shape;2755;p34"/>
            <p:cNvSpPr/>
            <p:nvPr/>
          </p:nvSpPr>
          <p:spPr>
            <a:xfrm>
              <a:off x="3603617" y="1086996"/>
              <a:ext cx="92574"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6" name="Google Shape;2756;p34"/>
            <p:cNvSpPr/>
            <p:nvPr/>
          </p:nvSpPr>
          <p:spPr>
            <a:xfrm>
              <a:off x="4215858" y="1086996"/>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7" name="Google Shape;2757;p34"/>
            <p:cNvSpPr/>
            <p:nvPr/>
          </p:nvSpPr>
          <p:spPr>
            <a:xfrm>
              <a:off x="4980422" y="1002717"/>
              <a:ext cx="92205"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8" name="Google Shape;2758;p34"/>
            <p:cNvSpPr/>
            <p:nvPr/>
          </p:nvSpPr>
          <p:spPr>
            <a:xfrm>
              <a:off x="4674301" y="1098532"/>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9" name="Google Shape;2759;p34"/>
            <p:cNvSpPr/>
            <p:nvPr/>
          </p:nvSpPr>
          <p:spPr>
            <a:xfrm>
              <a:off x="5592294" y="1098532"/>
              <a:ext cx="92574" cy="38074"/>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60" name="Google Shape;2760;p34"/>
            <p:cNvSpPr/>
            <p:nvPr/>
          </p:nvSpPr>
          <p:spPr>
            <a:xfrm>
              <a:off x="6051475" y="1098532"/>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61" name="Google Shape;2761;p34"/>
            <p:cNvSpPr/>
            <p:nvPr/>
          </p:nvSpPr>
          <p:spPr>
            <a:xfrm>
              <a:off x="2838684" y="1102314"/>
              <a:ext cx="92205"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lt2"/>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62" name="Google Shape;2762;p34"/>
            <p:cNvSpPr/>
            <p:nvPr/>
          </p:nvSpPr>
          <p:spPr>
            <a:xfrm>
              <a:off x="2226811" y="998179"/>
              <a:ext cx="92205"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763" name="Google Shape;2763;p34"/>
          <p:cNvGrpSpPr/>
          <p:nvPr/>
        </p:nvGrpSpPr>
        <p:grpSpPr>
          <a:xfrm>
            <a:off x="2282274" y="4245079"/>
            <a:ext cx="4528741" cy="453231"/>
            <a:chOff x="2226811" y="890954"/>
            <a:chExt cx="4528741" cy="453231"/>
          </a:xfrm>
        </p:grpSpPr>
        <p:sp>
          <p:nvSpPr>
            <p:cNvPr id="2764" name="Google Shape;2764;p34"/>
            <p:cNvSpPr/>
            <p:nvPr/>
          </p:nvSpPr>
          <p:spPr>
            <a:xfrm>
              <a:off x="3450556" y="1023015"/>
              <a:ext cx="92574"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65" name="Google Shape;2765;p34"/>
            <p:cNvSpPr/>
            <p:nvPr/>
          </p:nvSpPr>
          <p:spPr>
            <a:xfrm>
              <a:off x="3909737" y="948569"/>
              <a:ext cx="92205"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66" name="Google Shape;2766;p34"/>
            <p:cNvSpPr/>
            <p:nvPr/>
          </p:nvSpPr>
          <p:spPr>
            <a:xfrm>
              <a:off x="4521241" y="890954"/>
              <a:ext cx="92574"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67" name="Google Shape;2767;p34"/>
            <p:cNvSpPr/>
            <p:nvPr/>
          </p:nvSpPr>
          <p:spPr>
            <a:xfrm>
              <a:off x="5439602" y="925498"/>
              <a:ext cx="92205" cy="384143"/>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68" name="Google Shape;2768;p34"/>
            <p:cNvSpPr/>
            <p:nvPr/>
          </p:nvSpPr>
          <p:spPr>
            <a:xfrm>
              <a:off x="4827361" y="985508"/>
              <a:ext cx="92205"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69" name="Google Shape;2769;p34"/>
            <p:cNvSpPr/>
            <p:nvPr/>
          </p:nvSpPr>
          <p:spPr>
            <a:xfrm>
              <a:off x="3297865" y="1043880"/>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70" name="Google Shape;2770;p34"/>
            <p:cNvSpPr/>
            <p:nvPr/>
          </p:nvSpPr>
          <p:spPr>
            <a:xfrm>
              <a:off x="3756677" y="1043943"/>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71" name="Google Shape;2771;p34"/>
            <p:cNvSpPr/>
            <p:nvPr/>
          </p:nvSpPr>
          <p:spPr>
            <a:xfrm>
              <a:off x="4368549" y="978764"/>
              <a:ext cx="92574"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72" name="Google Shape;2772;p34"/>
            <p:cNvSpPr/>
            <p:nvPr/>
          </p:nvSpPr>
          <p:spPr>
            <a:xfrm>
              <a:off x="5133482" y="1056802"/>
              <a:ext cx="92205"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73" name="Google Shape;2773;p34"/>
            <p:cNvSpPr/>
            <p:nvPr/>
          </p:nvSpPr>
          <p:spPr>
            <a:xfrm>
              <a:off x="5898415" y="1087186"/>
              <a:ext cx="92205" cy="60767"/>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74" name="Google Shape;2774;p34"/>
            <p:cNvSpPr/>
            <p:nvPr/>
          </p:nvSpPr>
          <p:spPr>
            <a:xfrm>
              <a:off x="5745354" y="1039846"/>
              <a:ext cx="92205" cy="155447"/>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75" name="Google Shape;2775;p34"/>
            <p:cNvSpPr/>
            <p:nvPr/>
          </p:nvSpPr>
          <p:spPr>
            <a:xfrm>
              <a:off x="6510287" y="1053083"/>
              <a:ext cx="92574"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76" name="Google Shape;2776;p34"/>
            <p:cNvSpPr/>
            <p:nvPr/>
          </p:nvSpPr>
          <p:spPr>
            <a:xfrm>
              <a:off x="6357595" y="1073255"/>
              <a:ext cx="92205"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77" name="Google Shape;2777;p34"/>
            <p:cNvSpPr/>
            <p:nvPr/>
          </p:nvSpPr>
          <p:spPr>
            <a:xfrm>
              <a:off x="6663347" y="1063925"/>
              <a:ext cx="92205"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78" name="Google Shape;2778;p34"/>
            <p:cNvSpPr/>
            <p:nvPr/>
          </p:nvSpPr>
          <p:spPr>
            <a:xfrm>
              <a:off x="6204535" y="1008832"/>
              <a:ext cx="92205"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79" name="Google Shape;2779;p34"/>
            <p:cNvSpPr/>
            <p:nvPr/>
          </p:nvSpPr>
          <p:spPr>
            <a:xfrm>
              <a:off x="5286542" y="1029823"/>
              <a:ext cx="92205"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80" name="Google Shape;2780;p34"/>
            <p:cNvSpPr/>
            <p:nvPr/>
          </p:nvSpPr>
          <p:spPr>
            <a:xfrm>
              <a:off x="4062797" y="1043880"/>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81" name="Google Shape;2781;p34"/>
            <p:cNvSpPr/>
            <p:nvPr/>
          </p:nvSpPr>
          <p:spPr>
            <a:xfrm>
              <a:off x="2991744" y="1043943"/>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82" name="Google Shape;2782;p34"/>
            <p:cNvSpPr/>
            <p:nvPr/>
          </p:nvSpPr>
          <p:spPr>
            <a:xfrm>
              <a:off x="2685624" y="1069472"/>
              <a:ext cx="92205"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83" name="Google Shape;2783;p34"/>
            <p:cNvSpPr/>
            <p:nvPr/>
          </p:nvSpPr>
          <p:spPr>
            <a:xfrm>
              <a:off x="2379503" y="1069535"/>
              <a:ext cx="92574"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84" name="Google Shape;2784;p34"/>
            <p:cNvSpPr/>
            <p:nvPr/>
          </p:nvSpPr>
          <p:spPr>
            <a:xfrm>
              <a:off x="2532563" y="1037261"/>
              <a:ext cx="92205"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85" name="Google Shape;2785;p34"/>
            <p:cNvSpPr/>
            <p:nvPr/>
          </p:nvSpPr>
          <p:spPr>
            <a:xfrm>
              <a:off x="3144804" y="1086996"/>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86" name="Google Shape;2786;p34"/>
            <p:cNvSpPr/>
            <p:nvPr/>
          </p:nvSpPr>
          <p:spPr>
            <a:xfrm>
              <a:off x="3603617" y="1086996"/>
              <a:ext cx="92574"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87" name="Google Shape;2787;p34"/>
            <p:cNvSpPr/>
            <p:nvPr/>
          </p:nvSpPr>
          <p:spPr>
            <a:xfrm>
              <a:off x="4215858" y="1086996"/>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88" name="Google Shape;2788;p34"/>
            <p:cNvSpPr/>
            <p:nvPr/>
          </p:nvSpPr>
          <p:spPr>
            <a:xfrm>
              <a:off x="4980422" y="1002717"/>
              <a:ext cx="92205"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89" name="Google Shape;2789;p34"/>
            <p:cNvSpPr/>
            <p:nvPr/>
          </p:nvSpPr>
          <p:spPr>
            <a:xfrm>
              <a:off x="4674301" y="1098532"/>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90" name="Google Shape;2790;p34"/>
            <p:cNvSpPr/>
            <p:nvPr/>
          </p:nvSpPr>
          <p:spPr>
            <a:xfrm>
              <a:off x="5592294" y="1098532"/>
              <a:ext cx="92574" cy="38074"/>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91" name="Google Shape;2791;p34"/>
            <p:cNvSpPr/>
            <p:nvPr/>
          </p:nvSpPr>
          <p:spPr>
            <a:xfrm>
              <a:off x="6051475" y="1098532"/>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92" name="Google Shape;2792;p34"/>
            <p:cNvSpPr/>
            <p:nvPr/>
          </p:nvSpPr>
          <p:spPr>
            <a:xfrm>
              <a:off x="2838684" y="1102314"/>
              <a:ext cx="92205"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accent1"/>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93" name="Google Shape;2793;p34"/>
            <p:cNvSpPr/>
            <p:nvPr/>
          </p:nvSpPr>
          <p:spPr>
            <a:xfrm>
              <a:off x="2226811" y="998179"/>
              <a:ext cx="92205"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794" name="Google Shape;2794;p34"/>
          <p:cNvGrpSpPr/>
          <p:nvPr/>
        </p:nvGrpSpPr>
        <p:grpSpPr>
          <a:xfrm rot="10800000">
            <a:off x="2282274" y="615704"/>
            <a:ext cx="4528741" cy="453231"/>
            <a:chOff x="2226811" y="890954"/>
            <a:chExt cx="4528741" cy="453231"/>
          </a:xfrm>
        </p:grpSpPr>
        <p:sp>
          <p:nvSpPr>
            <p:cNvPr id="2795" name="Google Shape;2795;p34"/>
            <p:cNvSpPr/>
            <p:nvPr/>
          </p:nvSpPr>
          <p:spPr>
            <a:xfrm>
              <a:off x="3450556" y="1023015"/>
              <a:ext cx="92574"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96" name="Google Shape;2796;p34"/>
            <p:cNvSpPr/>
            <p:nvPr/>
          </p:nvSpPr>
          <p:spPr>
            <a:xfrm>
              <a:off x="3909737" y="948569"/>
              <a:ext cx="92205"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97" name="Google Shape;2797;p34"/>
            <p:cNvSpPr/>
            <p:nvPr/>
          </p:nvSpPr>
          <p:spPr>
            <a:xfrm>
              <a:off x="4521241" y="890954"/>
              <a:ext cx="92574"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98" name="Google Shape;2798;p34"/>
            <p:cNvSpPr/>
            <p:nvPr/>
          </p:nvSpPr>
          <p:spPr>
            <a:xfrm>
              <a:off x="5439602" y="925498"/>
              <a:ext cx="92205" cy="384143"/>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99" name="Google Shape;2799;p34"/>
            <p:cNvSpPr/>
            <p:nvPr/>
          </p:nvSpPr>
          <p:spPr>
            <a:xfrm>
              <a:off x="4827361" y="985508"/>
              <a:ext cx="92205"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0" name="Google Shape;2800;p34"/>
            <p:cNvSpPr/>
            <p:nvPr/>
          </p:nvSpPr>
          <p:spPr>
            <a:xfrm>
              <a:off x="3297865" y="1043880"/>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1" name="Google Shape;2801;p34"/>
            <p:cNvSpPr/>
            <p:nvPr/>
          </p:nvSpPr>
          <p:spPr>
            <a:xfrm>
              <a:off x="3756677" y="1043943"/>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2" name="Google Shape;2802;p34"/>
            <p:cNvSpPr/>
            <p:nvPr/>
          </p:nvSpPr>
          <p:spPr>
            <a:xfrm>
              <a:off x="4368549" y="978764"/>
              <a:ext cx="92574"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3" name="Google Shape;2803;p34"/>
            <p:cNvSpPr/>
            <p:nvPr/>
          </p:nvSpPr>
          <p:spPr>
            <a:xfrm>
              <a:off x="5133482" y="1056802"/>
              <a:ext cx="92205"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4" name="Google Shape;2804;p34"/>
            <p:cNvSpPr/>
            <p:nvPr/>
          </p:nvSpPr>
          <p:spPr>
            <a:xfrm>
              <a:off x="5898415" y="1087186"/>
              <a:ext cx="92205" cy="60767"/>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5" name="Google Shape;2805;p34"/>
            <p:cNvSpPr/>
            <p:nvPr/>
          </p:nvSpPr>
          <p:spPr>
            <a:xfrm>
              <a:off x="5745354" y="1039846"/>
              <a:ext cx="92205" cy="155447"/>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6" name="Google Shape;2806;p34"/>
            <p:cNvSpPr/>
            <p:nvPr/>
          </p:nvSpPr>
          <p:spPr>
            <a:xfrm>
              <a:off x="6510287" y="1053083"/>
              <a:ext cx="92574"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7" name="Google Shape;2807;p34"/>
            <p:cNvSpPr/>
            <p:nvPr/>
          </p:nvSpPr>
          <p:spPr>
            <a:xfrm>
              <a:off x="6357595" y="1073255"/>
              <a:ext cx="92205"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8" name="Google Shape;2808;p34"/>
            <p:cNvSpPr/>
            <p:nvPr/>
          </p:nvSpPr>
          <p:spPr>
            <a:xfrm>
              <a:off x="6663347" y="1063925"/>
              <a:ext cx="92205"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9" name="Google Shape;2809;p34"/>
            <p:cNvSpPr/>
            <p:nvPr/>
          </p:nvSpPr>
          <p:spPr>
            <a:xfrm>
              <a:off x="6204535" y="1008832"/>
              <a:ext cx="92205"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0" name="Google Shape;2810;p34"/>
            <p:cNvSpPr/>
            <p:nvPr/>
          </p:nvSpPr>
          <p:spPr>
            <a:xfrm>
              <a:off x="5286542" y="1029823"/>
              <a:ext cx="92205"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1" name="Google Shape;2811;p34"/>
            <p:cNvSpPr/>
            <p:nvPr/>
          </p:nvSpPr>
          <p:spPr>
            <a:xfrm>
              <a:off x="4062797" y="1043880"/>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2" name="Google Shape;2812;p34"/>
            <p:cNvSpPr/>
            <p:nvPr/>
          </p:nvSpPr>
          <p:spPr>
            <a:xfrm>
              <a:off x="2991744" y="1043943"/>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3" name="Google Shape;2813;p34"/>
            <p:cNvSpPr/>
            <p:nvPr/>
          </p:nvSpPr>
          <p:spPr>
            <a:xfrm>
              <a:off x="2685624" y="1069472"/>
              <a:ext cx="92205"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4" name="Google Shape;2814;p34"/>
            <p:cNvSpPr/>
            <p:nvPr/>
          </p:nvSpPr>
          <p:spPr>
            <a:xfrm>
              <a:off x="2379503" y="1069535"/>
              <a:ext cx="92574"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5" name="Google Shape;2815;p34"/>
            <p:cNvSpPr/>
            <p:nvPr/>
          </p:nvSpPr>
          <p:spPr>
            <a:xfrm>
              <a:off x="2532563" y="1037261"/>
              <a:ext cx="92205"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6" name="Google Shape;2816;p34"/>
            <p:cNvSpPr/>
            <p:nvPr/>
          </p:nvSpPr>
          <p:spPr>
            <a:xfrm>
              <a:off x="3144804" y="1086996"/>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7" name="Google Shape;2817;p34"/>
            <p:cNvSpPr/>
            <p:nvPr/>
          </p:nvSpPr>
          <p:spPr>
            <a:xfrm>
              <a:off x="3603617" y="1086996"/>
              <a:ext cx="92574"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8" name="Google Shape;2818;p34"/>
            <p:cNvSpPr/>
            <p:nvPr/>
          </p:nvSpPr>
          <p:spPr>
            <a:xfrm>
              <a:off x="4215858" y="1086996"/>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9" name="Google Shape;2819;p34"/>
            <p:cNvSpPr/>
            <p:nvPr/>
          </p:nvSpPr>
          <p:spPr>
            <a:xfrm>
              <a:off x="4980422" y="1002717"/>
              <a:ext cx="92205"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20" name="Google Shape;2820;p34"/>
            <p:cNvSpPr/>
            <p:nvPr/>
          </p:nvSpPr>
          <p:spPr>
            <a:xfrm>
              <a:off x="4674301" y="1098532"/>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21" name="Google Shape;2821;p34"/>
            <p:cNvSpPr/>
            <p:nvPr/>
          </p:nvSpPr>
          <p:spPr>
            <a:xfrm>
              <a:off x="5592294" y="1098532"/>
              <a:ext cx="92574" cy="38074"/>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22" name="Google Shape;2822;p34"/>
            <p:cNvSpPr/>
            <p:nvPr/>
          </p:nvSpPr>
          <p:spPr>
            <a:xfrm>
              <a:off x="6051475" y="1098532"/>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23" name="Google Shape;2823;p34"/>
            <p:cNvSpPr/>
            <p:nvPr/>
          </p:nvSpPr>
          <p:spPr>
            <a:xfrm>
              <a:off x="2838684" y="1102314"/>
              <a:ext cx="92205"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lt2"/>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24" name="Google Shape;2824;p34"/>
            <p:cNvSpPr/>
            <p:nvPr/>
          </p:nvSpPr>
          <p:spPr>
            <a:xfrm>
              <a:off x="2226811" y="998179"/>
              <a:ext cx="92205"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825" name="Google Shape;2825;p34"/>
          <p:cNvGrpSpPr/>
          <p:nvPr/>
        </p:nvGrpSpPr>
        <p:grpSpPr>
          <a:xfrm>
            <a:off x="2282274" y="539504"/>
            <a:ext cx="4528741" cy="453231"/>
            <a:chOff x="2226811" y="890954"/>
            <a:chExt cx="4528741" cy="453231"/>
          </a:xfrm>
        </p:grpSpPr>
        <p:sp>
          <p:nvSpPr>
            <p:cNvPr id="2826" name="Google Shape;2826;p34"/>
            <p:cNvSpPr/>
            <p:nvPr/>
          </p:nvSpPr>
          <p:spPr>
            <a:xfrm>
              <a:off x="3450556" y="1023015"/>
              <a:ext cx="92574"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27" name="Google Shape;2827;p34"/>
            <p:cNvSpPr/>
            <p:nvPr/>
          </p:nvSpPr>
          <p:spPr>
            <a:xfrm>
              <a:off x="3909737" y="948569"/>
              <a:ext cx="92205"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28" name="Google Shape;2828;p34"/>
            <p:cNvSpPr/>
            <p:nvPr/>
          </p:nvSpPr>
          <p:spPr>
            <a:xfrm>
              <a:off x="4521241" y="890954"/>
              <a:ext cx="92574"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29" name="Google Shape;2829;p34"/>
            <p:cNvSpPr/>
            <p:nvPr/>
          </p:nvSpPr>
          <p:spPr>
            <a:xfrm>
              <a:off x="5439602" y="925498"/>
              <a:ext cx="92205" cy="384143"/>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0" name="Google Shape;2830;p34"/>
            <p:cNvSpPr/>
            <p:nvPr/>
          </p:nvSpPr>
          <p:spPr>
            <a:xfrm>
              <a:off x="4827361" y="985508"/>
              <a:ext cx="92205"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1" name="Google Shape;2831;p34"/>
            <p:cNvSpPr/>
            <p:nvPr/>
          </p:nvSpPr>
          <p:spPr>
            <a:xfrm>
              <a:off x="3297865" y="1043880"/>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2" name="Google Shape;2832;p34"/>
            <p:cNvSpPr/>
            <p:nvPr/>
          </p:nvSpPr>
          <p:spPr>
            <a:xfrm>
              <a:off x="3756677" y="1043943"/>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3" name="Google Shape;2833;p34"/>
            <p:cNvSpPr/>
            <p:nvPr/>
          </p:nvSpPr>
          <p:spPr>
            <a:xfrm>
              <a:off x="4368549" y="978764"/>
              <a:ext cx="92574"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4" name="Google Shape;2834;p34"/>
            <p:cNvSpPr/>
            <p:nvPr/>
          </p:nvSpPr>
          <p:spPr>
            <a:xfrm>
              <a:off x="5133482" y="1056802"/>
              <a:ext cx="92205"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5" name="Google Shape;2835;p34"/>
            <p:cNvSpPr/>
            <p:nvPr/>
          </p:nvSpPr>
          <p:spPr>
            <a:xfrm>
              <a:off x="5898415" y="1087186"/>
              <a:ext cx="92205" cy="60767"/>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6" name="Google Shape;2836;p34"/>
            <p:cNvSpPr/>
            <p:nvPr/>
          </p:nvSpPr>
          <p:spPr>
            <a:xfrm>
              <a:off x="5745354" y="1039846"/>
              <a:ext cx="92205" cy="155447"/>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7" name="Google Shape;2837;p34"/>
            <p:cNvSpPr/>
            <p:nvPr/>
          </p:nvSpPr>
          <p:spPr>
            <a:xfrm>
              <a:off x="6510287" y="1053083"/>
              <a:ext cx="92574"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8" name="Google Shape;2838;p34"/>
            <p:cNvSpPr/>
            <p:nvPr/>
          </p:nvSpPr>
          <p:spPr>
            <a:xfrm>
              <a:off x="6357595" y="1073255"/>
              <a:ext cx="92205"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9" name="Google Shape;2839;p34"/>
            <p:cNvSpPr/>
            <p:nvPr/>
          </p:nvSpPr>
          <p:spPr>
            <a:xfrm>
              <a:off x="6663347" y="1063925"/>
              <a:ext cx="92205"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0" name="Google Shape;2840;p34"/>
            <p:cNvSpPr/>
            <p:nvPr/>
          </p:nvSpPr>
          <p:spPr>
            <a:xfrm>
              <a:off x="6204535" y="1008832"/>
              <a:ext cx="92205"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1" name="Google Shape;2841;p34"/>
            <p:cNvSpPr/>
            <p:nvPr/>
          </p:nvSpPr>
          <p:spPr>
            <a:xfrm>
              <a:off x="5286542" y="1029823"/>
              <a:ext cx="92205"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2" name="Google Shape;2842;p34"/>
            <p:cNvSpPr/>
            <p:nvPr/>
          </p:nvSpPr>
          <p:spPr>
            <a:xfrm>
              <a:off x="4062797" y="1043880"/>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3" name="Google Shape;2843;p34"/>
            <p:cNvSpPr/>
            <p:nvPr/>
          </p:nvSpPr>
          <p:spPr>
            <a:xfrm>
              <a:off x="2991744" y="1043943"/>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4" name="Google Shape;2844;p34"/>
            <p:cNvSpPr/>
            <p:nvPr/>
          </p:nvSpPr>
          <p:spPr>
            <a:xfrm>
              <a:off x="2685624" y="1069472"/>
              <a:ext cx="92205"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5" name="Google Shape;2845;p34"/>
            <p:cNvSpPr/>
            <p:nvPr/>
          </p:nvSpPr>
          <p:spPr>
            <a:xfrm>
              <a:off x="2379503" y="1069535"/>
              <a:ext cx="92574"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6" name="Google Shape;2846;p34"/>
            <p:cNvSpPr/>
            <p:nvPr/>
          </p:nvSpPr>
          <p:spPr>
            <a:xfrm>
              <a:off x="2532563" y="1037261"/>
              <a:ext cx="92205"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7" name="Google Shape;2847;p34"/>
            <p:cNvSpPr/>
            <p:nvPr/>
          </p:nvSpPr>
          <p:spPr>
            <a:xfrm>
              <a:off x="3144804" y="1086996"/>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8" name="Google Shape;2848;p34"/>
            <p:cNvSpPr/>
            <p:nvPr/>
          </p:nvSpPr>
          <p:spPr>
            <a:xfrm>
              <a:off x="3603617" y="1086996"/>
              <a:ext cx="92574"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9" name="Google Shape;2849;p34"/>
            <p:cNvSpPr/>
            <p:nvPr/>
          </p:nvSpPr>
          <p:spPr>
            <a:xfrm>
              <a:off x="4215858" y="1086996"/>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50" name="Google Shape;2850;p34"/>
            <p:cNvSpPr/>
            <p:nvPr/>
          </p:nvSpPr>
          <p:spPr>
            <a:xfrm>
              <a:off x="4980422" y="1002717"/>
              <a:ext cx="92205"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51" name="Google Shape;2851;p34"/>
            <p:cNvSpPr/>
            <p:nvPr/>
          </p:nvSpPr>
          <p:spPr>
            <a:xfrm>
              <a:off x="4674301" y="1098532"/>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52" name="Google Shape;2852;p34"/>
            <p:cNvSpPr/>
            <p:nvPr/>
          </p:nvSpPr>
          <p:spPr>
            <a:xfrm>
              <a:off x="5592294" y="1098532"/>
              <a:ext cx="92574" cy="38074"/>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53" name="Google Shape;2853;p34"/>
            <p:cNvSpPr/>
            <p:nvPr/>
          </p:nvSpPr>
          <p:spPr>
            <a:xfrm>
              <a:off x="6051475" y="1098532"/>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54" name="Google Shape;2854;p34"/>
            <p:cNvSpPr/>
            <p:nvPr/>
          </p:nvSpPr>
          <p:spPr>
            <a:xfrm>
              <a:off x="2838684" y="1102314"/>
              <a:ext cx="92205"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accent1"/>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55" name="Google Shape;2855;p34"/>
            <p:cNvSpPr/>
            <p:nvPr/>
          </p:nvSpPr>
          <p:spPr>
            <a:xfrm>
              <a:off x="2226811" y="998179"/>
              <a:ext cx="92205"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1013302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859"/>
        <p:cNvGrpSpPr/>
        <p:nvPr/>
      </p:nvGrpSpPr>
      <p:grpSpPr>
        <a:xfrm>
          <a:off x="0" y="0"/>
          <a:ext cx="0" cy="0"/>
          <a:chOff x="0" y="0"/>
          <a:chExt cx="0" cy="0"/>
        </a:xfrm>
      </p:grpSpPr>
      <p:pic>
        <p:nvPicPr>
          <p:cNvPr id="2860" name="Google Shape;2860;p35"/>
          <p:cNvPicPr preferRelativeResize="0">
            <a:picLocks noGrp="1"/>
          </p:cNvPicPr>
          <p:nvPr>
            <p:ph type="pic" idx="2"/>
          </p:nvPr>
        </p:nvPicPr>
        <p:blipFill rotWithShape="1">
          <a:blip r:embed="rId3">
            <a:alphaModFix/>
          </a:blip>
          <a:srcRect t="7627" b="7627"/>
          <a:stretch/>
        </p:blipFill>
        <p:spPr>
          <a:xfrm>
            <a:off x="-25" y="-13725"/>
            <a:ext cx="9144003" cy="5157299"/>
          </a:xfrm>
          <a:prstGeom prst="rect">
            <a:avLst/>
          </a:prstGeom>
        </p:spPr>
      </p:pic>
      <p:sp>
        <p:nvSpPr>
          <p:cNvPr id="2861" name="Google Shape;2861;p35"/>
          <p:cNvSpPr txBox="1">
            <a:spLocks noGrp="1"/>
          </p:cNvSpPr>
          <p:nvPr>
            <p:ph type="title"/>
          </p:nvPr>
        </p:nvSpPr>
        <p:spPr>
          <a:xfrm>
            <a:off x="720000" y="3756800"/>
            <a:ext cx="7704000" cy="847200"/>
          </a:xfrm>
          <a:prstGeom prst="rect">
            <a:avLst/>
          </a:prstGeom>
          <a:solidFill>
            <a:schemeClr val="accent1"/>
          </a:solidFill>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accent2"/>
                </a:solidFill>
                <a:latin typeface="Lato"/>
                <a:ea typeface="Lato"/>
                <a:cs typeface="Lato"/>
                <a:sym typeface="Lato"/>
              </a:rPr>
              <a:t>As a scientist, you will play a pivotal role in advancing human knowledge, solving complex problems, and driving innovation</a:t>
            </a:r>
            <a:endParaRPr b="1">
              <a:solidFill>
                <a:schemeClr val="accent2"/>
              </a:solidFill>
              <a:latin typeface="Lato"/>
              <a:ea typeface="Lato"/>
              <a:cs typeface="Lato"/>
              <a:sym typeface="Lato"/>
            </a:endParaRPr>
          </a:p>
        </p:txBody>
      </p:sp>
      <p:grpSp>
        <p:nvGrpSpPr>
          <p:cNvPr id="2862" name="Google Shape;2862;p35"/>
          <p:cNvGrpSpPr/>
          <p:nvPr/>
        </p:nvGrpSpPr>
        <p:grpSpPr>
          <a:xfrm>
            <a:off x="625852" y="3604544"/>
            <a:ext cx="397957" cy="577662"/>
            <a:chOff x="6031440" y="1249200"/>
            <a:chExt cx="388440" cy="1649520"/>
          </a:xfrm>
        </p:grpSpPr>
        <p:sp>
          <p:nvSpPr>
            <p:cNvPr id="2863" name="Google Shape;2863;p35"/>
            <p:cNvSpPr/>
            <p:nvPr/>
          </p:nvSpPr>
          <p:spPr>
            <a:xfrm>
              <a:off x="6031440" y="1801800"/>
              <a:ext cx="90000" cy="1096920"/>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64" name="Google Shape;2864;p35"/>
            <p:cNvSpPr/>
            <p:nvPr/>
          </p:nvSpPr>
          <p:spPr>
            <a:xfrm>
              <a:off x="6329880" y="1249200"/>
              <a:ext cx="90000" cy="443880"/>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65" name="Google Shape;2865;p35"/>
            <p:cNvSpPr/>
            <p:nvPr/>
          </p:nvSpPr>
          <p:spPr>
            <a:xfrm>
              <a:off x="6180480" y="1693080"/>
              <a:ext cx="90360" cy="108720"/>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866" name="Google Shape;2866;p35"/>
          <p:cNvGrpSpPr/>
          <p:nvPr/>
        </p:nvGrpSpPr>
        <p:grpSpPr>
          <a:xfrm flipH="1">
            <a:off x="8176552" y="4407944"/>
            <a:ext cx="397957" cy="577662"/>
            <a:chOff x="6031440" y="1249200"/>
            <a:chExt cx="388440" cy="1649520"/>
          </a:xfrm>
        </p:grpSpPr>
        <p:sp>
          <p:nvSpPr>
            <p:cNvPr id="2867" name="Google Shape;2867;p35"/>
            <p:cNvSpPr/>
            <p:nvPr/>
          </p:nvSpPr>
          <p:spPr>
            <a:xfrm>
              <a:off x="6031440" y="1801800"/>
              <a:ext cx="90000" cy="1096920"/>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68" name="Google Shape;2868;p35"/>
            <p:cNvSpPr/>
            <p:nvPr/>
          </p:nvSpPr>
          <p:spPr>
            <a:xfrm>
              <a:off x="6329880" y="1249200"/>
              <a:ext cx="90000" cy="443880"/>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69" name="Google Shape;2869;p35"/>
            <p:cNvSpPr/>
            <p:nvPr/>
          </p:nvSpPr>
          <p:spPr>
            <a:xfrm>
              <a:off x="6180480" y="1693080"/>
              <a:ext cx="90360" cy="108720"/>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873"/>
        <p:cNvGrpSpPr/>
        <p:nvPr/>
      </p:nvGrpSpPr>
      <p:grpSpPr>
        <a:xfrm>
          <a:off x="0" y="0"/>
          <a:ext cx="0" cy="0"/>
          <a:chOff x="0" y="0"/>
          <a:chExt cx="0" cy="0"/>
        </a:xfrm>
      </p:grpSpPr>
      <p:sp>
        <p:nvSpPr>
          <p:cNvPr id="2874" name="Google Shape;2874;p36"/>
          <p:cNvSpPr txBox="1">
            <a:spLocks noGrp="1"/>
          </p:cNvSpPr>
          <p:nvPr>
            <p:ph type="title"/>
          </p:nvPr>
        </p:nvSpPr>
        <p:spPr>
          <a:xfrm>
            <a:off x="1284000" y="1057549"/>
            <a:ext cx="6576000" cy="171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123,000</a:t>
            </a:r>
            <a:endParaRPr/>
          </a:p>
        </p:txBody>
      </p:sp>
      <p:sp>
        <p:nvSpPr>
          <p:cNvPr id="2875" name="Google Shape;2875;p36"/>
          <p:cNvSpPr txBox="1">
            <a:spLocks noGrp="1"/>
          </p:cNvSpPr>
          <p:nvPr>
            <p:ph type="subTitle" idx="1"/>
          </p:nvPr>
        </p:nvSpPr>
        <p:spPr>
          <a:xfrm>
            <a:off x="1284000" y="2774099"/>
            <a:ext cx="65760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People that will become scientists are born every month</a:t>
            </a:r>
            <a:endParaRPr/>
          </a:p>
        </p:txBody>
      </p:sp>
      <p:grpSp>
        <p:nvGrpSpPr>
          <p:cNvPr id="2876" name="Google Shape;2876;p36"/>
          <p:cNvGrpSpPr/>
          <p:nvPr/>
        </p:nvGrpSpPr>
        <p:grpSpPr>
          <a:xfrm>
            <a:off x="1853375" y="4206300"/>
            <a:ext cx="5421201" cy="960686"/>
            <a:chOff x="1853375" y="4206300"/>
            <a:chExt cx="5421201" cy="960686"/>
          </a:xfrm>
        </p:grpSpPr>
        <p:grpSp>
          <p:nvGrpSpPr>
            <p:cNvPr id="2877" name="Google Shape;2877;p36"/>
            <p:cNvGrpSpPr/>
            <p:nvPr/>
          </p:nvGrpSpPr>
          <p:grpSpPr>
            <a:xfrm>
              <a:off x="1853375" y="4206310"/>
              <a:ext cx="2686628" cy="960675"/>
              <a:chOff x="5179977" y="136093"/>
              <a:chExt cx="2686628" cy="3346133"/>
            </a:xfrm>
          </p:grpSpPr>
          <p:sp>
            <p:nvSpPr>
              <p:cNvPr id="2878" name="Google Shape;2878;p36"/>
              <p:cNvSpPr/>
              <p:nvPr/>
            </p:nvSpPr>
            <p:spPr>
              <a:xfrm>
                <a:off x="5179977" y="2503707"/>
                <a:ext cx="168230" cy="978517"/>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79" name="Google Shape;2879;p36"/>
              <p:cNvSpPr/>
              <p:nvPr/>
            </p:nvSpPr>
            <p:spPr>
              <a:xfrm>
                <a:off x="5389949" y="2080223"/>
                <a:ext cx="168230" cy="1402001"/>
              </a:xfrm>
              <a:custGeom>
                <a:avLst/>
                <a:gdLst/>
                <a:ahLst/>
                <a:cxnLst/>
                <a:rect l="l" t="t" r="r" b="b"/>
                <a:pathLst>
                  <a:path w="665" h="5542" extrusionOk="0">
                    <a:moveTo>
                      <a:pt x="0" y="0"/>
                    </a:moveTo>
                    <a:lnTo>
                      <a:pt x="665" y="0"/>
                    </a:lnTo>
                    <a:lnTo>
                      <a:pt x="665" y="5542"/>
                    </a:lnTo>
                    <a:lnTo>
                      <a:pt x="0" y="554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80" name="Google Shape;2880;p36"/>
              <p:cNvSpPr/>
              <p:nvPr/>
            </p:nvSpPr>
            <p:spPr>
              <a:xfrm>
                <a:off x="5599668" y="1662052"/>
                <a:ext cx="168483" cy="1820173"/>
              </a:xfrm>
              <a:custGeom>
                <a:avLst/>
                <a:gdLst/>
                <a:ahLst/>
                <a:cxnLst/>
                <a:rect l="l" t="t" r="r" b="b"/>
                <a:pathLst>
                  <a:path w="666" h="7195" extrusionOk="0">
                    <a:moveTo>
                      <a:pt x="0" y="0"/>
                    </a:moveTo>
                    <a:lnTo>
                      <a:pt x="666" y="0"/>
                    </a:lnTo>
                    <a:lnTo>
                      <a:pt x="666" y="7195"/>
                    </a:lnTo>
                    <a:lnTo>
                      <a:pt x="0" y="71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81" name="Google Shape;2881;p36"/>
              <p:cNvSpPr/>
              <p:nvPr/>
            </p:nvSpPr>
            <p:spPr>
              <a:xfrm>
                <a:off x="5809639" y="1498628"/>
                <a:ext cx="168230" cy="1983597"/>
              </a:xfrm>
              <a:custGeom>
                <a:avLst/>
                <a:gdLst/>
                <a:ahLst/>
                <a:cxnLst/>
                <a:rect l="l" t="t" r="r" b="b"/>
                <a:pathLst>
                  <a:path w="665" h="7841" extrusionOk="0">
                    <a:moveTo>
                      <a:pt x="0" y="0"/>
                    </a:moveTo>
                    <a:lnTo>
                      <a:pt x="665" y="0"/>
                    </a:lnTo>
                    <a:lnTo>
                      <a:pt x="665" y="7841"/>
                    </a:lnTo>
                    <a:lnTo>
                      <a:pt x="0" y="784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82" name="Google Shape;2882;p36"/>
              <p:cNvSpPr/>
              <p:nvPr/>
            </p:nvSpPr>
            <p:spPr>
              <a:xfrm>
                <a:off x="6229330" y="1194550"/>
                <a:ext cx="168230" cy="2287676"/>
              </a:xfrm>
              <a:custGeom>
                <a:avLst/>
                <a:gdLst/>
                <a:ahLst/>
                <a:cxnLst/>
                <a:rect l="l" t="t" r="r" b="b"/>
                <a:pathLst>
                  <a:path w="665" h="9043" extrusionOk="0">
                    <a:moveTo>
                      <a:pt x="0" y="0"/>
                    </a:moveTo>
                    <a:lnTo>
                      <a:pt x="665" y="0"/>
                    </a:lnTo>
                    <a:lnTo>
                      <a:pt x="665" y="9043"/>
                    </a:lnTo>
                    <a:lnTo>
                      <a:pt x="0" y="904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83" name="Google Shape;2883;p36"/>
              <p:cNvSpPr/>
              <p:nvPr/>
            </p:nvSpPr>
            <p:spPr>
              <a:xfrm>
                <a:off x="6649021" y="1071097"/>
                <a:ext cx="168230" cy="2411129"/>
              </a:xfrm>
              <a:custGeom>
                <a:avLst/>
                <a:gdLst/>
                <a:ahLst/>
                <a:cxnLst/>
                <a:rect l="l" t="t" r="r" b="b"/>
                <a:pathLst>
                  <a:path w="665" h="9531" extrusionOk="0">
                    <a:moveTo>
                      <a:pt x="0" y="0"/>
                    </a:moveTo>
                    <a:lnTo>
                      <a:pt x="665" y="0"/>
                    </a:lnTo>
                    <a:lnTo>
                      <a:pt x="665" y="9531"/>
                    </a:lnTo>
                    <a:lnTo>
                      <a:pt x="0" y="953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84" name="Google Shape;2884;p36"/>
              <p:cNvSpPr/>
              <p:nvPr/>
            </p:nvSpPr>
            <p:spPr>
              <a:xfrm>
                <a:off x="6858993" y="868968"/>
                <a:ext cx="168230" cy="2613258"/>
              </a:xfrm>
              <a:custGeom>
                <a:avLst/>
                <a:gdLst/>
                <a:ahLst/>
                <a:cxnLst/>
                <a:rect l="l" t="t" r="r" b="b"/>
                <a:pathLst>
                  <a:path w="665" h="10330" extrusionOk="0">
                    <a:moveTo>
                      <a:pt x="0" y="0"/>
                    </a:moveTo>
                    <a:lnTo>
                      <a:pt x="665" y="0"/>
                    </a:lnTo>
                    <a:lnTo>
                      <a:pt x="665" y="10330"/>
                    </a:lnTo>
                    <a:lnTo>
                      <a:pt x="0" y="1033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85" name="Google Shape;2885;p36"/>
              <p:cNvSpPr/>
              <p:nvPr/>
            </p:nvSpPr>
            <p:spPr>
              <a:xfrm>
                <a:off x="7068712" y="447761"/>
                <a:ext cx="168230" cy="3034465"/>
              </a:xfrm>
              <a:custGeom>
                <a:avLst/>
                <a:gdLst/>
                <a:ahLst/>
                <a:cxnLst/>
                <a:rect l="l" t="t" r="r" b="b"/>
                <a:pathLst>
                  <a:path w="665" h="11995" extrusionOk="0">
                    <a:moveTo>
                      <a:pt x="0" y="0"/>
                    </a:moveTo>
                    <a:lnTo>
                      <a:pt x="665" y="0"/>
                    </a:lnTo>
                    <a:lnTo>
                      <a:pt x="665" y="11995"/>
                    </a:lnTo>
                    <a:lnTo>
                      <a:pt x="0" y="119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86" name="Google Shape;2886;p36"/>
              <p:cNvSpPr/>
              <p:nvPr/>
            </p:nvSpPr>
            <p:spPr>
              <a:xfrm>
                <a:off x="7278684" y="546928"/>
                <a:ext cx="168230" cy="2935298"/>
              </a:xfrm>
              <a:custGeom>
                <a:avLst/>
                <a:gdLst/>
                <a:ahLst/>
                <a:cxnLst/>
                <a:rect l="l" t="t" r="r" b="b"/>
                <a:pathLst>
                  <a:path w="665" h="11603" extrusionOk="0">
                    <a:moveTo>
                      <a:pt x="0" y="0"/>
                    </a:moveTo>
                    <a:lnTo>
                      <a:pt x="665" y="0"/>
                    </a:lnTo>
                    <a:lnTo>
                      <a:pt x="665" y="11603"/>
                    </a:lnTo>
                    <a:lnTo>
                      <a:pt x="0" y="1160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87" name="Google Shape;2887;p36"/>
              <p:cNvSpPr/>
              <p:nvPr/>
            </p:nvSpPr>
            <p:spPr>
              <a:xfrm>
                <a:off x="7488656" y="315201"/>
                <a:ext cx="168230" cy="3167025"/>
              </a:xfrm>
              <a:custGeom>
                <a:avLst/>
                <a:gdLst/>
                <a:ahLst/>
                <a:cxnLst/>
                <a:rect l="l" t="t" r="r" b="b"/>
                <a:pathLst>
                  <a:path w="665" h="12519" extrusionOk="0">
                    <a:moveTo>
                      <a:pt x="0" y="0"/>
                    </a:moveTo>
                    <a:lnTo>
                      <a:pt x="665" y="0"/>
                    </a:lnTo>
                    <a:lnTo>
                      <a:pt x="665" y="12519"/>
                    </a:lnTo>
                    <a:lnTo>
                      <a:pt x="0" y="1251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88" name="Google Shape;2888;p36"/>
              <p:cNvSpPr/>
              <p:nvPr/>
            </p:nvSpPr>
            <p:spPr>
              <a:xfrm>
                <a:off x="7698375" y="136093"/>
                <a:ext cx="168230" cy="3346133"/>
              </a:xfrm>
              <a:custGeom>
                <a:avLst/>
                <a:gdLst/>
                <a:ahLst/>
                <a:cxnLst/>
                <a:rect l="l" t="t" r="r" b="b"/>
                <a:pathLst>
                  <a:path w="665" h="13227" extrusionOk="0">
                    <a:moveTo>
                      <a:pt x="0" y="0"/>
                    </a:moveTo>
                    <a:lnTo>
                      <a:pt x="665" y="0"/>
                    </a:lnTo>
                    <a:lnTo>
                      <a:pt x="665" y="13227"/>
                    </a:lnTo>
                    <a:lnTo>
                      <a:pt x="0" y="1322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89" name="Google Shape;2889;p36"/>
              <p:cNvSpPr/>
              <p:nvPr/>
            </p:nvSpPr>
            <p:spPr>
              <a:xfrm>
                <a:off x="6019611" y="1745787"/>
                <a:ext cx="168230" cy="1736438"/>
              </a:xfrm>
              <a:custGeom>
                <a:avLst/>
                <a:gdLst/>
                <a:ahLst/>
                <a:cxnLst/>
                <a:rect l="l" t="t" r="r" b="b"/>
                <a:pathLst>
                  <a:path w="665" h="6864" extrusionOk="0">
                    <a:moveTo>
                      <a:pt x="0" y="0"/>
                    </a:moveTo>
                    <a:lnTo>
                      <a:pt x="665" y="0"/>
                    </a:lnTo>
                    <a:lnTo>
                      <a:pt x="665" y="6864"/>
                    </a:lnTo>
                    <a:lnTo>
                      <a:pt x="0" y="686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90" name="Google Shape;2890;p36"/>
              <p:cNvSpPr/>
              <p:nvPr/>
            </p:nvSpPr>
            <p:spPr>
              <a:xfrm>
                <a:off x="6439049" y="1559090"/>
                <a:ext cx="168230" cy="1923135"/>
              </a:xfrm>
              <a:custGeom>
                <a:avLst/>
                <a:gdLst/>
                <a:ahLst/>
                <a:cxnLst/>
                <a:rect l="l" t="t" r="r" b="b"/>
                <a:pathLst>
                  <a:path w="665" h="7602" extrusionOk="0">
                    <a:moveTo>
                      <a:pt x="0" y="0"/>
                    </a:moveTo>
                    <a:lnTo>
                      <a:pt x="665" y="0"/>
                    </a:lnTo>
                    <a:lnTo>
                      <a:pt x="665" y="7602"/>
                    </a:lnTo>
                    <a:lnTo>
                      <a:pt x="0" y="76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891" name="Google Shape;2891;p36"/>
            <p:cNvGrpSpPr/>
            <p:nvPr/>
          </p:nvGrpSpPr>
          <p:grpSpPr>
            <a:xfrm flipH="1">
              <a:off x="4587948" y="4206300"/>
              <a:ext cx="2686628" cy="960675"/>
              <a:chOff x="5179977" y="136093"/>
              <a:chExt cx="2686628" cy="3346133"/>
            </a:xfrm>
          </p:grpSpPr>
          <p:sp>
            <p:nvSpPr>
              <p:cNvPr id="2892" name="Google Shape;2892;p36"/>
              <p:cNvSpPr/>
              <p:nvPr/>
            </p:nvSpPr>
            <p:spPr>
              <a:xfrm>
                <a:off x="5179977" y="2503707"/>
                <a:ext cx="168230" cy="978517"/>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93" name="Google Shape;2893;p36"/>
              <p:cNvSpPr/>
              <p:nvPr/>
            </p:nvSpPr>
            <p:spPr>
              <a:xfrm>
                <a:off x="5389949" y="2080223"/>
                <a:ext cx="168230" cy="1402001"/>
              </a:xfrm>
              <a:custGeom>
                <a:avLst/>
                <a:gdLst/>
                <a:ahLst/>
                <a:cxnLst/>
                <a:rect l="l" t="t" r="r" b="b"/>
                <a:pathLst>
                  <a:path w="665" h="5542" extrusionOk="0">
                    <a:moveTo>
                      <a:pt x="0" y="0"/>
                    </a:moveTo>
                    <a:lnTo>
                      <a:pt x="665" y="0"/>
                    </a:lnTo>
                    <a:lnTo>
                      <a:pt x="665" y="5542"/>
                    </a:lnTo>
                    <a:lnTo>
                      <a:pt x="0" y="554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94" name="Google Shape;2894;p36"/>
              <p:cNvSpPr/>
              <p:nvPr/>
            </p:nvSpPr>
            <p:spPr>
              <a:xfrm>
                <a:off x="5599668" y="1662052"/>
                <a:ext cx="168483" cy="1820173"/>
              </a:xfrm>
              <a:custGeom>
                <a:avLst/>
                <a:gdLst/>
                <a:ahLst/>
                <a:cxnLst/>
                <a:rect l="l" t="t" r="r" b="b"/>
                <a:pathLst>
                  <a:path w="666" h="7195" extrusionOk="0">
                    <a:moveTo>
                      <a:pt x="0" y="0"/>
                    </a:moveTo>
                    <a:lnTo>
                      <a:pt x="666" y="0"/>
                    </a:lnTo>
                    <a:lnTo>
                      <a:pt x="666" y="7195"/>
                    </a:lnTo>
                    <a:lnTo>
                      <a:pt x="0" y="71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95" name="Google Shape;2895;p36"/>
              <p:cNvSpPr/>
              <p:nvPr/>
            </p:nvSpPr>
            <p:spPr>
              <a:xfrm>
                <a:off x="5809639" y="1498628"/>
                <a:ext cx="168230" cy="1983597"/>
              </a:xfrm>
              <a:custGeom>
                <a:avLst/>
                <a:gdLst/>
                <a:ahLst/>
                <a:cxnLst/>
                <a:rect l="l" t="t" r="r" b="b"/>
                <a:pathLst>
                  <a:path w="665" h="7841" extrusionOk="0">
                    <a:moveTo>
                      <a:pt x="0" y="0"/>
                    </a:moveTo>
                    <a:lnTo>
                      <a:pt x="665" y="0"/>
                    </a:lnTo>
                    <a:lnTo>
                      <a:pt x="665" y="7841"/>
                    </a:lnTo>
                    <a:lnTo>
                      <a:pt x="0" y="784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96" name="Google Shape;2896;p36"/>
              <p:cNvSpPr/>
              <p:nvPr/>
            </p:nvSpPr>
            <p:spPr>
              <a:xfrm>
                <a:off x="6229330" y="1194550"/>
                <a:ext cx="168230" cy="2287676"/>
              </a:xfrm>
              <a:custGeom>
                <a:avLst/>
                <a:gdLst/>
                <a:ahLst/>
                <a:cxnLst/>
                <a:rect l="l" t="t" r="r" b="b"/>
                <a:pathLst>
                  <a:path w="665" h="9043" extrusionOk="0">
                    <a:moveTo>
                      <a:pt x="0" y="0"/>
                    </a:moveTo>
                    <a:lnTo>
                      <a:pt x="665" y="0"/>
                    </a:lnTo>
                    <a:lnTo>
                      <a:pt x="665" y="9043"/>
                    </a:lnTo>
                    <a:lnTo>
                      <a:pt x="0" y="904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97" name="Google Shape;2897;p36"/>
              <p:cNvSpPr/>
              <p:nvPr/>
            </p:nvSpPr>
            <p:spPr>
              <a:xfrm>
                <a:off x="6649021" y="1071097"/>
                <a:ext cx="168230" cy="2411129"/>
              </a:xfrm>
              <a:custGeom>
                <a:avLst/>
                <a:gdLst/>
                <a:ahLst/>
                <a:cxnLst/>
                <a:rect l="l" t="t" r="r" b="b"/>
                <a:pathLst>
                  <a:path w="665" h="9531" extrusionOk="0">
                    <a:moveTo>
                      <a:pt x="0" y="0"/>
                    </a:moveTo>
                    <a:lnTo>
                      <a:pt x="665" y="0"/>
                    </a:lnTo>
                    <a:lnTo>
                      <a:pt x="665" y="9531"/>
                    </a:lnTo>
                    <a:lnTo>
                      <a:pt x="0" y="953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98" name="Google Shape;2898;p36"/>
              <p:cNvSpPr/>
              <p:nvPr/>
            </p:nvSpPr>
            <p:spPr>
              <a:xfrm>
                <a:off x="6858993" y="868968"/>
                <a:ext cx="168230" cy="2613258"/>
              </a:xfrm>
              <a:custGeom>
                <a:avLst/>
                <a:gdLst/>
                <a:ahLst/>
                <a:cxnLst/>
                <a:rect l="l" t="t" r="r" b="b"/>
                <a:pathLst>
                  <a:path w="665" h="10330" extrusionOk="0">
                    <a:moveTo>
                      <a:pt x="0" y="0"/>
                    </a:moveTo>
                    <a:lnTo>
                      <a:pt x="665" y="0"/>
                    </a:lnTo>
                    <a:lnTo>
                      <a:pt x="665" y="10330"/>
                    </a:lnTo>
                    <a:lnTo>
                      <a:pt x="0" y="1033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99" name="Google Shape;2899;p36"/>
              <p:cNvSpPr/>
              <p:nvPr/>
            </p:nvSpPr>
            <p:spPr>
              <a:xfrm>
                <a:off x="7068712" y="447761"/>
                <a:ext cx="168230" cy="3034465"/>
              </a:xfrm>
              <a:custGeom>
                <a:avLst/>
                <a:gdLst/>
                <a:ahLst/>
                <a:cxnLst/>
                <a:rect l="l" t="t" r="r" b="b"/>
                <a:pathLst>
                  <a:path w="665" h="11995" extrusionOk="0">
                    <a:moveTo>
                      <a:pt x="0" y="0"/>
                    </a:moveTo>
                    <a:lnTo>
                      <a:pt x="665" y="0"/>
                    </a:lnTo>
                    <a:lnTo>
                      <a:pt x="665" y="11995"/>
                    </a:lnTo>
                    <a:lnTo>
                      <a:pt x="0" y="119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00" name="Google Shape;2900;p36"/>
              <p:cNvSpPr/>
              <p:nvPr/>
            </p:nvSpPr>
            <p:spPr>
              <a:xfrm>
                <a:off x="7278684" y="546928"/>
                <a:ext cx="168230" cy="2935298"/>
              </a:xfrm>
              <a:custGeom>
                <a:avLst/>
                <a:gdLst/>
                <a:ahLst/>
                <a:cxnLst/>
                <a:rect l="l" t="t" r="r" b="b"/>
                <a:pathLst>
                  <a:path w="665" h="11603" extrusionOk="0">
                    <a:moveTo>
                      <a:pt x="0" y="0"/>
                    </a:moveTo>
                    <a:lnTo>
                      <a:pt x="665" y="0"/>
                    </a:lnTo>
                    <a:lnTo>
                      <a:pt x="665" y="11603"/>
                    </a:lnTo>
                    <a:lnTo>
                      <a:pt x="0" y="1160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01" name="Google Shape;2901;p36"/>
              <p:cNvSpPr/>
              <p:nvPr/>
            </p:nvSpPr>
            <p:spPr>
              <a:xfrm>
                <a:off x="7488656" y="315201"/>
                <a:ext cx="168230" cy="3167025"/>
              </a:xfrm>
              <a:custGeom>
                <a:avLst/>
                <a:gdLst/>
                <a:ahLst/>
                <a:cxnLst/>
                <a:rect l="l" t="t" r="r" b="b"/>
                <a:pathLst>
                  <a:path w="665" h="12519" extrusionOk="0">
                    <a:moveTo>
                      <a:pt x="0" y="0"/>
                    </a:moveTo>
                    <a:lnTo>
                      <a:pt x="665" y="0"/>
                    </a:lnTo>
                    <a:lnTo>
                      <a:pt x="665" y="12519"/>
                    </a:lnTo>
                    <a:lnTo>
                      <a:pt x="0" y="1251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02" name="Google Shape;2902;p36"/>
              <p:cNvSpPr/>
              <p:nvPr/>
            </p:nvSpPr>
            <p:spPr>
              <a:xfrm>
                <a:off x="7698375" y="136093"/>
                <a:ext cx="168230" cy="3346133"/>
              </a:xfrm>
              <a:custGeom>
                <a:avLst/>
                <a:gdLst/>
                <a:ahLst/>
                <a:cxnLst/>
                <a:rect l="l" t="t" r="r" b="b"/>
                <a:pathLst>
                  <a:path w="665" h="13227" extrusionOk="0">
                    <a:moveTo>
                      <a:pt x="0" y="0"/>
                    </a:moveTo>
                    <a:lnTo>
                      <a:pt x="665" y="0"/>
                    </a:lnTo>
                    <a:lnTo>
                      <a:pt x="665" y="13227"/>
                    </a:lnTo>
                    <a:lnTo>
                      <a:pt x="0" y="1322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03" name="Google Shape;2903;p36"/>
              <p:cNvSpPr/>
              <p:nvPr/>
            </p:nvSpPr>
            <p:spPr>
              <a:xfrm>
                <a:off x="6019611" y="1745787"/>
                <a:ext cx="168230" cy="1736438"/>
              </a:xfrm>
              <a:custGeom>
                <a:avLst/>
                <a:gdLst/>
                <a:ahLst/>
                <a:cxnLst/>
                <a:rect l="l" t="t" r="r" b="b"/>
                <a:pathLst>
                  <a:path w="665" h="6864" extrusionOk="0">
                    <a:moveTo>
                      <a:pt x="0" y="0"/>
                    </a:moveTo>
                    <a:lnTo>
                      <a:pt x="665" y="0"/>
                    </a:lnTo>
                    <a:lnTo>
                      <a:pt x="665" y="6864"/>
                    </a:lnTo>
                    <a:lnTo>
                      <a:pt x="0" y="686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04" name="Google Shape;2904;p36"/>
              <p:cNvSpPr/>
              <p:nvPr/>
            </p:nvSpPr>
            <p:spPr>
              <a:xfrm>
                <a:off x="6439049" y="1559090"/>
                <a:ext cx="168230" cy="1923135"/>
              </a:xfrm>
              <a:custGeom>
                <a:avLst/>
                <a:gdLst/>
                <a:ahLst/>
                <a:cxnLst/>
                <a:rect l="l" t="t" r="r" b="b"/>
                <a:pathLst>
                  <a:path w="665" h="7602" extrusionOk="0">
                    <a:moveTo>
                      <a:pt x="0" y="0"/>
                    </a:moveTo>
                    <a:lnTo>
                      <a:pt x="665" y="0"/>
                    </a:lnTo>
                    <a:lnTo>
                      <a:pt x="665" y="7602"/>
                    </a:lnTo>
                    <a:lnTo>
                      <a:pt x="0" y="76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2905" name="Google Shape;2905;p36"/>
          <p:cNvGrpSpPr/>
          <p:nvPr/>
        </p:nvGrpSpPr>
        <p:grpSpPr>
          <a:xfrm>
            <a:off x="1433665" y="4527192"/>
            <a:ext cx="6260594" cy="639863"/>
            <a:chOff x="1433665" y="4527192"/>
            <a:chExt cx="6260594" cy="639863"/>
          </a:xfrm>
        </p:grpSpPr>
        <p:grpSp>
          <p:nvGrpSpPr>
            <p:cNvPr id="2906" name="Google Shape;2906;p36"/>
            <p:cNvGrpSpPr/>
            <p:nvPr/>
          </p:nvGrpSpPr>
          <p:grpSpPr>
            <a:xfrm>
              <a:off x="1433665" y="4527202"/>
              <a:ext cx="3106319" cy="639852"/>
              <a:chOff x="4760286" y="2503707"/>
              <a:chExt cx="3106319" cy="978517"/>
            </a:xfrm>
          </p:grpSpPr>
          <p:sp>
            <p:nvSpPr>
              <p:cNvPr id="2907" name="Google Shape;2907;p36"/>
              <p:cNvSpPr/>
              <p:nvPr/>
            </p:nvSpPr>
            <p:spPr>
              <a:xfrm>
                <a:off x="4760286" y="3383815"/>
                <a:ext cx="168230" cy="98408"/>
              </a:xfrm>
              <a:custGeom>
                <a:avLst/>
                <a:gdLst/>
                <a:ahLst/>
                <a:cxnLst/>
                <a:rect l="l" t="t" r="r" b="b"/>
                <a:pathLst>
                  <a:path w="665" h="389" extrusionOk="0">
                    <a:moveTo>
                      <a:pt x="0" y="0"/>
                    </a:moveTo>
                    <a:lnTo>
                      <a:pt x="665" y="0"/>
                    </a:lnTo>
                    <a:lnTo>
                      <a:pt x="665" y="389"/>
                    </a:lnTo>
                    <a:lnTo>
                      <a:pt x="0" y="38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08" name="Google Shape;2908;p36"/>
              <p:cNvSpPr/>
              <p:nvPr/>
            </p:nvSpPr>
            <p:spPr>
              <a:xfrm>
                <a:off x="4970005" y="3265422"/>
                <a:ext cx="168230" cy="216802"/>
              </a:xfrm>
              <a:custGeom>
                <a:avLst/>
                <a:gdLst/>
                <a:ahLst/>
                <a:cxnLst/>
                <a:rect l="l" t="t" r="r" b="b"/>
                <a:pathLst>
                  <a:path w="665" h="857" extrusionOk="0">
                    <a:moveTo>
                      <a:pt x="0" y="0"/>
                    </a:moveTo>
                    <a:lnTo>
                      <a:pt x="665" y="0"/>
                    </a:lnTo>
                    <a:lnTo>
                      <a:pt x="665" y="857"/>
                    </a:lnTo>
                    <a:lnTo>
                      <a:pt x="0" y="85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09" name="Google Shape;2909;p36"/>
              <p:cNvSpPr/>
              <p:nvPr/>
            </p:nvSpPr>
            <p:spPr>
              <a:xfrm>
                <a:off x="5179977" y="3196106"/>
                <a:ext cx="168230" cy="286118"/>
              </a:xfrm>
              <a:custGeom>
                <a:avLst/>
                <a:gdLst/>
                <a:ahLst/>
                <a:cxnLst/>
                <a:rect l="l" t="t" r="r" b="b"/>
                <a:pathLst>
                  <a:path w="665" h="1131" extrusionOk="0">
                    <a:moveTo>
                      <a:pt x="0" y="0"/>
                    </a:moveTo>
                    <a:lnTo>
                      <a:pt x="665" y="0"/>
                    </a:lnTo>
                    <a:lnTo>
                      <a:pt x="665" y="1131"/>
                    </a:lnTo>
                    <a:lnTo>
                      <a:pt x="0" y="113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10" name="Google Shape;2910;p36"/>
              <p:cNvSpPr/>
              <p:nvPr/>
            </p:nvSpPr>
            <p:spPr>
              <a:xfrm>
                <a:off x="5389949" y="3072400"/>
                <a:ext cx="168230" cy="409824"/>
              </a:xfrm>
              <a:custGeom>
                <a:avLst/>
                <a:gdLst/>
                <a:ahLst/>
                <a:cxnLst/>
                <a:rect l="l" t="t" r="r" b="b"/>
                <a:pathLst>
                  <a:path w="665" h="1620" extrusionOk="0">
                    <a:moveTo>
                      <a:pt x="0" y="0"/>
                    </a:moveTo>
                    <a:lnTo>
                      <a:pt x="665" y="0"/>
                    </a:lnTo>
                    <a:lnTo>
                      <a:pt x="665" y="1620"/>
                    </a:lnTo>
                    <a:lnTo>
                      <a:pt x="0" y="162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11" name="Google Shape;2911;p36"/>
              <p:cNvSpPr/>
              <p:nvPr/>
            </p:nvSpPr>
            <p:spPr>
              <a:xfrm>
                <a:off x="5599668" y="2949959"/>
                <a:ext cx="168483" cy="532265"/>
              </a:xfrm>
              <a:custGeom>
                <a:avLst/>
                <a:gdLst/>
                <a:ahLst/>
                <a:cxnLst/>
                <a:rect l="l" t="t" r="r" b="b"/>
                <a:pathLst>
                  <a:path w="666" h="2104" extrusionOk="0">
                    <a:moveTo>
                      <a:pt x="0" y="0"/>
                    </a:moveTo>
                    <a:lnTo>
                      <a:pt x="666" y="0"/>
                    </a:lnTo>
                    <a:lnTo>
                      <a:pt x="666" y="2104"/>
                    </a:lnTo>
                    <a:lnTo>
                      <a:pt x="0" y="210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12" name="Google Shape;2912;p36"/>
              <p:cNvSpPr/>
              <p:nvPr/>
            </p:nvSpPr>
            <p:spPr>
              <a:xfrm>
                <a:off x="5809639" y="2902147"/>
                <a:ext cx="168230" cy="580077"/>
              </a:xfrm>
              <a:custGeom>
                <a:avLst/>
                <a:gdLst/>
                <a:ahLst/>
                <a:cxnLst/>
                <a:rect l="l" t="t" r="r" b="b"/>
                <a:pathLst>
                  <a:path w="665" h="2293" extrusionOk="0">
                    <a:moveTo>
                      <a:pt x="0" y="0"/>
                    </a:moveTo>
                    <a:lnTo>
                      <a:pt x="665" y="0"/>
                    </a:lnTo>
                    <a:lnTo>
                      <a:pt x="665" y="2293"/>
                    </a:lnTo>
                    <a:lnTo>
                      <a:pt x="0" y="22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13" name="Google Shape;2913;p36"/>
              <p:cNvSpPr/>
              <p:nvPr/>
            </p:nvSpPr>
            <p:spPr>
              <a:xfrm>
                <a:off x="6229330" y="2813352"/>
                <a:ext cx="168230" cy="668873"/>
              </a:xfrm>
              <a:custGeom>
                <a:avLst/>
                <a:gdLst/>
                <a:ahLst/>
                <a:cxnLst/>
                <a:rect l="l" t="t" r="r" b="b"/>
                <a:pathLst>
                  <a:path w="665" h="2644" extrusionOk="0">
                    <a:moveTo>
                      <a:pt x="0" y="0"/>
                    </a:moveTo>
                    <a:lnTo>
                      <a:pt x="665" y="0"/>
                    </a:lnTo>
                    <a:lnTo>
                      <a:pt x="665" y="2644"/>
                    </a:lnTo>
                    <a:lnTo>
                      <a:pt x="0" y="264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14" name="Google Shape;2914;p36"/>
              <p:cNvSpPr/>
              <p:nvPr/>
            </p:nvSpPr>
            <p:spPr>
              <a:xfrm>
                <a:off x="6649021" y="2777176"/>
                <a:ext cx="168230" cy="705048"/>
              </a:xfrm>
              <a:custGeom>
                <a:avLst/>
                <a:gdLst/>
                <a:ahLst/>
                <a:cxnLst/>
                <a:rect l="l" t="t" r="r" b="b"/>
                <a:pathLst>
                  <a:path w="665" h="2787" extrusionOk="0">
                    <a:moveTo>
                      <a:pt x="0" y="0"/>
                    </a:moveTo>
                    <a:lnTo>
                      <a:pt x="665" y="0"/>
                    </a:lnTo>
                    <a:lnTo>
                      <a:pt x="665" y="2787"/>
                    </a:lnTo>
                    <a:lnTo>
                      <a:pt x="0" y="278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15" name="Google Shape;2915;p36"/>
              <p:cNvSpPr/>
              <p:nvPr/>
            </p:nvSpPr>
            <p:spPr>
              <a:xfrm>
                <a:off x="6858993" y="2717979"/>
                <a:ext cx="168230" cy="764245"/>
              </a:xfrm>
              <a:custGeom>
                <a:avLst/>
                <a:gdLst/>
                <a:ahLst/>
                <a:cxnLst/>
                <a:rect l="l" t="t" r="r" b="b"/>
                <a:pathLst>
                  <a:path w="665" h="3021" extrusionOk="0">
                    <a:moveTo>
                      <a:pt x="0" y="0"/>
                    </a:moveTo>
                    <a:lnTo>
                      <a:pt x="665" y="0"/>
                    </a:lnTo>
                    <a:lnTo>
                      <a:pt x="665" y="3021"/>
                    </a:lnTo>
                    <a:lnTo>
                      <a:pt x="0" y="302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16" name="Google Shape;2916;p36"/>
              <p:cNvSpPr/>
              <p:nvPr/>
            </p:nvSpPr>
            <p:spPr>
              <a:xfrm>
                <a:off x="7068712" y="2594779"/>
                <a:ext cx="168230" cy="887445"/>
              </a:xfrm>
              <a:custGeom>
                <a:avLst/>
                <a:gdLst/>
                <a:ahLst/>
                <a:cxnLst/>
                <a:rect l="l" t="t" r="r" b="b"/>
                <a:pathLst>
                  <a:path w="665" h="3508" extrusionOk="0">
                    <a:moveTo>
                      <a:pt x="0" y="0"/>
                    </a:moveTo>
                    <a:lnTo>
                      <a:pt x="665" y="0"/>
                    </a:lnTo>
                    <a:lnTo>
                      <a:pt x="665" y="3508"/>
                    </a:lnTo>
                    <a:lnTo>
                      <a:pt x="0" y="350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17" name="Google Shape;2917;p36"/>
              <p:cNvSpPr/>
              <p:nvPr/>
            </p:nvSpPr>
            <p:spPr>
              <a:xfrm>
                <a:off x="7278684" y="2623871"/>
                <a:ext cx="168230" cy="858353"/>
              </a:xfrm>
              <a:custGeom>
                <a:avLst/>
                <a:gdLst/>
                <a:ahLst/>
                <a:cxnLst/>
                <a:rect l="l" t="t" r="r" b="b"/>
                <a:pathLst>
                  <a:path w="665" h="3393" extrusionOk="0">
                    <a:moveTo>
                      <a:pt x="0" y="0"/>
                    </a:moveTo>
                    <a:lnTo>
                      <a:pt x="665" y="0"/>
                    </a:lnTo>
                    <a:lnTo>
                      <a:pt x="665" y="3393"/>
                    </a:lnTo>
                    <a:lnTo>
                      <a:pt x="0" y="33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18" name="Google Shape;2918;p36"/>
              <p:cNvSpPr/>
              <p:nvPr/>
            </p:nvSpPr>
            <p:spPr>
              <a:xfrm>
                <a:off x="7488656" y="2556074"/>
                <a:ext cx="168230" cy="926151"/>
              </a:xfrm>
              <a:custGeom>
                <a:avLst/>
                <a:gdLst/>
                <a:ahLst/>
                <a:cxnLst/>
                <a:rect l="l" t="t" r="r" b="b"/>
                <a:pathLst>
                  <a:path w="665" h="3661" extrusionOk="0">
                    <a:moveTo>
                      <a:pt x="0" y="0"/>
                    </a:moveTo>
                    <a:lnTo>
                      <a:pt x="665" y="0"/>
                    </a:lnTo>
                    <a:lnTo>
                      <a:pt x="665" y="3661"/>
                    </a:lnTo>
                    <a:lnTo>
                      <a:pt x="0" y="366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19" name="Google Shape;2919;p36"/>
              <p:cNvSpPr/>
              <p:nvPr/>
            </p:nvSpPr>
            <p:spPr>
              <a:xfrm>
                <a:off x="7698375" y="2503707"/>
                <a:ext cx="168230" cy="978517"/>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20" name="Google Shape;2920;p36"/>
              <p:cNvSpPr/>
              <p:nvPr/>
            </p:nvSpPr>
            <p:spPr>
              <a:xfrm>
                <a:off x="6019611" y="2974498"/>
                <a:ext cx="168230" cy="507726"/>
              </a:xfrm>
              <a:custGeom>
                <a:avLst/>
                <a:gdLst/>
                <a:ahLst/>
                <a:cxnLst/>
                <a:rect l="l" t="t" r="r" b="b"/>
                <a:pathLst>
                  <a:path w="665" h="2007" extrusionOk="0">
                    <a:moveTo>
                      <a:pt x="0" y="0"/>
                    </a:moveTo>
                    <a:lnTo>
                      <a:pt x="665" y="0"/>
                    </a:lnTo>
                    <a:lnTo>
                      <a:pt x="665" y="2007"/>
                    </a:lnTo>
                    <a:lnTo>
                      <a:pt x="0" y="200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21" name="Google Shape;2921;p36"/>
              <p:cNvSpPr/>
              <p:nvPr/>
            </p:nvSpPr>
            <p:spPr>
              <a:xfrm>
                <a:off x="6439049" y="2919855"/>
                <a:ext cx="168230" cy="562369"/>
              </a:xfrm>
              <a:custGeom>
                <a:avLst/>
                <a:gdLst/>
                <a:ahLst/>
                <a:cxnLst/>
                <a:rect l="l" t="t" r="r" b="b"/>
                <a:pathLst>
                  <a:path w="665" h="2223" extrusionOk="0">
                    <a:moveTo>
                      <a:pt x="0" y="0"/>
                    </a:moveTo>
                    <a:lnTo>
                      <a:pt x="665" y="0"/>
                    </a:lnTo>
                    <a:lnTo>
                      <a:pt x="665" y="2223"/>
                    </a:lnTo>
                    <a:lnTo>
                      <a:pt x="0" y="22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922" name="Google Shape;2922;p36"/>
            <p:cNvGrpSpPr/>
            <p:nvPr/>
          </p:nvGrpSpPr>
          <p:grpSpPr>
            <a:xfrm flipH="1">
              <a:off x="4587941" y="4527192"/>
              <a:ext cx="3106319" cy="639852"/>
              <a:chOff x="4760286" y="2503707"/>
              <a:chExt cx="3106319" cy="978517"/>
            </a:xfrm>
          </p:grpSpPr>
          <p:sp>
            <p:nvSpPr>
              <p:cNvPr id="2923" name="Google Shape;2923;p36"/>
              <p:cNvSpPr/>
              <p:nvPr/>
            </p:nvSpPr>
            <p:spPr>
              <a:xfrm>
                <a:off x="4760286" y="3383815"/>
                <a:ext cx="168230" cy="98408"/>
              </a:xfrm>
              <a:custGeom>
                <a:avLst/>
                <a:gdLst/>
                <a:ahLst/>
                <a:cxnLst/>
                <a:rect l="l" t="t" r="r" b="b"/>
                <a:pathLst>
                  <a:path w="665" h="389" extrusionOk="0">
                    <a:moveTo>
                      <a:pt x="0" y="0"/>
                    </a:moveTo>
                    <a:lnTo>
                      <a:pt x="665" y="0"/>
                    </a:lnTo>
                    <a:lnTo>
                      <a:pt x="665" y="389"/>
                    </a:lnTo>
                    <a:lnTo>
                      <a:pt x="0" y="38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24" name="Google Shape;2924;p36"/>
              <p:cNvSpPr/>
              <p:nvPr/>
            </p:nvSpPr>
            <p:spPr>
              <a:xfrm>
                <a:off x="4970005" y="3265422"/>
                <a:ext cx="168230" cy="216802"/>
              </a:xfrm>
              <a:custGeom>
                <a:avLst/>
                <a:gdLst/>
                <a:ahLst/>
                <a:cxnLst/>
                <a:rect l="l" t="t" r="r" b="b"/>
                <a:pathLst>
                  <a:path w="665" h="857" extrusionOk="0">
                    <a:moveTo>
                      <a:pt x="0" y="0"/>
                    </a:moveTo>
                    <a:lnTo>
                      <a:pt x="665" y="0"/>
                    </a:lnTo>
                    <a:lnTo>
                      <a:pt x="665" y="857"/>
                    </a:lnTo>
                    <a:lnTo>
                      <a:pt x="0" y="85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25" name="Google Shape;2925;p36"/>
              <p:cNvSpPr/>
              <p:nvPr/>
            </p:nvSpPr>
            <p:spPr>
              <a:xfrm>
                <a:off x="5179977" y="3196106"/>
                <a:ext cx="168230" cy="286118"/>
              </a:xfrm>
              <a:custGeom>
                <a:avLst/>
                <a:gdLst/>
                <a:ahLst/>
                <a:cxnLst/>
                <a:rect l="l" t="t" r="r" b="b"/>
                <a:pathLst>
                  <a:path w="665" h="1131" extrusionOk="0">
                    <a:moveTo>
                      <a:pt x="0" y="0"/>
                    </a:moveTo>
                    <a:lnTo>
                      <a:pt x="665" y="0"/>
                    </a:lnTo>
                    <a:lnTo>
                      <a:pt x="665" y="1131"/>
                    </a:lnTo>
                    <a:lnTo>
                      <a:pt x="0" y="113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26" name="Google Shape;2926;p36"/>
              <p:cNvSpPr/>
              <p:nvPr/>
            </p:nvSpPr>
            <p:spPr>
              <a:xfrm>
                <a:off x="5389949" y="3072400"/>
                <a:ext cx="168230" cy="409824"/>
              </a:xfrm>
              <a:custGeom>
                <a:avLst/>
                <a:gdLst/>
                <a:ahLst/>
                <a:cxnLst/>
                <a:rect l="l" t="t" r="r" b="b"/>
                <a:pathLst>
                  <a:path w="665" h="1620" extrusionOk="0">
                    <a:moveTo>
                      <a:pt x="0" y="0"/>
                    </a:moveTo>
                    <a:lnTo>
                      <a:pt x="665" y="0"/>
                    </a:lnTo>
                    <a:lnTo>
                      <a:pt x="665" y="1620"/>
                    </a:lnTo>
                    <a:lnTo>
                      <a:pt x="0" y="162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27" name="Google Shape;2927;p36"/>
              <p:cNvSpPr/>
              <p:nvPr/>
            </p:nvSpPr>
            <p:spPr>
              <a:xfrm>
                <a:off x="5599668" y="2949959"/>
                <a:ext cx="168483" cy="532265"/>
              </a:xfrm>
              <a:custGeom>
                <a:avLst/>
                <a:gdLst/>
                <a:ahLst/>
                <a:cxnLst/>
                <a:rect l="l" t="t" r="r" b="b"/>
                <a:pathLst>
                  <a:path w="666" h="2104" extrusionOk="0">
                    <a:moveTo>
                      <a:pt x="0" y="0"/>
                    </a:moveTo>
                    <a:lnTo>
                      <a:pt x="666" y="0"/>
                    </a:lnTo>
                    <a:lnTo>
                      <a:pt x="666" y="2104"/>
                    </a:lnTo>
                    <a:lnTo>
                      <a:pt x="0" y="210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28" name="Google Shape;2928;p36"/>
              <p:cNvSpPr/>
              <p:nvPr/>
            </p:nvSpPr>
            <p:spPr>
              <a:xfrm>
                <a:off x="5809639" y="2902147"/>
                <a:ext cx="168230" cy="580077"/>
              </a:xfrm>
              <a:custGeom>
                <a:avLst/>
                <a:gdLst/>
                <a:ahLst/>
                <a:cxnLst/>
                <a:rect l="l" t="t" r="r" b="b"/>
                <a:pathLst>
                  <a:path w="665" h="2293" extrusionOk="0">
                    <a:moveTo>
                      <a:pt x="0" y="0"/>
                    </a:moveTo>
                    <a:lnTo>
                      <a:pt x="665" y="0"/>
                    </a:lnTo>
                    <a:lnTo>
                      <a:pt x="665" y="2293"/>
                    </a:lnTo>
                    <a:lnTo>
                      <a:pt x="0" y="22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29" name="Google Shape;2929;p36"/>
              <p:cNvSpPr/>
              <p:nvPr/>
            </p:nvSpPr>
            <p:spPr>
              <a:xfrm>
                <a:off x="6229330" y="2813352"/>
                <a:ext cx="168230" cy="668873"/>
              </a:xfrm>
              <a:custGeom>
                <a:avLst/>
                <a:gdLst/>
                <a:ahLst/>
                <a:cxnLst/>
                <a:rect l="l" t="t" r="r" b="b"/>
                <a:pathLst>
                  <a:path w="665" h="2644" extrusionOk="0">
                    <a:moveTo>
                      <a:pt x="0" y="0"/>
                    </a:moveTo>
                    <a:lnTo>
                      <a:pt x="665" y="0"/>
                    </a:lnTo>
                    <a:lnTo>
                      <a:pt x="665" y="2644"/>
                    </a:lnTo>
                    <a:lnTo>
                      <a:pt x="0" y="264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30" name="Google Shape;2930;p36"/>
              <p:cNvSpPr/>
              <p:nvPr/>
            </p:nvSpPr>
            <p:spPr>
              <a:xfrm>
                <a:off x="6649021" y="2777176"/>
                <a:ext cx="168230" cy="705048"/>
              </a:xfrm>
              <a:custGeom>
                <a:avLst/>
                <a:gdLst/>
                <a:ahLst/>
                <a:cxnLst/>
                <a:rect l="l" t="t" r="r" b="b"/>
                <a:pathLst>
                  <a:path w="665" h="2787" extrusionOk="0">
                    <a:moveTo>
                      <a:pt x="0" y="0"/>
                    </a:moveTo>
                    <a:lnTo>
                      <a:pt x="665" y="0"/>
                    </a:lnTo>
                    <a:lnTo>
                      <a:pt x="665" y="2787"/>
                    </a:lnTo>
                    <a:lnTo>
                      <a:pt x="0" y="278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31" name="Google Shape;2931;p36"/>
              <p:cNvSpPr/>
              <p:nvPr/>
            </p:nvSpPr>
            <p:spPr>
              <a:xfrm>
                <a:off x="6858993" y="2717979"/>
                <a:ext cx="168230" cy="764245"/>
              </a:xfrm>
              <a:custGeom>
                <a:avLst/>
                <a:gdLst/>
                <a:ahLst/>
                <a:cxnLst/>
                <a:rect l="l" t="t" r="r" b="b"/>
                <a:pathLst>
                  <a:path w="665" h="3021" extrusionOk="0">
                    <a:moveTo>
                      <a:pt x="0" y="0"/>
                    </a:moveTo>
                    <a:lnTo>
                      <a:pt x="665" y="0"/>
                    </a:lnTo>
                    <a:lnTo>
                      <a:pt x="665" y="3021"/>
                    </a:lnTo>
                    <a:lnTo>
                      <a:pt x="0" y="302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32" name="Google Shape;2932;p36"/>
              <p:cNvSpPr/>
              <p:nvPr/>
            </p:nvSpPr>
            <p:spPr>
              <a:xfrm>
                <a:off x="7068712" y="2594779"/>
                <a:ext cx="168230" cy="887445"/>
              </a:xfrm>
              <a:custGeom>
                <a:avLst/>
                <a:gdLst/>
                <a:ahLst/>
                <a:cxnLst/>
                <a:rect l="l" t="t" r="r" b="b"/>
                <a:pathLst>
                  <a:path w="665" h="3508" extrusionOk="0">
                    <a:moveTo>
                      <a:pt x="0" y="0"/>
                    </a:moveTo>
                    <a:lnTo>
                      <a:pt x="665" y="0"/>
                    </a:lnTo>
                    <a:lnTo>
                      <a:pt x="665" y="3508"/>
                    </a:lnTo>
                    <a:lnTo>
                      <a:pt x="0" y="350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33" name="Google Shape;2933;p36"/>
              <p:cNvSpPr/>
              <p:nvPr/>
            </p:nvSpPr>
            <p:spPr>
              <a:xfrm>
                <a:off x="7278684" y="2623871"/>
                <a:ext cx="168230" cy="858353"/>
              </a:xfrm>
              <a:custGeom>
                <a:avLst/>
                <a:gdLst/>
                <a:ahLst/>
                <a:cxnLst/>
                <a:rect l="l" t="t" r="r" b="b"/>
                <a:pathLst>
                  <a:path w="665" h="3393" extrusionOk="0">
                    <a:moveTo>
                      <a:pt x="0" y="0"/>
                    </a:moveTo>
                    <a:lnTo>
                      <a:pt x="665" y="0"/>
                    </a:lnTo>
                    <a:lnTo>
                      <a:pt x="665" y="3393"/>
                    </a:lnTo>
                    <a:lnTo>
                      <a:pt x="0" y="33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34" name="Google Shape;2934;p36"/>
              <p:cNvSpPr/>
              <p:nvPr/>
            </p:nvSpPr>
            <p:spPr>
              <a:xfrm>
                <a:off x="7488656" y="2556074"/>
                <a:ext cx="168230" cy="926151"/>
              </a:xfrm>
              <a:custGeom>
                <a:avLst/>
                <a:gdLst/>
                <a:ahLst/>
                <a:cxnLst/>
                <a:rect l="l" t="t" r="r" b="b"/>
                <a:pathLst>
                  <a:path w="665" h="3661" extrusionOk="0">
                    <a:moveTo>
                      <a:pt x="0" y="0"/>
                    </a:moveTo>
                    <a:lnTo>
                      <a:pt x="665" y="0"/>
                    </a:lnTo>
                    <a:lnTo>
                      <a:pt x="665" y="3661"/>
                    </a:lnTo>
                    <a:lnTo>
                      <a:pt x="0" y="366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35" name="Google Shape;2935;p36"/>
              <p:cNvSpPr/>
              <p:nvPr/>
            </p:nvSpPr>
            <p:spPr>
              <a:xfrm>
                <a:off x="7698375" y="2503707"/>
                <a:ext cx="168230" cy="978517"/>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36" name="Google Shape;2936;p36"/>
              <p:cNvSpPr/>
              <p:nvPr/>
            </p:nvSpPr>
            <p:spPr>
              <a:xfrm>
                <a:off x="6019611" y="2974498"/>
                <a:ext cx="168230" cy="507726"/>
              </a:xfrm>
              <a:custGeom>
                <a:avLst/>
                <a:gdLst/>
                <a:ahLst/>
                <a:cxnLst/>
                <a:rect l="l" t="t" r="r" b="b"/>
                <a:pathLst>
                  <a:path w="665" h="2007" extrusionOk="0">
                    <a:moveTo>
                      <a:pt x="0" y="0"/>
                    </a:moveTo>
                    <a:lnTo>
                      <a:pt x="665" y="0"/>
                    </a:lnTo>
                    <a:lnTo>
                      <a:pt x="665" y="2007"/>
                    </a:lnTo>
                    <a:lnTo>
                      <a:pt x="0" y="200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37" name="Google Shape;2937;p36"/>
              <p:cNvSpPr/>
              <p:nvPr/>
            </p:nvSpPr>
            <p:spPr>
              <a:xfrm>
                <a:off x="6439049" y="2919855"/>
                <a:ext cx="168230" cy="562369"/>
              </a:xfrm>
              <a:custGeom>
                <a:avLst/>
                <a:gdLst/>
                <a:ahLst/>
                <a:cxnLst/>
                <a:rect l="l" t="t" r="r" b="b"/>
                <a:pathLst>
                  <a:path w="665" h="2223" extrusionOk="0">
                    <a:moveTo>
                      <a:pt x="0" y="0"/>
                    </a:moveTo>
                    <a:lnTo>
                      <a:pt x="665" y="0"/>
                    </a:lnTo>
                    <a:lnTo>
                      <a:pt x="665" y="2223"/>
                    </a:lnTo>
                    <a:lnTo>
                      <a:pt x="0" y="22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2938" name="Google Shape;2938;p36"/>
          <p:cNvGrpSpPr/>
          <p:nvPr/>
        </p:nvGrpSpPr>
        <p:grpSpPr>
          <a:xfrm>
            <a:off x="1441734" y="-46"/>
            <a:ext cx="6260531" cy="639863"/>
            <a:chOff x="1441734" y="-46"/>
            <a:chExt cx="6260531" cy="639863"/>
          </a:xfrm>
        </p:grpSpPr>
        <p:grpSp>
          <p:nvGrpSpPr>
            <p:cNvPr id="2939" name="Google Shape;2939;p36"/>
            <p:cNvGrpSpPr/>
            <p:nvPr/>
          </p:nvGrpSpPr>
          <p:grpSpPr>
            <a:xfrm rot="10800000">
              <a:off x="4595947" y="-46"/>
              <a:ext cx="3106319" cy="639852"/>
              <a:chOff x="4760286" y="2503707"/>
              <a:chExt cx="3106319" cy="978517"/>
            </a:xfrm>
          </p:grpSpPr>
          <p:sp>
            <p:nvSpPr>
              <p:cNvPr id="2940" name="Google Shape;2940;p36"/>
              <p:cNvSpPr/>
              <p:nvPr/>
            </p:nvSpPr>
            <p:spPr>
              <a:xfrm>
                <a:off x="4760286" y="3383815"/>
                <a:ext cx="168230" cy="98408"/>
              </a:xfrm>
              <a:custGeom>
                <a:avLst/>
                <a:gdLst/>
                <a:ahLst/>
                <a:cxnLst/>
                <a:rect l="l" t="t" r="r" b="b"/>
                <a:pathLst>
                  <a:path w="665" h="389" extrusionOk="0">
                    <a:moveTo>
                      <a:pt x="0" y="0"/>
                    </a:moveTo>
                    <a:lnTo>
                      <a:pt x="665" y="0"/>
                    </a:lnTo>
                    <a:lnTo>
                      <a:pt x="665" y="389"/>
                    </a:lnTo>
                    <a:lnTo>
                      <a:pt x="0" y="38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41" name="Google Shape;2941;p36"/>
              <p:cNvSpPr/>
              <p:nvPr/>
            </p:nvSpPr>
            <p:spPr>
              <a:xfrm>
                <a:off x="4970005" y="3265422"/>
                <a:ext cx="168230" cy="216802"/>
              </a:xfrm>
              <a:custGeom>
                <a:avLst/>
                <a:gdLst/>
                <a:ahLst/>
                <a:cxnLst/>
                <a:rect l="l" t="t" r="r" b="b"/>
                <a:pathLst>
                  <a:path w="665" h="857" extrusionOk="0">
                    <a:moveTo>
                      <a:pt x="0" y="0"/>
                    </a:moveTo>
                    <a:lnTo>
                      <a:pt x="665" y="0"/>
                    </a:lnTo>
                    <a:lnTo>
                      <a:pt x="665" y="857"/>
                    </a:lnTo>
                    <a:lnTo>
                      <a:pt x="0" y="85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42" name="Google Shape;2942;p36"/>
              <p:cNvSpPr/>
              <p:nvPr/>
            </p:nvSpPr>
            <p:spPr>
              <a:xfrm>
                <a:off x="5179977" y="3196106"/>
                <a:ext cx="168230" cy="286118"/>
              </a:xfrm>
              <a:custGeom>
                <a:avLst/>
                <a:gdLst/>
                <a:ahLst/>
                <a:cxnLst/>
                <a:rect l="l" t="t" r="r" b="b"/>
                <a:pathLst>
                  <a:path w="665" h="1131" extrusionOk="0">
                    <a:moveTo>
                      <a:pt x="0" y="0"/>
                    </a:moveTo>
                    <a:lnTo>
                      <a:pt x="665" y="0"/>
                    </a:lnTo>
                    <a:lnTo>
                      <a:pt x="665" y="1131"/>
                    </a:lnTo>
                    <a:lnTo>
                      <a:pt x="0" y="113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43" name="Google Shape;2943;p36"/>
              <p:cNvSpPr/>
              <p:nvPr/>
            </p:nvSpPr>
            <p:spPr>
              <a:xfrm>
                <a:off x="5389949" y="3072400"/>
                <a:ext cx="168230" cy="409824"/>
              </a:xfrm>
              <a:custGeom>
                <a:avLst/>
                <a:gdLst/>
                <a:ahLst/>
                <a:cxnLst/>
                <a:rect l="l" t="t" r="r" b="b"/>
                <a:pathLst>
                  <a:path w="665" h="1620" extrusionOk="0">
                    <a:moveTo>
                      <a:pt x="0" y="0"/>
                    </a:moveTo>
                    <a:lnTo>
                      <a:pt x="665" y="0"/>
                    </a:lnTo>
                    <a:lnTo>
                      <a:pt x="665" y="1620"/>
                    </a:lnTo>
                    <a:lnTo>
                      <a:pt x="0" y="162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44" name="Google Shape;2944;p36"/>
              <p:cNvSpPr/>
              <p:nvPr/>
            </p:nvSpPr>
            <p:spPr>
              <a:xfrm>
                <a:off x="5599668" y="2949959"/>
                <a:ext cx="168483" cy="532265"/>
              </a:xfrm>
              <a:custGeom>
                <a:avLst/>
                <a:gdLst/>
                <a:ahLst/>
                <a:cxnLst/>
                <a:rect l="l" t="t" r="r" b="b"/>
                <a:pathLst>
                  <a:path w="666" h="2104" extrusionOk="0">
                    <a:moveTo>
                      <a:pt x="0" y="0"/>
                    </a:moveTo>
                    <a:lnTo>
                      <a:pt x="666" y="0"/>
                    </a:lnTo>
                    <a:lnTo>
                      <a:pt x="666" y="2104"/>
                    </a:lnTo>
                    <a:lnTo>
                      <a:pt x="0" y="210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45" name="Google Shape;2945;p36"/>
              <p:cNvSpPr/>
              <p:nvPr/>
            </p:nvSpPr>
            <p:spPr>
              <a:xfrm>
                <a:off x="5809639" y="2902147"/>
                <a:ext cx="168230" cy="580077"/>
              </a:xfrm>
              <a:custGeom>
                <a:avLst/>
                <a:gdLst/>
                <a:ahLst/>
                <a:cxnLst/>
                <a:rect l="l" t="t" r="r" b="b"/>
                <a:pathLst>
                  <a:path w="665" h="2293" extrusionOk="0">
                    <a:moveTo>
                      <a:pt x="0" y="0"/>
                    </a:moveTo>
                    <a:lnTo>
                      <a:pt x="665" y="0"/>
                    </a:lnTo>
                    <a:lnTo>
                      <a:pt x="665" y="2293"/>
                    </a:lnTo>
                    <a:lnTo>
                      <a:pt x="0" y="22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46" name="Google Shape;2946;p36"/>
              <p:cNvSpPr/>
              <p:nvPr/>
            </p:nvSpPr>
            <p:spPr>
              <a:xfrm>
                <a:off x="6229330" y="2813352"/>
                <a:ext cx="168230" cy="668873"/>
              </a:xfrm>
              <a:custGeom>
                <a:avLst/>
                <a:gdLst/>
                <a:ahLst/>
                <a:cxnLst/>
                <a:rect l="l" t="t" r="r" b="b"/>
                <a:pathLst>
                  <a:path w="665" h="2644" extrusionOk="0">
                    <a:moveTo>
                      <a:pt x="0" y="0"/>
                    </a:moveTo>
                    <a:lnTo>
                      <a:pt x="665" y="0"/>
                    </a:lnTo>
                    <a:lnTo>
                      <a:pt x="665" y="2644"/>
                    </a:lnTo>
                    <a:lnTo>
                      <a:pt x="0" y="264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47" name="Google Shape;2947;p36"/>
              <p:cNvSpPr/>
              <p:nvPr/>
            </p:nvSpPr>
            <p:spPr>
              <a:xfrm>
                <a:off x="6649021" y="2777176"/>
                <a:ext cx="168230" cy="705048"/>
              </a:xfrm>
              <a:custGeom>
                <a:avLst/>
                <a:gdLst/>
                <a:ahLst/>
                <a:cxnLst/>
                <a:rect l="l" t="t" r="r" b="b"/>
                <a:pathLst>
                  <a:path w="665" h="2787" extrusionOk="0">
                    <a:moveTo>
                      <a:pt x="0" y="0"/>
                    </a:moveTo>
                    <a:lnTo>
                      <a:pt x="665" y="0"/>
                    </a:lnTo>
                    <a:lnTo>
                      <a:pt x="665" y="2787"/>
                    </a:lnTo>
                    <a:lnTo>
                      <a:pt x="0" y="278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48" name="Google Shape;2948;p36"/>
              <p:cNvSpPr/>
              <p:nvPr/>
            </p:nvSpPr>
            <p:spPr>
              <a:xfrm>
                <a:off x="6858993" y="2717979"/>
                <a:ext cx="168230" cy="764245"/>
              </a:xfrm>
              <a:custGeom>
                <a:avLst/>
                <a:gdLst/>
                <a:ahLst/>
                <a:cxnLst/>
                <a:rect l="l" t="t" r="r" b="b"/>
                <a:pathLst>
                  <a:path w="665" h="3021" extrusionOk="0">
                    <a:moveTo>
                      <a:pt x="0" y="0"/>
                    </a:moveTo>
                    <a:lnTo>
                      <a:pt x="665" y="0"/>
                    </a:lnTo>
                    <a:lnTo>
                      <a:pt x="665" y="3021"/>
                    </a:lnTo>
                    <a:lnTo>
                      <a:pt x="0" y="302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49" name="Google Shape;2949;p36"/>
              <p:cNvSpPr/>
              <p:nvPr/>
            </p:nvSpPr>
            <p:spPr>
              <a:xfrm>
                <a:off x="7068712" y="2594779"/>
                <a:ext cx="168230" cy="887445"/>
              </a:xfrm>
              <a:custGeom>
                <a:avLst/>
                <a:gdLst/>
                <a:ahLst/>
                <a:cxnLst/>
                <a:rect l="l" t="t" r="r" b="b"/>
                <a:pathLst>
                  <a:path w="665" h="3508" extrusionOk="0">
                    <a:moveTo>
                      <a:pt x="0" y="0"/>
                    </a:moveTo>
                    <a:lnTo>
                      <a:pt x="665" y="0"/>
                    </a:lnTo>
                    <a:lnTo>
                      <a:pt x="665" y="3508"/>
                    </a:lnTo>
                    <a:lnTo>
                      <a:pt x="0" y="350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50" name="Google Shape;2950;p36"/>
              <p:cNvSpPr/>
              <p:nvPr/>
            </p:nvSpPr>
            <p:spPr>
              <a:xfrm>
                <a:off x="7278684" y="2623871"/>
                <a:ext cx="168230" cy="858353"/>
              </a:xfrm>
              <a:custGeom>
                <a:avLst/>
                <a:gdLst/>
                <a:ahLst/>
                <a:cxnLst/>
                <a:rect l="l" t="t" r="r" b="b"/>
                <a:pathLst>
                  <a:path w="665" h="3393" extrusionOk="0">
                    <a:moveTo>
                      <a:pt x="0" y="0"/>
                    </a:moveTo>
                    <a:lnTo>
                      <a:pt x="665" y="0"/>
                    </a:lnTo>
                    <a:lnTo>
                      <a:pt x="665" y="3393"/>
                    </a:lnTo>
                    <a:lnTo>
                      <a:pt x="0" y="33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51" name="Google Shape;2951;p36"/>
              <p:cNvSpPr/>
              <p:nvPr/>
            </p:nvSpPr>
            <p:spPr>
              <a:xfrm>
                <a:off x="7488656" y="2556074"/>
                <a:ext cx="168230" cy="926151"/>
              </a:xfrm>
              <a:custGeom>
                <a:avLst/>
                <a:gdLst/>
                <a:ahLst/>
                <a:cxnLst/>
                <a:rect l="l" t="t" r="r" b="b"/>
                <a:pathLst>
                  <a:path w="665" h="3661" extrusionOk="0">
                    <a:moveTo>
                      <a:pt x="0" y="0"/>
                    </a:moveTo>
                    <a:lnTo>
                      <a:pt x="665" y="0"/>
                    </a:lnTo>
                    <a:lnTo>
                      <a:pt x="665" y="3661"/>
                    </a:lnTo>
                    <a:lnTo>
                      <a:pt x="0" y="366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52" name="Google Shape;2952;p36"/>
              <p:cNvSpPr/>
              <p:nvPr/>
            </p:nvSpPr>
            <p:spPr>
              <a:xfrm>
                <a:off x="7698375" y="2503707"/>
                <a:ext cx="168230" cy="978517"/>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53" name="Google Shape;2953;p36"/>
              <p:cNvSpPr/>
              <p:nvPr/>
            </p:nvSpPr>
            <p:spPr>
              <a:xfrm>
                <a:off x="6019611" y="2974498"/>
                <a:ext cx="168230" cy="507726"/>
              </a:xfrm>
              <a:custGeom>
                <a:avLst/>
                <a:gdLst/>
                <a:ahLst/>
                <a:cxnLst/>
                <a:rect l="l" t="t" r="r" b="b"/>
                <a:pathLst>
                  <a:path w="665" h="2007" extrusionOk="0">
                    <a:moveTo>
                      <a:pt x="0" y="0"/>
                    </a:moveTo>
                    <a:lnTo>
                      <a:pt x="665" y="0"/>
                    </a:lnTo>
                    <a:lnTo>
                      <a:pt x="665" y="2007"/>
                    </a:lnTo>
                    <a:lnTo>
                      <a:pt x="0" y="200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54" name="Google Shape;2954;p36"/>
              <p:cNvSpPr/>
              <p:nvPr/>
            </p:nvSpPr>
            <p:spPr>
              <a:xfrm>
                <a:off x="6439049" y="2919855"/>
                <a:ext cx="168230" cy="562369"/>
              </a:xfrm>
              <a:custGeom>
                <a:avLst/>
                <a:gdLst/>
                <a:ahLst/>
                <a:cxnLst/>
                <a:rect l="l" t="t" r="r" b="b"/>
                <a:pathLst>
                  <a:path w="665" h="2223" extrusionOk="0">
                    <a:moveTo>
                      <a:pt x="0" y="0"/>
                    </a:moveTo>
                    <a:lnTo>
                      <a:pt x="665" y="0"/>
                    </a:lnTo>
                    <a:lnTo>
                      <a:pt x="665" y="2223"/>
                    </a:lnTo>
                    <a:lnTo>
                      <a:pt x="0" y="22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955" name="Google Shape;2955;p36"/>
            <p:cNvGrpSpPr/>
            <p:nvPr/>
          </p:nvGrpSpPr>
          <p:grpSpPr>
            <a:xfrm rot="10800000" flipH="1">
              <a:off x="1441734" y="-35"/>
              <a:ext cx="3106319" cy="639852"/>
              <a:chOff x="4760286" y="2503707"/>
              <a:chExt cx="3106319" cy="978517"/>
            </a:xfrm>
          </p:grpSpPr>
          <p:sp>
            <p:nvSpPr>
              <p:cNvPr id="2956" name="Google Shape;2956;p36"/>
              <p:cNvSpPr/>
              <p:nvPr/>
            </p:nvSpPr>
            <p:spPr>
              <a:xfrm>
                <a:off x="4760286" y="3383815"/>
                <a:ext cx="168230" cy="98408"/>
              </a:xfrm>
              <a:custGeom>
                <a:avLst/>
                <a:gdLst/>
                <a:ahLst/>
                <a:cxnLst/>
                <a:rect l="l" t="t" r="r" b="b"/>
                <a:pathLst>
                  <a:path w="665" h="389" extrusionOk="0">
                    <a:moveTo>
                      <a:pt x="0" y="0"/>
                    </a:moveTo>
                    <a:lnTo>
                      <a:pt x="665" y="0"/>
                    </a:lnTo>
                    <a:lnTo>
                      <a:pt x="665" y="389"/>
                    </a:lnTo>
                    <a:lnTo>
                      <a:pt x="0" y="38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57" name="Google Shape;2957;p36"/>
              <p:cNvSpPr/>
              <p:nvPr/>
            </p:nvSpPr>
            <p:spPr>
              <a:xfrm>
                <a:off x="4970005" y="3265422"/>
                <a:ext cx="168230" cy="216802"/>
              </a:xfrm>
              <a:custGeom>
                <a:avLst/>
                <a:gdLst/>
                <a:ahLst/>
                <a:cxnLst/>
                <a:rect l="l" t="t" r="r" b="b"/>
                <a:pathLst>
                  <a:path w="665" h="857" extrusionOk="0">
                    <a:moveTo>
                      <a:pt x="0" y="0"/>
                    </a:moveTo>
                    <a:lnTo>
                      <a:pt x="665" y="0"/>
                    </a:lnTo>
                    <a:lnTo>
                      <a:pt x="665" y="857"/>
                    </a:lnTo>
                    <a:lnTo>
                      <a:pt x="0" y="85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58" name="Google Shape;2958;p36"/>
              <p:cNvSpPr/>
              <p:nvPr/>
            </p:nvSpPr>
            <p:spPr>
              <a:xfrm>
                <a:off x="5179977" y="3196106"/>
                <a:ext cx="168230" cy="286118"/>
              </a:xfrm>
              <a:custGeom>
                <a:avLst/>
                <a:gdLst/>
                <a:ahLst/>
                <a:cxnLst/>
                <a:rect l="l" t="t" r="r" b="b"/>
                <a:pathLst>
                  <a:path w="665" h="1131" extrusionOk="0">
                    <a:moveTo>
                      <a:pt x="0" y="0"/>
                    </a:moveTo>
                    <a:lnTo>
                      <a:pt x="665" y="0"/>
                    </a:lnTo>
                    <a:lnTo>
                      <a:pt x="665" y="1131"/>
                    </a:lnTo>
                    <a:lnTo>
                      <a:pt x="0" y="113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59" name="Google Shape;2959;p36"/>
              <p:cNvSpPr/>
              <p:nvPr/>
            </p:nvSpPr>
            <p:spPr>
              <a:xfrm>
                <a:off x="5389949" y="3072400"/>
                <a:ext cx="168230" cy="409824"/>
              </a:xfrm>
              <a:custGeom>
                <a:avLst/>
                <a:gdLst/>
                <a:ahLst/>
                <a:cxnLst/>
                <a:rect l="l" t="t" r="r" b="b"/>
                <a:pathLst>
                  <a:path w="665" h="1620" extrusionOk="0">
                    <a:moveTo>
                      <a:pt x="0" y="0"/>
                    </a:moveTo>
                    <a:lnTo>
                      <a:pt x="665" y="0"/>
                    </a:lnTo>
                    <a:lnTo>
                      <a:pt x="665" y="1620"/>
                    </a:lnTo>
                    <a:lnTo>
                      <a:pt x="0" y="162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60" name="Google Shape;2960;p36"/>
              <p:cNvSpPr/>
              <p:nvPr/>
            </p:nvSpPr>
            <p:spPr>
              <a:xfrm>
                <a:off x="5599668" y="2949959"/>
                <a:ext cx="168483" cy="532265"/>
              </a:xfrm>
              <a:custGeom>
                <a:avLst/>
                <a:gdLst/>
                <a:ahLst/>
                <a:cxnLst/>
                <a:rect l="l" t="t" r="r" b="b"/>
                <a:pathLst>
                  <a:path w="666" h="2104" extrusionOk="0">
                    <a:moveTo>
                      <a:pt x="0" y="0"/>
                    </a:moveTo>
                    <a:lnTo>
                      <a:pt x="666" y="0"/>
                    </a:lnTo>
                    <a:lnTo>
                      <a:pt x="666" y="2104"/>
                    </a:lnTo>
                    <a:lnTo>
                      <a:pt x="0" y="210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61" name="Google Shape;2961;p36"/>
              <p:cNvSpPr/>
              <p:nvPr/>
            </p:nvSpPr>
            <p:spPr>
              <a:xfrm>
                <a:off x="5809639" y="2902147"/>
                <a:ext cx="168230" cy="580077"/>
              </a:xfrm>
              <a:custGeom>
                <a:avLst/>
                <a:gdLst/>
                <a:ahLst/>
                <a:cxnLst/>
                <a:rect l="l" t="t" r="r" b="b"/>
                <a:pathLst>
                  <a:path w="665" h="2293" extrusionOk="0">
                    <a:moveTo>
                      <a:pt x="0" y="0"/>
                    </a:moveTo>
                    <a:lnTo>
                      <a:pt x="665" y="0"/>
                    </a:lnTo>
                    <a:lnTo>
                      <a:pt x="665" y="2293"/>
                    </a:lnTo>
                    <a:lnTo>
                      <a:pt x="0" y="22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62" name="Google Shape;2962;p36"/>
              <p:cNvSpPr/>
              <p:nvPr/>
            </p:nvSpPr>
            <p:spPr>
              <a:xfrm>
                <a:off x="6229330" y="2813352"/>
                <a:ext cx="168230" cy="668873"/>
              </a:xfrm>
              <a:custGeom>
                <a:avLst/>
                <a:gdLst/>
                <a:ahLst/>
                <a:cxnLst/>
                <a:rect l="l" t="t" r="r" b="b"/>
                <a:pathLst>
                  <a:path w="665" h="2644" extrusionOk="0">
                    <a:moveTo>
                      <a:pt x="0" y="0"/>
                    </a:moveTo>
                    <a:lnTo>
                      <a:pt x="665" y="0"/>
                    </a:lnTo>
                    <a:lnTo>
                      <a:pt x="665" y="2644"/>
                    </a:lnTo>
                    <a:lnTo>
                      <a:pt x="0" y="264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63" name="Google Shape;2963;p36"/>
              <p:cNvSpPr/>
              <p:nvPr/>
            </p:nvSpPr>
            <p:spPr>
              <a:xfrm>
                <a:off x="6649021" y="2777176"/>
                <a:ext cx="168230" cy="705048"/>
              </a:xfrm>
              <a:custGeom>
                <a:avLst/>
                <a:gdLst/>
                <a:ahLst/>
                <a:cxnLst/>
                <a:rect l="l" t="t" r="r" b="b"/>
                <a:pathLst>
                  <a:path w="665" h="2787" extrusionOk="0">
                    <a:moveTo>
                      <a:pt x="0" y="0"/>
                    </a:moveTo>
                    <a:lnTo>
                      <a:pt x="665" y="0"/>
                    </a:lnTo>
                    <a:lnTo>
                      <a:pt x="665" y="2787"/>
                    </a:lnTo>
                    <a:lnTo>
                      <a:pt x="0" y="278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64" name="Google Shape;2964;p36"/>
              <p:cNvSpPr/>
              <p:nvPr/>
            </p:nvSpPr>
            <p:spPr>
              <a:xfrm>
                <a:off x="6858993" y="2717979"/>
                <a:ext cx="168230" cy="764245"/>
              </a:xfrm>
              <a:custGeom>
                <a:avLst/>
                <a:gdLst/>
                <a:ahLst/>
                <a:cxnLst/>
                <a:rect l="l" t="t" r="r" b="b"/>
                <a:pathLst>
                  <a:path w="665" h="3021" extrusionOk="0">
                    <a:moveTo>
                      <a:pt x="0" y="0"/>
                    </a:moveTo>
                    <a:lnTo>
                      <a:pt x="665" y="0"/>
                    </a:lnTo>
                    <a:lnTo>
                      <a:pt x="665" y="3021"/>
                    </a:lnTo>
                    <a:lnTo>
                      <a:pt x="0" y="302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65" name="Google Shape;2965;p36"/>
              <p:cNvSpPr/>
              <p:nvPr/>
            </p:nvSpPr>
            <p:spPr>
              <a:xfrm>
                <a:off x="7068712" y="2594779"/>
                <a:ext cx="168230" cy="887445"/>
              </a:xfrm>
              <a:custGeom>
                <a:avLst/>
                <a:gdLst/>
                <a:ahLst/>
                <a:cxnLst/>
                <a:rect l="l" t="t" r="r" b="b"/>
                <a:pathLst>
                  <a:path w="665" h="3508" extrusionOk="0">
                    <a:moveTo>
                      <a:pt x="0" y="0"/>
                    </a:moveTo>
                    <a:lnTo>
                      <a:pt x="665" y="0"/>
                    </a:lnTo>
                    <a:lnTo>
                      <a:pt x="665" y="3508"/>
                    </a:lnTo>
                    <a:lnTo>
                      <a:pt x="0" y="350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66" name="Google Shape;2966;p36"/>
              <p:cNvSpPr/>
              <p:nvPr/>
            </p:nvSpPr>
            <p:spPr>
              <a:xfrm>
                <a:off x="7278684" y="2623871"/>
                <a:ext cx="168230" cy="858353"/>
              </a:xfrm>
              <a:custGeom>
                <a:avLst/>
                <a:gdLst/>
                <a:ahLst/>
                <a:cxnLst/>
                <a:rect l="l" t="t" r="r" b="b"/>
                <a:pathLst>
                  <a:path w="665" h="3393" extrusionOk="0">
                    <a:moveTo>
                      <a:pt x="0" y="0"/>
                    </a:moveTo>
                    <a:lnTo>
                      <a:pt x="665" y="0"/>
                    </a:lnTo>
                    <a:lnTo>
                      <a:pt x="665" y="3393"/>
                    </a:lnTo>
                    <a:lnTo>
                      <a:pt x="0" y="33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67" name="Google Shape;2967;p36"/>
              <p:cNvSpPr/>
              <p:nvPr/>
            </p:nvSpPr>
            <p:spPr>
              <a:xfrm>
                <a:off x="7488656" y="2556074"/>
                <a:ext cx="168230" cy="926151"/>
              </a:xfrm>
              <a:custGeom>
                <a:avLst/>
                <a:gdLst/>
                <a:ahLst/>
                <a:cxnLst/>
                <a:rect l="l" t="t" r="r" b="b"/>
                <a:pathLst>
                  <a:path w="665" h="3661" extrusionOk="0">
                    <a:moveTo>
                      <a:pt x="0" y="0"/>
                    </a:moveTo>
                    <a:lnTo>
                      <a:pt x="665" y="0"/>
                    </a:lnTo>
                    <a:lnTo>
                      <a:pt x="665" y="3661"/>
                    </a:lnTo>
                    <a:lnTo>
                      <a:pt x="0" y="366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68" name="Google Shape;2968;p36"/>
              <p:cNvSpPr/>
              <p:nvPr/>
            </p:nvSpPr>
            <p:spPr>
              <a:xfrm>
                <a:off x="7698375" y="2503707"/>
                <a:ext cx="168230" cy="978517"/>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69" name="Google Shape;2969;p36"/>
              <p:cNvSpPr/>
              <p:nvPr/>
            </p:nvSpPr>
            <p:spPr>
              <a:xfrm>
                <a:off x="6019611" y="2974498"/>
                <a:ext cx="168230" cy="507726"/>
              </a:xfrm>
              <a:custGeom>
                <a:avLst/>
                <a:gdLst/>
                <a:ahLst/>
                <a:cxnLst/>
                <a:rect l="l" t="t" r="r" b="b"/>
                <a:pathLst>
                  <a:path w="665" h="2007" extrusionOk="0">
                    <a:moveTo>
                      <a:pt x="0" y="0"/>
                    </a:moveTo>
                    <a:lnTo>
                      <a:pt x="665" y="0"/>
                    </a:lnTo>
                    <a:lnTo>
                      <a:pt x="665" y="2007"/>
                    </a:lnTo>
                    <a:lnTo>
                      <a:pt x="0" y="200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70" name="Google Shape;2970;p36"/>
              <p:cNvSpPr/>
              <p:nvPr/>
            </p:nvSpPr>
            <p:spPr>
              <a:xfrm>
                <a:off x="6439049" y="2919855"/>
                <a:ext cx="168230" cy="562369"/>
              </a:xfrm>
              <a:custGeom>
                <a:avLst/>
                <a:gdLst/>
                <a:ahLst/>
                <a:cxnLst/>
                <a:rect l="l" t="t" r="r" b="b"/>
                <a:pathLst>
                  <a:path w="665" h="2223" extrusionOk="0">
                    <a:moveTo>
                      <a:pt x="0" y="0"/>
                    </a:moveTo>
                    <a:lnTo>
                      <a:pt x="665" y="0"/>
                    </a:lnTo>
                    <a:lnTo>
                      <a:pt x="665" y="2223"/>
                    </a:lnTo>
                    <a:lnTo>
                      <a:pt x="0" y="22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974"/>
        <p:cNvGrpSpPr/>
        <p:nvPr/>
      </p:nvGrpSpPr>
      <p:grpSpPr>
        <a:xfrm>
          <a:off x="0" y="0"/>
          <a:ext cx="0" cy="0"/>
          <a:chOff x="0" y="0"/>
          <a:chExt cx="0" cy="0"/>
        </a:xfrm>
      </p:grpSpPr>
      <p:sp>
        <p:nvSpPr>
          <p:cNvPr id="2975" name="Google Shape;2975;p37"/>
          <p:cNvSpPr txBox="1"/>
          <p:nvPr/>
        </p:nvSpPr>
        <p:spPr>
          <a:xfrm flipH="1">
            <a:off x="5515764" y="1343700"/>
            <a:ext cx="2908200" cy="4500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600">
                <a:solidFill>
                  <a:schemeClr val="accent1"/>
                </a:solidFill>
                <a:latin typeface="Outfit ExtraBold"/>
                <a:ea typeface="Outfit ExtraBold"/>
                <a:cs typeface="Outfit ExtraBold"/>
                <a:sym typeface="Outfit ExtraBold"/>
              </a:rPr>
              <a:t>USA</a:t>
            </a:r>
            <a:endParaRPr sz="1600">
              <a:solidFill>
                <a:schemeClr val="accent1"/>
              </a:solidFill>
              <a:latin typeface="Outfit ExtraBold"/>
              <a:ea typeface="Outfit ExtraBold"/>
              <a:cs typeface="Outfit ExtraBold"/>
              <a:sym typeface="Outfit ExtraBold"/>
            </a:endParaRPr>
          </a:p>
        </p:txBody>
      </p:sp>
      <p:sp>
        <p:nvSpPr>
          <p:cNvPr id="2976" name="Google Shape;2976;p37"/>
          <p:cNvSpPr txBox="1"/>
          <p:nvPr/>
        </p:nvSpPr>
        <p:spPr>
          <a:xfrm flipH="1">
            <a:off x="5515764" y="3577685"/>
            <a:ext cx="2908200" cy="4500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600">
                <a:solidFill>
                  <a:schemeClr val="accent1"/>
                </a:solidFill>
                <a:latin typeface="Outfit ExtraBold"/>
                <a:ea typeface="Outfit ExtraBold"/>
                <a:cs typeface="Outfit ExtraBold"/>
                <a:sym typeface="Outfit ExtraBold"/>
              </a:rPr>
              <a:t>India</a:t>
            </a:r>
            <a:endParaRPr sz="1600">
              <a:solidFill>
                <a:schemeClr val="accent1"/>
              </a:solidFill>
              <a:latin typeface="Outfit ExtraBold"/>
              <a:ea typeface="Outfit ExtraBold"/>
              <a:cs typeface="Outfit ExtraBold"/>
              <a:sym typeface="Outfit ExtraBold"/>
            </a:endParaRPr>
          </a:p>
        </p:txBody>
      </p:sp>
      <p:sp>
        <p:nvSpPr>
          <p:cNvPr id="2977" name="Google Shape;2977;p37"/>
          <p:cNvSpPr txBox="1"/>
          <p:nvPr/>
        </p:nvSpPr>
        <p:spPr>
          <a:xfrm flipH="1">
            <a:off x="5515798" y="2460693"/>
            <a:ext cx="2908200" cy="4500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600">
                <a:solidFill>
                  <a:schemeClr val="accent1"/>
                </a:solidFill>
                <a:latin typeface="Outfit ExtraBold"/>
                <a:ea typeface="Outfit ExtraBold"/>
                <a:cs typeface="Outfit ExtraBold"/>
                <a:sym typeface="Outfit ExtraBold"/>
              </a:rPr>
              <a:t>Brazil</a:t>
            </a:r>
            <a:endParaRPr sz="1600">
              <a:solidFill>
                <a:schemeClr val="accent1"/>
              </a:solidFill>
              <a:latin typeface="Outfit ExtraBold"/>
              <a:ea typeface="Outfit ExtraBold"/>
              <a:cs typeface="Outfit ExtraBold"/>
              <a:sym typeface="Outfit ExtraBold"/>
            </a:endParaRPr>
          </a:p>
        </p:txBody>
      </p:sp>
      <p:sp>
        <p:nvSpPr>
          <p:cNvPr id="2978" name="Google Shape;2978;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research laboratories</a:t>
            </a:r>
            <a:endParaRPr/>
          </a:p>
        </p:txBody>
      </p:sp>
      <p:sp>
        <p:nvSpPr>
          <p:cNvPr id="2979" name="Google Shape;2979;p37"/>
          <p:cNvSpPr txBox="1"/>
          <p:nvPr/>
        </p:nvSpPr>
        <p:spPr>
          <a:xfrm flipH="1">
            <a:off x="5515780" y="1642365"/>
            <a:ext cx="2908200" cy="571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Lato"/>
                <a:ea typeface="Lato"/>
                <a:cs typeface="Lato"/>
                <a:sym typeface="Lato"/>
              </a:rPr>
              <a:t>NASA’s Jet Propulsion Laboratory, National Institutes of Health</a:t>
            </a:r>
            <a:endParaRPr>
              <a:solidFill>
                <a:schemeClr val="dk1"/>
              </a:solidFill>
              <a:latin typeface="Lato"/>
              <a:ea typeface="Lato"/>
              <a:cs typeface="Lato"/>
              <a:sym typeface="Lato"/>
            </a:endParaRPr>
          </a:p>
        </p:txBody>
      </p:sp>
      <p:sp>
        <p:nvSpPr>
          <p:cNvPr id="2980" name="Google Shape;2980;p37"/>
          <p:cNvSpPr txBox="1"/>
          <p:nvPr/>
        </p:nvSpPr>
        <p:spPr>
          <a:xfrm flipH="1">
            <a:off x="5515781" y="3876350"/>
            <a:ext cx="2908200" cy="571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Lato"/>
                <a:ea typeface="Lato"/>
                <a:cs typeface="Lato"/>
                <a:sym typeface="Lato"/>
              </a:rPr>
              <a:t>ISRO, Indian Council of Agricultural Research</a:t>
            </a:r>
            <a:endParaRPr>
              <a:solidFill>
                <a:schemeClr val="dk1"/>
              </a:solidFill>
              <a:latin typeface="Lato"/>
              <a:ea typeface="Lato"/>
              <a:cs typeface="Lato"/>
              <a:sym typeface="Lato"/>
            </a:endParaRPr>
          </a:p>
        </p:txBody>
      </p:sp>
      <p:sp>
        <p:nvSpPr>
          <p:cNvPr id="2981" name="Google Shape;2981;p37"/>
          <p:cNvSpPr txBox="1"/>
          <p:nvPr/>
        </p:nvSpPr>
        <p:spPr>
          <a:xfrm flipH="1">
            <a:off x="5515800" y="2759357"/>
            <a:ext cx="2908200" cy="571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Lato"/>
                <a:ea typeface="Lato"/>
                <a:cs typeface="Lato"/>
                <a:sym typeface="Lato"/>
              </a:rPr>
              <a:t>EMBRAPA, National Synchrotron Light Laboratory </a:t>
            </a:r>
            <a:endParaRPr>
              <a:solidFill>
                <a:schemeClr val="dk1"/>
              </a:solidFill>
              <a:latin typeface="Lato"/>
              <a:ea typeface="Lato"/>
              <a:cs typeface="Lato"/>
              <a:sym typeface="Lato"/>
            </a:endParaRPr>
          </a:p>
        </p:txBody>
      </p:sp>
      <p:grpSp>
        <p:nvGrpSpPr>
          <p:cNvPr id="2982" name="Google Shape;2982;p37"/>
          <p:cNvGrpSpPr/>
          <p:nvPr/>
        </p:nvGrpSpPr>
        <p:grpSpPr>
          <a:xfrm>
            <a:off x="719990" y="1595561"/>
            <a:ext cx="4428118" cy="2451037"/>
            <a:chOff x="2654821" y="2311071"/>
            <a:chExt cx="2279715" cy="1262120"/>
          </a:xfrm>
        </p:grpSpPr>
        <p:grpSp>
          <p:nvGrpSpPr>
            <p:cNvPr id="2983" name="Google Shape;2983;p37"/>
            <p:cNvGrpSpPr/>
            <p:nvPr/>
          </p:nvGrpSpPr>
          <p:grpSpPr>
            <a:xfrm>
              <a:off x="4034269" y="2840745"/>
              <a:ext cx="40212" cy="36437"/>
              <a:chOff x="4293400" y="2574725"/>
              <a:chExt cx="84425" cy="80100"/>
            </a:xfrm>
          </p:grpSpPr>
          <p:sp>
            <p:nvSpPr>
              <p:cNvPr id="2984" name="Google Shape;2984;p3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lt2"/>
              </a:solidFill>
              <a:ln>
                <a:noFill/>
              </a:ln>
            </p:spPr>
          </p:sp>
          <p:sp>
            <p:nvSpPr>
              <p:cNvPr id="2985" name="Google Shape;2985;p3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6" name="Google Shape;2986;p37"/>
            <p:cNvGrpSpPr/>
            <p:nvPr/>
          </p:nvGrpSpPr>
          <p:grpSpPr>
            <a:xfrm>
              <a:off x="3894606" y="2334874"/>
              <a:ext cx="913198" cy="518984"/>
              <a:chOff x="4000175" y="1462675"/>
              <a:chExt cx="1917275" cy="1140875"/>
            </a:xfrm>
          </p:grpSpPr>
          <p:sp>
            <p:nvSpPr>
              <p:cNvPr id="2987" name="Google Shape;2987;p3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lt2"/>
              </a:solidFill>
              <a:ln>
                <a:noFill/>
              </a:ln>
            </p:spPr>
          </p:sp>
          <p:grpSp>
            <p:nvGrpSpPr>
              <p:cNvPr id="2988" name="Google Shape;2988;p37"/>
              <p:cNvGrpSpPr/>
              <p:nvPr/>
            </p:nvGrpSpPr>
            <p:grpSpPr>
              <a:xfrm>
                <a:off x="4000175" y="1462675"/>
                <a:ext cx="1917275" cy="1140875"/>
                <a:chOff x="4000175" y="1462675"/>
                <a:chExt cx="1917275" cy="1140875"/>
              </a:xfrm>
            </p:grpSpPr>
            <p:sp>
              <p:nvSpPr>
                <p:cNvPr id="2989" name="Google Shape;2989;p3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2"/>
                </a:solidFill>
                <a:ln>
                  <a:noFill/>
                </a:ln>
              </p:spPr>
            </p:sp>
            <p:sp>
              <p:nvSpPr>
                <p:cNvPr id="2990" name="Google Shape;2990;p3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3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3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94" name="Google Shape;2994;p3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95" name="Google Shape;2995;p37"/>
            <p:cNvGrpSpPr/>
            <p:nvPr/>
          </p:nvGrpSpPr>
          <p:grpSpPr>
            <a:xfrm>
              <a:off x="3875768" y="2846704"/>
              <a:ext cx="44796" cy="47366"/>
              <a:chOff x="3960625" y="2587825"/>
              <a:chExt cx="94050" cy="104125"/>
            </a:xfrm>
          </p:grpSpPr>
          <p:sp>
            <p:nvSpPr>
              <p:cNvPr id="2996" name="Google Shape;2996;p3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lt2"/>
              </a:solidFill>
              <a:ln>
                <a:noFill/>
              </a:ln>
            </p:spPr>
          </p:sp>
          <p:sp>
            <p:nvSpPr>
              <p:cNvPr id="2997" name="Google Shape;2997;p3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8" name="Google Shape;2998;p37"/>
            <p:cNvGrpSpPr/>
            <p:nvPr/>
          </p:nvGrpSpPr>
          <p:grpSpPr>
            <a:xfrm>
              <a:off x="3782759" y="2807162"/>
              <a:ext cx="82686" cy="85487"/>
              <a:chOff x="3765350" y="2500900"/>
              <a:chExt cx="173600" cy="187925"/>
            </a:xfrm>
          </p:grpSpPr>
          <p:sp>
            <p:nvSpPr>
              <p:cNvPr id="2999" name="Google Shape;2999;p3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2"/>
              </a:solidFill>
              <a:ln>
                <a:noFill/>
              </a:ln>
            </p:spPr>
          </p:sp>
          <p:sp>
            <p:nvSpPr>
              <p:cNvPr id="3000" name="Google Shape;3000;p3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5" name="Google Shape;3005;p37"/>
            <p:cNvGrpSpPr/>
            <p:nvPr/>
          </p:nvGrpSpPr>
          <p:grpSpPr>
            <a:xfrm>
              <a:off x="3775674" y="2798496"/>
              <a:ext cx="40545" cy="23564"/>
              <a:chOff x="3750475" y="2481850"/>
              <a:chExt cx="85125" cy="51800"/>
            </a:xfrm>
          </p:grpSpPr>
          <p:sp>
            <p:nvSpPr>
              <p:cNvPr id="3006" name="Google Shape;3006;p3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lt2"/>
              </a:solidFill>
              <a:ln>
                <a:noFill/>
              </a:ln>
            </p:spPr>
          </p:sp>
        </p:grpSp>
        <p:grpSp>
          <p:nvGrpSpPr>
            <p:cNvPr id="3008" name="Google Shape;3008;p37"/>
            <p:cNvGrpSpPr/>
            <p:nvPr/>
          </p:nvGrpSpPr>
          <p:grpSpPr>
            <a:xfrm>
              <a:off x="3716946" y="2776024"/>
              <a:ext cx="81971" cy="76912"/>
              <a:chOff x="3627175" y="2432450"/>
              <a:chExt cx="172100" cy="169075"/>
            </a:xfrm>
          </p:grpSpPr>
          <p:sp>
            <p:nvSpPr>
              <p:cNvPr id="3009" name="Google Shape;3009;p3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3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lt2"/>
              </a:solidFill>
              <a:ln>
                <a:noFill/>
              </a:ln>
            </p:spPr>
          </p:sp>
          <p:sp>
            <p:nvSpPr>
              <p:cNvPr id="3011" name="Google Shape;3011;p3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2"/>
              </a:solidFill>
              <a:ln>
                <a:noFill/>
              </a:ln>
            </p:spPr>
          </p:sp>
        </p:grpSp>
        <p:grpSp>
          <p:nvGrpSpPr>
            <p:cNvPr id="3012" name="Google Shape;3012;p37"/>
            <p:cNvGrpSpPr/>
            <p:nvPr/>
          </p:nvGrpSpPr>
          <p:grpSpPr>
            <a:xfrm>
              <a:off x="3685682" y="2845624"/>
              <a:ext cx="29311" cy="45055"/>
              <a:chOff x="3561536" y="2585450"/>
              <a:chExt cx="61539" cy="99045"/>
            </a:xfrm>
          </p:grpSpPr>
          <p:sp>
            <p:nvSpPr>
              <p:cNvPr id="3013" name="Google Shape;3013;p3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lt2"/>
              </a:solidFill>
              <a:ln>
                <a:noFill/>
              </a:ln>
            </p:spPr>
          </p:sp>
        </p:grpSp>
        <p:grpSp>
          <p:nvGrpSpPr>
            <p:cNvPr id="3015" name="Google Shape;3015;p37"/>
            <p:cNvGrpSpPr/>
            <p:nvPr/>
          </p:nvGrpSpPr>
          <p:grpSpPr>
            <a:xfrm>
              <a:off x="3849905" y="2572252"/>
              <a:ext cx="74339" cy="119559"/>
              <a:chOff x="3906325" y="1984500"/>
              <a:chExt cx="156075" cy="262825"/>
            </a:xfrm>
          </p:grpSpPr>
          <p:sp>
            <p:nvSpPr>
              <p:cNvPr id="3016" name="Google Shape;3016;p3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lt2"/>
              </a:solidFill>
              <a:ln>
                <a:noFill/>
              </a:ln>
            </p:spPr>
          </p:sp>
          <p:sp>
            <p:nvSpPr>
              <p:cNvPr id="3017" name="Google Shape;3017;p3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8" name="Google Shape;3018;p37"/>
            <p:cNvGrpSpPr/>
            <p:nvPr/>
          </p:nvGrpSpPr>
          <p:grpSpPr>
            <a:xfrm>
              <a:off x="2654821" y="2414345"/>
              <a:ext cx="667570" cy="558731"/>
              <a:chOff x="1397225" y="1637375"/>
              <a:chExt cx="1401575" cy="1228250"/>
            </a:xfrm>
          </p:grpSpPr>
          <p:sp>
            <p:nvSpPr>
              <p:cNvPr id="3019" name="Google Shape;3019;p3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2"/>
              </a:solidFill>
              <a:ln>
                <a:noFill/>
              </a:ln>
            </p:spPr>
          </p:sp>
          <p:grpSp>
            <p:nvGrpSpPr>
              <p:cNvPr id="3020" name="Google Shape;3020;p37"/>
              <p:cNvGrpSpPr/>
              <p:nvPr/>
            </p:nvGrpSpPr>
            <p:grpSpPr>
              <a:xfrm>
                <a:off x="1397225" y="1637375"/>
                <a:ext cx="1398775" cy="1228250"/>
                <a:chOff x="1397225" y="1637375"/>
                <a:chExt cx="1398775" cy="1228250"/>
              </a:xfrm>
            </p:grpSpPr>
            <p:sp>
              <p:nvSpPr>
                <p:cNvPr id="3021" name="Google Shape;3021;p3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23" name="Google Shape;3023;p37"/>
            <p:cNvGrpSpPr/>
            <p:nvPr/>
          </p:nvGrpSpPr>
          <p:grpSpPr>
            <a:xfrm>
              <a:off x="3230417" y="3103734"/>
              <a:ext cx="282982" cy="280332"/>
              <a:chOff x="2605700" y="3152850"/>
              <a:chExt cx="594125" cy="616250"/>
            </a:xfrm>
          </p:grpSpPr>
          <p:sp>
            <p:nvSpPr>
              <p:cNvPr id="3024" name="Google Shape;3024;p3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a:noFill/>
              </a:ln>
            </p:spPr>
          </p:sp>
          <p:sp>
            <p:nvSpPr>
              <p:cNvPr id="3025" name="Google Shape;3025;p3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3026" name="Google Shape;3026;p37"/>
            <p:cNvGrpSpPr/>
            <p:nvPr/>
          </p:nvGrpSpPr>
          <p:grpSpPr>
            <a:xfrm>
              <a:off x="3265985" y="3226989"/>
              <a:ext cx="87151" cy="346202"/>
              <a:chOff x="2680375" y="3423800"/>
              <a:chExt cx="182975" cy="761050"/>
            </a:xfrm>
          </p:grpSpPr>
          <p:sp>
            <p:nvSpPr>
              <p:cNvPr id="3027" name="Google Shape;3027;p3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a:noFill/>
              </a:ln>
            </p:spPr>
          </p:sp>
          <p:sp>
            <p:nvSpPr>
              <p:cNvPr id="3028" name="Google Shape;3028;p3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9" name="Google Shape;3029;p37"/>
            <p:cNvGrpSpPr/>
            <p:nvPr/>
          </p:nvGrpSpPr>
          <p:grpSpPr>
            <a:xfrm>
              <a:off x="3855466" y="3289811"/>
              <a:ext cx="112514" cy="94210"/>
              <a:chOff x="3918000" y="3561900"/>
              <a:chExt cx="236225" cy="207100"/>
            </a:xfrm>
          </p:grpSpPr>
          <p:sp>
            <p:nvSpPr>
              <p:cNvPr id="3030" name="Google Shape;3030;p3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lt2"/>
              </a:solidFill>
              <a:ln>
                <a:noFill/>
              </a:ln>
            </p:spPr>
          </p:sp>
          <p:sp>
            <p:nvSpPr>
              <p:cNvPr id="3031" name="Google Shape;3031;p3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2" name="Google Shape;3032;p3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3035" name="Google Shape;3035;p37"/>
            <p:cNvGrpSpPr/>
            <p:nvPr/>
          </p:nvGrpSpPr>
          <p:grpSpPr>
            <a:xfrm>
              <a:off x="2905224" y="2311071"/>
              <a:ext cx="596721" cy="528992"/>
              <a:chOff x="1922950" y="1410350"/>
              <a:chExt cx="1252825" cy="1162875"/>
            </a:xfrm>
          </p:grpSpPr>
          <p:sp>
            <p:nvSpPr>
              <p:cNvPr id="3036" name="Google Shape;3036;p3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3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3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3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3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3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3052" name="Google Shape;3052;p3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3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3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3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3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3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3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3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3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3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072" name="Google Shape;3072;p3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73" name="Google Shape;3073;p3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4" name="Google Shape;3074;p37"/>
            <p:cNvGrpSpPr/>
            <p:nvPr/>
          </p:nvGrpSpPr>
          <p:grpSpPr>
            <a:xfrm>
              <a:off x="3280929" y="3294542"/>
              <a:ext cx="109894" cy="272224"/>
              <a:chOff x="2711750" y="3572300"/>
              <a:chExt cx="230725" cy="598425"/>
            </a:xfrm>
          </p:grpSpPr>
          <p:sp>
            <p:nvSpPr>
              <p:cNvPr id="3075" name="Google Shape;3075;p3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7" name="Google Shape;3077;p3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8" name="Google Shape;3078;p37"/>
            <p:cNvGrpSpPr/>
            <p:nvPr/>
          </p:nvGrpSpPr>
          <p:grpSpPr>
            <a:xfrm>
              <a:off x="3790439" y="2408636"/>
              <a:ext cx="73017" cy="75684"/>
              <a:chOff x="3781475" y="1624825"/>
              <a:chExt cx="153300" cy="166375"/>
            </a:xfrm>
          </p:grpSpPr>
          <p:sp>
            <p:nvSpPr>
              <p:cNvPr id="3079" name="Google Shape;3079;p3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3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3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3" name="Google Shape;3083;p3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3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3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0" name="Google Shape;3090;p37"/>
            <p:cNvGrpSpPr/>
            <p:nvPr/>
          </p:nvGrpSpPr>
          <p:grpSpPr>
            <a:xfrm>
              <a:off x="4403342" y="3107749"/>
              <a:ext cx="316680" cy="101374"/>
              <a:chOff x="5068275" y="3161675"/>
              <a:chExt cx="664875" cy="222850"/>
            </a:xfrm>
          </p:grpSpPr>
          <p:sp>
            <p:nvSpPr>
              <p:cNvPr id="3091" name="Google Shape;3091;p3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3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5" name="Google Shape;3095;p3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3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3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3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3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3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3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3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3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3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3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3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3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3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3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3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3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3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3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3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3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3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3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3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3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4" name="Google Shape;3124;p37"/>
            <p:cNvGrpSpPr/>
            <p:nvPr/>
          </p:nvGrpSpPr>
          <p:grpSpPr>
            <a:xfrm>
              <a:off x="3697513" y="2707266"/>
              <a:ext cx="59549" cy="79733"/>
              <a:chOff x="3586375" y="2281300"/>
              <a:chExt cx="125025" cy="175275"/>
            </a:xfrm>
          </p:grpSpPr>
          <p:sp>
            <p:nvSpPr>
              <p:cNvPr id="3125" name="Google Shape;3125;p3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3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7" name="Google Shape;3127;p3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8" name="Google Shape;3128;p37"/>
            <p:cNvGrpSpPr/>
            <p:nvPr/>
          </p:nvGrpSpPr>
          <p:grpSpPr>
            <a:xfrm>
              <a:off x="4513224" y="3221724"/>
              <a:ext cx="274563" cy="280321"/>
              <a:chOff x="5298975" y="3412225"/>
              <a:chExt cx="576450" cy="616225"/>
            </a:xfrm>
          </p:grpSpPr>
          <p:sp>
            <p:nvSpPr>
              <p:cNvPr id="3129" name="Google Shape;3129;p3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130" name="Google Shape;3130;p3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1" name="Google Shape;3131;p37"/>
            <p:cNvGrpSpPr/>
            <p:nvPr/>
          </p:nvGrpSpPr>
          <p:grpSpPr>
            <a:xfrm>
              <a:off x="4824403" y="3421846"/>
              <a:ext cx="110132" cy="130647"/>
              <a:chOff x="5952300" y="3852150"/>
              <a:chExt cx="231225" cy="287200"/>
            </a:xfrm>
          </p:grpSpPr>
          <p:sp>
            <p:nvSpPr>
              <p:cNvPr id="3132" name="Google Shape;3132;p3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3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4" name="Google Shape;3134;p3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3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3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3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3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3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2" name="Google Shape;3142;p37"/>
            <p:cNvGrpSpPr/>
            <p:nvPr/>
          </p:nvGrpSpPr>
          <p:grpSpPr>
            <a:xfrm>
              <a:off x="4295710" y="3079670"/>
              <a:ext cx="14968" cy="27135"/>
              <a:chOff x="4842300" y="3099950"/>
              <a:chExt cx="31425" cy="59650"/>
            </a:xfrm>
          </p:grpSpPr>
          <p:sp>
            <p:nvSpPr>
              <p:cNvPr id="3143" name="Google Shape;3143;p3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3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3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3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47" name="Google Shape;3147;p3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3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3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3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3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3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3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3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5" name="Google Shape;3155;p37"/>
            <p:cNvGrpSpPr/>
            <p:nvPr/>
          </p:nvGrpSpPr>
          <p:grpSpPr>
            <a:xfrm>
              <a:off x="3831056" y="2816010"/>
              <a:ext cx="37378" cy="27612"/>
              <a:chOff x="3866750" y="2520350"/>
              <a:chExt cx="78475" cy="60700"/>
            </a:xfrm>
          </p:grpSpPr>
          <p:sp>
            <p:nvSpPr>
              <p:cNvPr id="3156" name="Google Shape;3156;p3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3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3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3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60" name="Google Shape;3160;p3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3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3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3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3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3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3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3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3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3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3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3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3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3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3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3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3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177" name="Google Shape;3177;p3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3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3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3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3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3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3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3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3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3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3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3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189" name="Google Shape;3189;p3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3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3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3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3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3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3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3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3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3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3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3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2" name="Google Shape;3202;p37"/>
            <p:cNvGrpSpPr/>
            <p:nvPr/>
          </p:nvGrpSpPr>
          <p:grpSpPr>
            <a:xfrm>
              <a:off x="3632736" y="3051591"/>
              <a:ext cx="63288" cy="45217"/>
              <a:chOff x="3450375" y="3038225"/>
              <a:chExt cx="132875" cy="99400"/>
            </a:xfrm>
          </p:grpSpPr>
          <p:sp>
            <p:nvSpPr>
              <p:cNvPr id="3203" name="Google Shape;3203;p3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5" name="Google Shape;3205;p3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214" name="Google Shape;3214;p3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224" name="Google Shape;3224;p3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230" name="Google Shape;3230;p3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lt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243"/>
        <p:cNvGrpSpPr/>
        <p:nvPr/>
      </p:nvGrpSpPr>
      <p:grpSpPr>
        <a:xfrm>
          <a:off x="0" y="0"/>
          <a:ext cx="0" cy="0"/>
          <a:chOff x="0" y="0"/>
          <a:chExt cx="0" cy="0"/>
        </a:xfrm>
      </p:grpSpPr>
      <p:sp>
        <p:nvSpPr>
          <p:cNvPr id="3244" name="Google Shape;3244;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Research laboratories per discipline</a:t>
            </a:r>
            <a:endParaRPr/>
          </a:p>
        </p:txBody>
      </p:sp>
      <p:sp>
        <p:nvSpPr>
          <p:cNvPr id="3245" name="Google Shape;3245;p38"/>
          <p:cNvSpPr txBox="1"/>
          <p:nvPr/>
        </p:nvSpPr>
        <p:spPr>
          <a:xfrm>
            <a:off x="720000" y="4314625"/>
            <a:ext cx="7704000" cy="30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2"/>
                </a:solidFill>
                <a:latin typeface="Lato"/>
                <a:ea typeface="Lato"/>
                <a:cs typeface="Lato"/>
                <a:sym typeface="Lato"/>
              </a:rPr>
              <a:t>Follow the link in the graph to modify its data and then paste the new one here. </a:t>
            </a:r>
            <a:r>
              <a:rPr lang="en" sz="1200" b="1" u="sng">
                <a:solidFill>
                  <a:schemeClr val="dk2"/>
                </a:solidFill>
                <a:latin typeface="Lato"/>
                <a:ea typeface="Lato"/>
                <a:cs typeface="Lato"/>
                <a:sym typeface="Lato"/>
                <a:hlinkClick r:id="rId3">
                  <a:extLst>
                    <a:ext uri="{A12FA001-AC4F-418D-AE19-62706E023703}">
                      <ahyp:hlinkClr xmlns:ahyp="http://schemas.microsoft.com/office/drawing/2018/hyperlinkcolor" val="tx"/>
                    </a:ext>
                  </a:extLst>
                </a:hlinkClick>
              </a:rPr>
              <a:t>For more info, click here</a:t>
            </a:r>
            <a:endParaRPr sz="1200" b="1" u="sng">
              <a:solidFill>
                <a:schemeClr val="dk2"/>
              </a:solidFill>
              <a:latin typeface="Lato"/>
              <a:ea typeface="Lato"/>
              <a:cs typeface="Lato"/>
              <a:sym typeface="Lato"/>
            </a:endParaRPr>
          </a:p>
        </p:txBody>
      </p:sp>
      <p:sp>
        <p:nvSpPr>
          <p:cNvPr id="3246" name="Google Shape;3246;p38"/>
          <p:cNvSpPr txBox="1">
            <a:spLocks noGrp="1"/>
          </p:cNvSpPr>
          <p:nvPr>
            <p:ph type="title" idx="4294967295"/>
          </p:nvPr>
        </p:nvSpPr>
        <p:spPr>
          <a:xfrm>
            <a:off x="5422375" y="1449175"/>
            <a:ext cx="2620500" cy="425700"/>
          </a:xfrm>
          <a:prstGeom prst="rect">
            <a:avLst/>
          </a:prstGeom>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600">
                <a:solidFill>
                  <a:schemeClr val="accent1"/>
                </a:solidFill>
              </a:rPr>
              <a:t>Geology</a:t>
            </a:r>
            <a:endParaRPr sz="1600">
              <a:solidFill>
                <a:schemeClr val="accent1"/>
              </a:solidFill>
            </a:endParaRPr>
          </a:p>
        </p:txBody>
      </p:sp>
      <p:sp>
        <p:nvSpPr>
          <p:cNvPr id="3247" name="Google Shape;3247;p38"/>
          <p:cNvSpPr txBox="1">
            <a:spLocks noGrp="1"/>
          </p:cNvSpPr>
          <p:nvPr>
            <p:ph type="title" idx="4294967295"/>
          </p:nvPr>
        </p:nvSpPr>
        <p:spPr>
          <a:xfrm>
            <a:off x="5422375" y="2796025"/>
            <a:ext cx="2620500" cy="425700"/>
          </a:xfrm>
          <a:prstGeom prst="rect">
            <a:avLst/>
          </a:prstGeom>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600">
                <a:solidFill>
                  <a:schemeClr val="accent1"/>
                </a:solidFill>
              </a:rPr>
              <a:t>Computer science</a:t>
            </a:r>
            <a:endParaRPr sz="1600">
              <a:solidFill>
                <a:schemeClr val="accent1"/>
              </a:solidFill>
            </a:endParaRPr>
          </a:p>
        </p:txBody>
      </p:sp>
      <p:sp>
        <p:nvSpPr>
          <p:cNvPr id="3248" name="Google Shape;3248;p38"/>
          <p:cNvSpPr txBox="1">
            <a:spLocks noGrp="1"/>
          </p:cNvSpPr>
          <p:nvPr>
            <p:ph type="title" idx="4294967295"/>
          </p:nvPr>
        </p:nvSpPr>
        <p:spPr>
          <a:xfrm>
            <a:off x="5422375" y="2122600"/>
            <a:ext cx="2620500" cy="425700"/>
          </a:xfrm>
          <a:prstGeom prst="rect">
            <a:avLst/>
          </a:prstGeom>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600">
                <a:solidFill>
                  <a:schemeClr val="accent1"/>
                </a:solidFill>
              </a:rPr>
              <a:t>Astronomy</a:t>
            </a:r>
            <a:endParaRPr sz="1600">
              <a:solidFill>
                <a:schemeClr val="accent1"/>
              </a:solidFill>
            </a:endParaRPr>
          </a:p>
        </p:txBody>
      </p:sp>
      <p:sp>
        <p:nvSpPr>
          <p:cNvPr id="3249" name="Google Shape;3249;p38"/>
          <p:cNvSpPr txBox="1">
            <a:spLocks noGrp="1"/>
          </p:cNvSpPr>
          <p:nvPr>
            <p:ph type="title" idx="4294967295"/>
          </p:nvPr>
        </p:nvSpPr>
        <p:spPr>
          <a:xfrm>
            <a:off x="5422375" y="3469450"/>
            <a:ext cx="2620500" cy="425700"/>
          </a:xfrm>
          <a:prstGeom prst="rect">
            <a:avLst/>
          </a:prstGeom>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600">
                <a:solidFill>
                  <a:schemeClr val="accent1"/>
                </a:solidFill>
              </a:rPr>
              <a:t>Physics and chemistry</a:t>
            </a:r>
            <a:endParaRPr sz="1600">
              <a:solidFill>
                <a:schemeClr val="accent1"/>
              </a:solidFill>
            </a:endParaRPr>
          </a:p>
        </p:txBody>
      </p:sp>
      <p:sp>
        <p:nvSpPr>
          <p:cNvPr id="3250" name="Google Shape;3250;p38"/>
          <p:cNvSpPr/>
          <p:nvPr/>
        </p:nvSpPr>
        <p:spPr>
          <a:xfrm>
            <a:off x="8171700" y="1528575"/>
            <a:ext cx="252300" cy="25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3251" name="Google Shape;3251;p38"/>
          <p:cNvSpPr/>
          <p:nvPr/>
        </p:nvSpPr>
        <p:spPr>
          <a:xfrm>
            <a:off x="8171700" y="2875421"/>
            <a:ext cx="252300" cy="252300"/>
          </a:xfrm>
          <a:prstGeom prst="ellipse">
            <a:avLst/>
          </a:prstGeom>
          <a:solidFill>
            <a:schemeClr val="dk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3252" name="Google Shape;3252;p38"/>
          <p:cNvSpPr/>
          <p:nvPr/>
        </p:nvSpPr>
        <p:spPr>
          <a:xfrm>
            <a:off x="8171700" y="2201998"/>
            <a:ext cx="252300" cy="252300"/>
          </a:xfrm>
          <a:prstGeom prst="ellipse">
            <a:avLst/>
          </a:prstGeom>
          <a:solidFill>
            <a:schemeClr val="l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3253" name="Google Shape;3253;p38"/>
          <p:cNvSpPr/>
          <p:nvPr/>
        </p:nvSpPr>
        <p:spPr>
          <a:xfrm>
            <a:off x="8171700" y="3548844"/>
            <a:ext cx="252300" cy="25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pic>
        <p:nvPicPr>
          <p:cNvPr id="3254" name="Google Shape;3254;p38" title="Gráfico">
            <a:hlinkClick r:id="rId4"/>
          </p:cNvPr>
          <p:cNvPicPr preferRelativeResize="0"/>
          <p:nvPr/>
        </p:nvPicPr>
        <p:blipFill>
          <a:blip r:embed="rId5">
            <a:alphaModFix/>
          </a:blip>
          <a:stretch>
            <a:fillRect/>
          </a:stretch>
        </p:blipFill>
        <p:spPr>
          <a:xfrm>
            <a:off x="719990" y="1208300"/>
            <a:ext cx="4537327" cy="31924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91"/>
        <p:cNvGrpSpPr/>
        <p:nvPr/>
      </p:nvGrpSpPr>
      <p:grpSpPr>
        <a:xfrm>
          <a:off x="0" y="0"/>
          <a:ext cx="0" cy="0"/>
          <a:chOff x="0" y="0"/>
          <a:chExt cx="0" cy="0"/>
        </a:xfrm>
      </p:grpSpPr>
      <p:sp>
        <p:nvSpPr>
          <p:cNvPr id="2692" name="Google Shape;2692;p31"/>
          <p:cNvSpPr txBox="1">
            <a:spLocks noGrp="1"/>
          </p:cNvSpPr>
          <p:nvPr>
            <p:ph type="title"/>
          </p:nvPr>
        </p:nvSpPr>
        <p:spPr>
          <a:xfrm>
            <a:off x="695095" y="2237140"/>
            <a:ext cx="7717500" cy="1511400"/>
          </a:xfrm>
          <a:prstGeom prst="rect">
            <a:avLst/>
          </a:prstGeom>
        </p:spPr>
        <p:txBody>
          <a:bodyPr spcFirstLastPara="1" wrap="square" lIns="91425" tIns="91425" rIns="91425" bIns="91425" anchor="b" anchorCtr="0">
            <a:noAutofit/>
          </a:bodyPr>
          <a:lstStyle/>
          <a:p>
            <a:pPr lvl="0"/>
            <a:r>
              <a:rPr lang="zh-TW" altLang="en-US" b="1" dirty="0">
                <a:latin typeface="Microsoft JhengHei" panose="020B0604030504040204" pitchFamily="34" charset="-120"/>
                <a:ea typeface="Microsoft JhengHei" panose="020B0604030504040204" pitchFamily="34" charset="-120"/>
              </a:rPr>
              <a:t>研究目標與範圍</a:t>
            </a:r>
            <a:endParaRPr lang="en-US" b="1" dirty="0">
              <a:latin typeface="Microsoft JhengHei" panose="020B0604030504040204" pitchFamily="34" charset="-120"/>
              <a:ea typeface="Microsoft JhengHei" panose="020B0604030504040204" pitchFamily="34" charset="-120"/>
            </a:endParaRPr>
          </a:p>
        </p:txBody>
      </p:sp>
      <p:sp>
        <p:nvSpPr>
          <p:cNvPr id="2694" name="Google Shape;2694;p31"/>
          <p:cNvSpPr txBox="1">
            <a:spLocks noGrp="1"/>
          </p:cNvSpPr>
          <p:nvPr>
            <p:ph type="title" idx="2"/>
          </p:nvPr>
        </p:nvSpPr>
        <p:spPr>
          <a:xfrm>
            <a:off x="3574350" y="539500"/>
            <a:ext cx="1652100" cy="166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2695" name="Google Shape;2695;p31"/>
          <p:cNvGrpSpPr/>
          <p:nvPr/>
        </p:nvGrpSpPr>
        <p:grpSpPr>
          <a:xfrm>
            <a:off x="3333124" y="539512"/>
            <a:ext cx="397957" cy="491303"/>
            <a:chOff x="4986000" y="2166120"/>
            <a:chExt cx="388440" cy="1402920"/>
          </a:xfrm>
        </p:grpSpPr>
        <p:sp>
          <p:nvSpPr>
            <p:cNvPr id="2696" name="Google Shape;2696;p31"/>
            <p:cNvSpPr/>
            <p:nvPr/>
          </p:nvSpPr>
          <p:spPr>
            <a:xfrm>
              <a:off x="5135040" y="2166120"/>
              <a:ext cx="90360" cy="1294200"/>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97" name="Google Shape;2697;p31"/>
            <p:cNvSpPr/>
            <p:nvPr/>
          </p:nvSpPr>
          <p:spPr>
            <a:xfrm>
              <a:off x="4986000" y="2166120"/>
              <a:ext cx="90360" cy="792720"/>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98" name="Google Shape;2698;p31"/>
            <p:cNvSpPr/>
            <p:nvPr/>
          </p:nvSpPr>
          <p:spPr>
            <a:xfrm>
              <a:off x="5284440" y="3460320"/>
              <a:ext cx="90000" cy="108720"/>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699" name="Google Shape;2699;p31"/>
          <p:cNvGrpSpPr/>
          <p:nvPr/>
        </p:nvGrpSpPr>
        <p:grpSpPr>
          <a:xfrm>
            <a:off x="4984310" y="1974862"/>
            <a:ext cx="398326" cy="280942"/>
            <a:chOff x="6180480" y="1249200"/>
            <a:chExt cx="388800" cy="552600"/>
          </a:xfrm>
        </p:grpSpPr>
        <p:sp>
          <p:nvSpPr>
            <p:cNvPr id="2700" name="Google Shape;2700;p31"/>
            <p:cNvSpPr/>
            <p:nvPr/>
          </p:nvSpPr>
          <p:spPr>
            <a:xfrm>
              <a:off x="6479280" y="1249200"/>
              <a:ext cx="90000" cy="173520"/>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01" name="Google Shape;2701;p31"/>
            <p:cNvSpPr/>
            <p:nvPr/>
          </p:nvSpPr>
          <p:spPr>
            <a:xfrm>
              <a:off x="6329880" y="1249200"/>
              <a:ext cx="90000" cy="443880"/>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02" name="Google Shape;2702;p31"/>
            <p:cNvSpPr/>
            <p:nvPr/>
          </p:nvSpPr>
          <p:spPr>
            <a:xfrm>
              <a:off x="6180480" y="1693080"/>
              <a:ext cx="90360" cy="108720"/>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141662903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258"/>
        <p:cNvGrpSpPr/>
        <p:nvPr/>
      </p:nvGrpSpPr>
      <p:grpSpPr>
        <a:xfrm>
          <a:off x="0" y="0"/>
          <a:ext cx="0" cy="0"/>
          <a:chOff x="0" y="0"/>
          <a:chExt cx="0" cy="0"/>
        </a:xfrm>
      </p:grpSpPr>
      <p:sp>
        <p:nvSpPr>
          <p:cNvPr id="3259" name="Google Shape;3259;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Conducting an experiment</a:t>
            </a:r>
            <a:endParaRPr/>
          </a:p>
        </p:txBody>
      </p:sp>
      <p:sp>
        <p:nvSpPr>
          <p:cNvPr id="3260" name="Google Shape;3260;p39"/>
          <p:cNvSpPr/>
          <p:nvPr/>
        </p:nvSpPr>
        <p:spPr>
          <a:xfrm>
            <a:off x="1531125" y="1361700"/>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9"/>
          <p:cNvSpPr/>
          <p:nvPr/>
        </p:nvSpPr>
        <p:spPr>
          <a:xfrm>
            <a:off x="3495025" y="1361700"/>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9"/>
          <p:cNvSpPr/>
          <p:nvPr/>
        </p:nvSpPr>
        <p:spPr>
          <a:xfrm>
            <a:off x="5458925" y="1361700"/>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9"/>
          <p:cNvSpPr/>
          <p:nvPr/>
        </p:nvSpPr>
        <p:spPr>
          <a:xfrm>
            <a:off x="7422825" y="1361700"/>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9"/>
          <p:cNvSpPr txBox="1"/>
          <p:nvPr/>
        </p:nvSpPr>
        <p:spPr>
          <a:xfrm flipH="1">
            <a:off x="713125" y="1842900"/>
            <a:ext cx="1812300" cy="89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accent1"/>
                </a:solidFill>
                <a:latin typeface="Outfit"/>
                <a:ea typeface="Outfit"/>
                <a:cs typeface="Outfit"/>
                <a:sym typeface="Outfit"/>
              </a:rPr>
              <a:t>Identifying the question or problem</a:t>
            </a:r>
            <a:endParaRPr sz="1600" b="1">
              <a:solidFill>
                <a:schemeClr val="accent1"/>
              </a:solidFill>
              <a:latin typeface="Outfit"/>
              <a:ea typeface="Outfit"/>
              <a:cs typeface="Outfit"/>
              <a:sym typeface="Outfit"/>
            </a:endParaRPr>
          </a:p>
        </p:txBody>
      </p:sp>
      <p:sp>
        <p:nvSpPr>
          <p:cNvPr id="3265" name="Google Shape;3265;p39"/>
          <p:cNvSpPr txBox="1"/>
          <p:nvPr/>
        </p:nvSpPr>
        <p:spPr>
          <a:xfrm flipH="1">
            <a:off x="2677025" y="1842900"/>
            <a:ext cx="1812300" cy="89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accent1"/>
                </a:solidFill>
                <a:latin typeface="Outfit"/>
                <a:ea typeface="Outfit"/>
                <a:cs typeface="Outfit"/>
                <a:sym typeface="Outfit"/>
              </a:rPr>
              <a:t>Reviewing existing information</a:t>
            </a:r>
            <a:endParaRPr sz="1600" b="1">
              <a:solidFill>
                <a:schemeClr val="accent1"/>
              </a:solidFill>
              <a:latin typeface="Outfit"/>
              <a:ea typeface="Outfit"/>
              <a:cs typeface="Outfit"/>
              <a:sym typeface="Outfit"/>
            </a:endParaRPr>
          </a:p>
        </p:txBody>
      </p:sp>
      <p:sp>
        <p:nvSpPr>
          <p:cNvPr id="3266" name="Google Shape;3266;p39"/>
          <p:cNvSpPr txBox="1"/>
          <p:nvPr/>
        </p:nvSpPr>
        <p:spPr>
          <a:xfrm flipH="1">
            <a:off x="4640925" y="1842900"/>
            <a:ext cx="1812300" cy="89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accent1"/>
                </a:solidFill>
                <a:latin typeface="Outfit"/>
                <a:ea typeface="Outfit"/>
                <a:cs typeface="Outfit"/>
                <a:sym typeface="Outfit"/>
              </a:rPr>
              <a:t>Formulating one or more hypotheses</a:t>
            </a:r>
            <a:endParaRPr sz="1600" b="1">
              <a:solidFill>
                <a:schemeClr val="accent1"/>
              </a:solidFill>
              <a:latin typeface="Outfit"/>
              <a:ea typeface="Outfit"/>
              <a:cs typeface="Outfit"/>
              <a:sym typeface="Outfit"/>
            </a:endParaRPr>
          </a:p>
        </p:txBody>
      </p:sp>
      <p:sp>
        <p:nvSpPr>
          <p:cNvPr id="3267" name="Google Shape;3267;p39"/>
          <p:cNvSpPr txBox="1"/>
          <p:nvPr/>
        </p:nvSpPr>
        <p:spPr>
          <a:xfrm flipH="1">
            <a:off x="6604825" y="1842900"/>
            <a:ext cx="1812300" cy="89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accent1"/>
                </a:solidFill>
                <a:latin typeface="Outfit"/>
                <a:ea typeface="Outfit"/>
                <a:cs typeface="Outfit"/>
                <a:sym typeface="Outfit"/>
              </a:rPr>
              <a:t>Planning and designing the experiment</a:t>
            </a:r>
            <a:endParaRPr sz="1600" b="1">
              <a:solidFill>
                <a:schemeClr val="accent1"/>
              </a:solidFill>
              <a:latin typeface="Outfit"/>
              <a:ea typeface="Outfit"/>
              <a:cs typeface="Outfit"/>
              <a:sym typeface="Outfit"/>
            </a:endParaRPr>
          </a:p>
        </p:txBody>
      </p:sp>
      <p:cxnSp>
        <p:nvCxnSpPr>
          <p:cNvPr id="3268" name="Google Shape;3268;p39"/>
          <p:cNvCxnSpPr>
            <a:stCxn id="3260" idx="3"/>
            <a:endCxn id="3261" idx="1"/>
          </p:cNvCxnSpPr>
          <p:nvPr/>
        </p:nvCxnSpPr>
        <p:spPr>
          <a:xfrm>
            <a:off x="1707525" y="144990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3269" name="Google Shape;3269;p39"/>
          <p:cNvCxnSpPr>
            <a:stCxn id="3261" idx="3"/>
            <a:endCxn id="3262" idx="1"/>
          </p:cNvCxnSpPr>
          <p:nvPr/>
        </p:nvCxnSpPr>
        <p:spPr>
          <a:xfrm>
            <a:off x="3671425" y="144990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3270" name="Google Shape;3270;p39"/>
          <p:cNvCxnSpPr>
            <a:stCxn id="3262" idx="3"/>
            <a:endCxn id="3263" idx="1"/>
          </p:cNvCxnSpPr>
          <p:nvPr/>
        </p:nvCxnSpPr>
        <p:spPr>
          <a:xfrm>
            <a:off x="5635325" y="144990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3271" name="Google Shape;3271;p39"/>
          <p:cNvCxnSpPr>
            <a:stCxn id="3260" idx="2"/>
            <a:endCxn id="3264" idx="0"/>
          </p:cNvCxnSpPr>
          <p:nvPr/>
        </p:nvCxnSpPr>
        <p:spPr>
          <a:xfrm>
            <a:off x="1619325" y="1538100"/>
            <a:ext cx="0" cy="304800"/>
          </a:xfrm>
          <a:prstGeom prst="straightConnector1">
            <a:avLst/>
          </a:prstGeom>
          <a:noFill/>
          <a:ln w="9525" cap="flat" cmpd="sng">
            <a:solidFill>
              <a:schemeClr val="dk2"/>
            </a:solidFill>
            <a:prstDash val="solid"/>
            <a:round/>
            <a:headEnd type="none" w="med" len="med"/>
            <a:tailEnd type="none" w="med" len="med"/>
          </a:ln>
        </p:spPr>
      </p:cxnSp>
      <p:cxnSp>
        <p:nvCxnSpPr>
          <p:cNvPr id="3272" name="Google Shape;3272;p39"/>
          <p:cNvCxnSpPr>
            <a:stCxn id="3261" idx="2"/>
            <a:endCxn id="3265" idx="0"/>
          </p:cNvCxnSpPr>
          <p:nvPr/>
        </p:nvCxnSpPr>
        <p:spPr>
          <a:xfrm>
            <a:off x="3583225" y="1538100"/>
            <a:ext cx="0" cy="304800"/>
          </a:xfrm>
          <a:prstGeom prst="straightConnector1">
            <a:avLst/>
          </a:prstGeom>
          <a:noFill/>
          <a:ln w="9525" cap="flat" cmpd="sng">
            <a:solidFill>
              <a:schemeClr val="dk2"/>
            </a:solidFill>
            <a:prstDash val="solid"/>
            <a:round/>
            <a:headEnd type="none" w="med" len="med"/>
            <a:tailEnd type="none" w="med" len="med"/>
          </a:ln>
        </p:spPr>
      </p:cxnSp>
      <p:cxnSp>
        <p:nvCxnSpPr>
          <p:cNvPr id="3273" name="Google Shape;3273;p39"/>
          <p:cNvCxnSpPr>
            <a:stCxn id="3262" idx="2"/>
            <a:endCxn id="3266" idx="0"/>
          </p:cNvCxnSpPr>
          <p:nvPr/>
        </p:nvCxnSpPr>
        <p:spPr>
          <a:xfrm>
            <a:off x="5547125" y="1538100"/>
            <a:ext cx="0" cy="304800"/>
          </a:xfrm>
          <a:prstGeom prst="straightConnector1">
            <a:avLst/>
          </a:prstGeom>
          <a:noFill/>
          <a:ln w="9525" cap="flat" cmpd="sng">
            <a:solidFill>
              <a:schemeClr val="dk2"/>
            </a:solidFill>
            <a:prstDash val="solid"/>
            <a:round/>
            <a:headEnd type="none" w="med" len="med"/>
            <a:tailEnd type="none" w="med" len="med"/>
          </a:ln>
        </p:spPr>
      </p:cxnSp>
      <p:cxnSp>
        <p:nvCxnSpPr>
          <p:cNvPr id="3274" name="Google Shape;3274;p39"/>
          <p:cNvCxnSpPr>
            <a:stCxn id="3263" idx="2"/>
            <a:endCxn id="3267" idx="0"/>
          </p:cNvCxnSpPr>
          <p:nvPr/>
        </p:nvCxnSpPr>
        <p:spPr>
          <a:xfrm>
            <a:off x="7511025" y="1538100"/>
            <a:ext cx="0" cy="304800"/>
          </a:xfrm>
          <a:prstGeom prst="straightConnector1">
            <a:avLst/>
          </a:prstGeom>
          <a:noFill/>
          <a:ln w="9525" cap="flat" cmpd="sng">
            <a:solidFill>
              <a:schemeClr val="dk2"/>
            </a:solidFill>
            <a:prstDash val="solid"/>
            <a:round/>
            <a:headEnd type="none" w="med" len="med"/>
            <a:tailEnd type="none" w="med" len="med"/>
          </a:ln>
        </p:spPr>
      </p:cxnSp>
      <p:sp>
        <p:nvSpPr>
          <p:cNvPr id="3275" name="Google Shape;3275;p39"/>
          <p:cNvSpPr/>
          <p:nvPr/>
        </p:nvSpPr>
        <p:spPr>
          <a:xfrm>
            <a:off x="1531125" y="3196150"/>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9"/>
          <p:cNvSpPr/>
          <p:nvPr/>
        </p:nvSpPr>
        <p:spPr>
          <a:xfrm>
            <a:off x="3495025" y="3196150"/>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9"/>
          <p:cNvSpPr/>
          <p:nvPr/>
        </p:nvSpPr>
        <p:spPr>
          <a:xfrm>
            <a:off x="5458925" y="3196150"/>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9"/>
          <p:cNvSpPr/>
          <p:nvPr/>
        </p:nvSpPr>
        <p:spPr>
          <a:xfrm>
            <a:off x="7422825" y="3196150"/>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9"/>
          <p:cNvSpPr txBox="1"/>
          <p:nvPr/>
        </p:nvSpPr>
        <p:spPr>
          <a:xfrm flipH="1">
            <a:off x="713125" y="3677350"/>
            <a:ext cx="1812300" cy="89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accent1"/>
                </a:solidFill>
                <a:latin typeface="Outfit"/>
                <a:ea typeface="Outfit"/>
                <a:cs typeface="Outfit"/>
                <a:sym typeface="Outfit"/>
              </a:rPr>
              <a:t>Gathering the materials and equipment</a:t>
            </a:r>
            <a:endParaRPr sz="1600" b="1">
              <a:solidFill>
                <a:schemeClr val="accent1"/>
              </a:solidFill>
              <a:latin typeface="Outfit"/>
              <a:ea typeface="Outfit"/>
              <a:cs typeface="Outfit"/>
              <a:sym typeface="Outfit"/>
            </a:endParaRPr>
          </a:p>
        </p:txBody>
      </p:sp>
      <p:sp>
        <p:nvSpPr>
          <p:cNvPr id="3280" name="Google Shape;3280;p39"/>
          <p:cNvSpPr txBox="1"/>
          <p:nvPr/>
        </p:nvSpPr>
        <p:spPr>
          <a:xfrm flipH="1">
            <a:off x="2677025" y="3677350"/>
            <a:ext cx="1812300" cy="89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accent1"/>
                </a:solidFill>
                <a:latin typeface="Outfit"/>
                <a:ea typeface="Outfit"/>
                <a:cs typeface="Outfit"/>
                <a:sym typeface="Outfit"/>
              </a:rPr>
              <a:t>Performing the actual experiment</a:t>
            </a:r>
            <a:endParaRPr sz="1600" b="1">
              <a:solidFill>
                <a:schemeClr val="accent1"/>
              </a:solidFill>
              <a:latin typeface="Outfit"/>
              <a:ea typeface="Outfit"/>
              <a:cs typeface="Outfit"/>
              <a:sym typeface="Outfit"/>
            </a:endParaRPr>
          </a:p>
        </p:txBody>
      </p:sp>
      <p:sp>
        <p:nvSpPr>
          <p:cNvPr id="3281" name="Google Shape;3281;p39"/>
          <p:cNvSpPr txBox="1"/>
          <p:nvPr/>
        </p:nvSpPr>
        <p:spPr>
          <a:xfrm flipH="1">
            <a:off x="4640925" y="3677350"/>
            <a:ext cx="1812300" cy="89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accent1"/>
                </a:solidFill>
                <a:latin typeface="Outfit"/>
                <a:ea typeface="Outfit"/>
                <a:cs typeface="Outfit"/>
                <a:sym typeface="Outfit"/>
              </a:rPr>
              <a:t>Analyzing the data that was collected</a:t>
            </a:r>
            <a:endParaRPr sz="1600" b="1">
              <a:solidFill>
                <a:schemeClr val="accent1"/>
              </a:solidFill>
              <a:latin typeface="Outfit"/>
              <a:ea typeface="Outfit"/>
              <a:cs typeface="Outfit"/>
              <a:sym typeface="Outfit"/>
            </a:endParaRPr>
          </a:p>
        </p:txBody>
      </p:sp>
      <p:sp>
        <p:nvSpPr>
          <p:cNvPr id="3282" name="Google Shape;3282;p39"/>
          <p:cNvSpPr txBox="1"/>
          <p:nvPr/>
        </p:nvSpPr>
        <p:spPr>
          <a:xfrm flipH="1">
            <a:off x="6604825" y="3677350"/>
            <a:ext cx="1812300" cy="89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accent1"/>
                </a:solidFill>
                <a:latin typeface="Outfit"/>
                <a:ea typeface="Outfit"/>
                <a:cs typeface="Outfit"/>
                <a:sym typeface="Outfit"/>
              </a:rPr>
              <a:t>Drawing your experiment conclusions</a:t>
            </a:r>
            <a:endParaRPr sz="1600" b="1">
              <a:solidFill>
                <a:schemeClr val="accent1"/>
              </a:solidFill>
              <a:latin typeface="Outfit"/>
              <a:ea typeface="Outfit"/>
              <a:cs typeface="Outfit"/>
              <a:sym typeface="Outfit"/>
            </a:endParaRPr>
          </a:p>
        </p:txBody>
      </p:sp>
      <p:cxnSp>
        <p:nvCxnSpPr>
          <p:cNvPr id="3283" name="Google Shape;3283;p39"/>
          <p:cNvCxnSpPr>
            <a:stCxn id="3275" idx="3"/>
            <a:endCxn id="3276" idx="1"/>
          </p:cNvCxnSpPr>
          <p:nvPr/>
        </p:nvCxnSpPr>
        <p:spPr>
          <a:xfrm>
            <a:off x="1707525" y="328435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3284" name="Google Shape;3284;p39"/>
          <p:cNvCxnSpPr>
            <a:stCxn id="3276" idx="3"/>
            <a:endCxn id="3277" idx="1"/>
          </p:cNvCxnSpPr>
          <p:nvPr/>
        </p:nvCxnSpPr>
        <p:spPr>
          <a:xfrm>
            <a:off x="3671425" y="328435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3285" name="Google Shape;3285;p39"/>
          <p:cNvCxnSpPr>
            <a:stCxn id="3277" idx="3"/>
            <a:endCxn id="3278" idx="1"/>
          </p:cNvCxnSpPr>
          <p:nvPr/>
        </p:nvCxnSpPr>
        <p:spPr>
          <a:xfrm>
            <a:off x="5635325" y="328435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3286" name="Google Shape;3286;p39"/>
          <p:cNvCxnSpPr>
            <a:stCxn id="3275" idx="2"/>
            <a:endCxn id="3279" idx="0"/>
          </p:cNvCxnSpPr>
          <p:nvPr/>
        </p:nvCxnSpPr>
        <p:spPr>
          <a:xfrm>
            <a:off x="1619325" y="3372550"/>
            <a:ext cx="0" cy="304800"/>
          </a:xfrm>
          <a:prstGeom prst="straightConnector1">
            <a:avLst/>
          </a:prstGeom>
          <a:noFill/>
          <a:ln w="9525" cap="flat" cmpd="sng">
            <a:solidFill>
              <a:schemeClr val="dk2"/>
            </a:solidFill>
            <a:prstDash val="solid"/>
            <a:round/>
            <a:headEnd type="none" w="med" len="med"/>
            <a:tailEnd type="none" w="med" len="med"/>
          </a:ln>
        </p:spPr>
      </p:cxnSp>
      <p:cxnSp>
        <p:nvCxnSpPr>
          <p:cNvPr id="3287" name="Google Shape;3287;p39"/>
          <p:cNvCxnSpPr>
            <a:stCxn id="3276" idx="2"/>
            <a:endCxn id="3280" idx="0"/>
          </p:cNvCxnSpPr>
          <p:nvPr/>
        </p:nvCxnSpPr>
        <p:spPr>
          <a:xfrm>
            <a:off x="3583225" y="3372550"/>
            <a:ext cx="0" cy="304800"/>
          </a:xfrm>
          <a:prstGeom prst="straightConnector1">
            <a:avLst/>
          </a:prstGeom>
          <a:noFill/>
          <a:ln w="9525" cap="flat" cmpd="sng">
            <a:solidFill>
              <a:schemeClr val="dk2"/>
            </a:solidFill>
            <a:prstDash val="solid"/>
            <a:round/>
            <a:headEnd type="none" w="med" len="med"/>
            <a:tailEnd type="none" w="med" len="med"/>
          </a:ln>
        </p:spPr>
      </p:cxnSp>
      <p:cxnSp>
        <p:nvCxnSpPr>
          <p:cNvPr id="3288" name="Google Shape;3288;p39"/>
          <p:cNvCxnSpPr>
            <a:stCxn id="3277" idx="2"/>
            <a:endCxn id="3281" idx="0"/>
          </p:cNvCxnSpPr>
          <p:nvPr/>
        </p:nvCxnSpPr>
        <p:spPr>
          <a:xfrm>
            <a:off x="5547125" y="3372550"/>
            <a:ext cx="0" cy="304800"/>
          </a:xfrm>
          <a:prstGeom prst="straightConnector1">
            <a:avLst/>
          </a:prstGeom>
          <a:noFill/>
          <a:ln w="9525" cap="flat" cmpd="sng">
            <a:solidFill>
              <a:schemeClr val="dk2"/>
            </a:solidFill>
            <a:prstDash val="solid"/>
            <a:round/>
            <a:headEnd type="none" w="med" len="med"/>
            <a:tailEnd type="none" w="med" len="med"/>
          </a:ln>
        </p:spPr>
      </p:cxnSp>
      <p:cxnSp>
        <p:nvCxnSpPr>
          <p:cNvPr id="3289" name="Google Shape;3289;p39"/>
          <p:cNvCxnSpPr>
            <a:stCxn id="3278" idx="2"/>
            <a:endCxn id="3282" idx="0"/>
          </p:cNvCxnSpPr>
          <p:nvPr/>
        </p:nvCxnSpPr>
        <p:spPr>
          <a:xfrm>
            <a:off x="7511025" y="3372550"/>
            <a:ext cx="0" cy="304800"/>
          </a:xfrm>
          <a:prstGeom prst="straightConnector1">
            <a:avLst/>
          </a:prstGeom>
          <a:noFill/>
          <a:ln w="9525" cap="flat" cmpd="sng">
            <a:solidFill>
              <a:schemeClr val="dk2"/>
            </a:solidFill>
            <a:prstDash val="solid"/>
            <a:round/>
            <a:headEnd type="none" w="med" len="med"/>
            <a:tailEnd type="none" w="med" len="med"/>
          </a:ln>
        </p:spPr>
      </p:cxnSp>
      <p:cxnSp>
        <p:nvCxnSpPr>
          <p:cNvPr id="3290" name="Google Shape;3290;p39"/>
          <p:cNvCxnSpPr>
            <a:stCxn id="3263" idx="3"/>
            <a:endCxn id="3275" idx="1"/>
          </p:cNvCxnSpPr>
          <p:nvPr/>
        </p:nvCxnSpPr>
        <p:spPr>
          <a:xfrm flipH="1">
            <a:off x="1531125" y="1449900"/>
            <a:ext cx="6068100" cy="1834500"/>
          </a:xfrm>
          <a:prstGeom prst="bentConnector5">
            <a:avLst>
              <a:gd name="adj1" fmla="val -13955"/>
              <a:gd name="adj2" fmla="val 80311"/>
              <a:gd name="adj3" fmla="val 113465"/>
            </a:avLst>
          </a:prstGeom>
          <a:noFill/>
          <a:ln w="9525" cap="flat" cmpd="sng">
            <a:solidFill>
              <a:schemeClr val="dk2"/>
            </a:solidFill>
            <a:prstDash val="solid"/>
            <a:round/>
            <a:headEnd type="none" w="med" len="med"/>
            <a:tailEnd type="none" w="med" len="med"/>
          </a:ln>
        </p:spPr>
      </p:cxnSp>
    </p:spTree>
    <p:extLst>
      <p:ext uri="{BB962C8B-B14F-4D97-AF65-F5344CB8AC3E}">
        <p14:creationId xmlns:p14="http://schemas.microsoft.com/office/powerpoint/2010/main" val="218711437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294"/>
        <p:cNvGrpSpPr/>
        <p:nvPr/>
      </p:nvGrpSpPr>
      <p:grpSpPr>
        <a:xfrm>
          <a:off x="0" y="0"/>
          <a:ext cx="0" cy="0"/>
          <a:chOff x="0" y="0"/>
          <a:chExt cx="0" cy="0"/>
        </a:xfrm>
      </p:grpSpPr>
      <p:sp>
        <p:nvSpPr>
          <p:cNvPr id="3295" name="Google Shape;3295;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challenges of science</a:t>
            </a:r>
            <a:endParaRPr/>
          </a:p>
        </p:txBody>
      </p:sp>
      <p:sp>
        <p:nvSpPr>
          <p:cNvPr id="3296" name="Google Shape;3296;p40"/>
          <p:cNvSpPr/>
          <p:nvPr/>
        </p:nvSpPr>
        <p:spPr>
          <a:xfrm>
            <a:off x="6048246" y="1546525"/>
            <a:ext cx="430500" cy="430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Outfit ExtraBold"/>
                <a:ea typeface="Outfit ExtraBold"/>
                <a:cs typeface="Outfit ExtraBold"/>
                <a:sym typeface="Outfit ExtraBold"/>
              </a:rPr>
              <a:t>B</a:t>
            </a:r>
            <a:endParaRPr>
              <a:solidFill>
                <a:schemeClr val="accent1"/>
              </a:solidFill>
              <a:latin typeface="Outfit ExtraBold"/>
              <a:ea typeface="Outfit ExtraBold"/>
              <a:cs typeface="Outfit ExtraBold"/>
              <a:sym typeface="Outfit ExtraBold"/>
            </a:endParaRPr>
          </a:p>
        </p:txBody>
      </p:sp>
      <p:sp>
        <p:nvSpPr>
          <p:cNvPr id="3297" name="Google Shape;3297;p40"/>
          <p:cNvSpPr/>
          <p:nvPr/>
        </p:nvSpPr>
        <p:spPr>
          <a:xfrm>
            <a:off x="2670896" y="4000425"/>
            <a:ext cx="430500" cy="430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Outfit ExtraBold"/>
                <a:ea typeface="Outfit ExtraBold"/>
                <a:cs typeface="Outfit ExtraBold"/>
                <a:sym typeface="Outfit ExtraBold"/>
              </a:rPr>
              <a:t>G</a:t>
            </a:r>
            <a:endParaRPr>
              <a:solidFill>
                <a:schemeClr val="accent1"/>
              </a:solidFill>
              <a:latin typeface="Outfit ExtraBold"/>
              <a:ea typeface="Outfit ExtraBold"/>
              <a:cs typeface="Outfit ExtraBold"/>
              <a:sym typeface="Outfit ExtraBold"/>
            </a:endParaRPr>
          </a:p>
        </p:txBody>
      </p:sp>
      <p:sp>
        <p:nvSpPr>
          <p:cNvPr id="3298" name="Google Shape;3298;p40"/>
          <p:cNvSpPr/>
          <p:nvPr/>
        </p:nvSpPr>
        <p:spPr>
          <a:xfrm>
            <a:off x="6048246" y="4000425"/>
            <a:ext cx="430500" cy="430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Outfit ExtraBold"/>
                <a:ea typeface="Outfit ExtraBold"/>
                <a:cs typeface="Outfit ExtraBold"/>
                <a:sym typeface="Outfit ExtraBold"/>
              </a:rPr>
              <a:t>H</a:t>
            </a:r>
            <a:endParaRPr>
              <a:solidFill>
                <a:schemeClr val="accent1"/>
              </a:solidFill>
              <a:latin typeface="Outfit ExtraBold"/>
              <a:ea typeface="Outfit ExtraBold"/>
              <a:cs typeface="Outfit ExtraBold"/>
              <a:sym typeface="Outfit ExtraBold"/>
            </a:endParaRPr>
          </a:p>
        </p:txBody>
      </p:sp>
      <p:sp>
        <p:nvSpPr>
          <p:cNvPr id="3299" name="Google Shape;3299;p40"/>
          <p:cNvSpPr/>
          <p:nvPr/>
        </p:nvSpPr>
        <p:spPr>
          <a:xfrm>
            <a:off x="2670896" y="1546525"/>
            <a:ext cx="430500" cy="430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Outfit ExtraBold"/>
                <a:ea typeface="Outfit ExtraBold"/>
                <a:cs typeface="Outfit ExtraBold"/>
                <a:sym typeface="Outfit ExtraBold"/>
              </a:rPr>
              <a:t>A</a:t>
            </a:r>
            <a:endParaRPr>
              <a:solidFill>
                <a:schemeClr val="accent1"/>
              </a:solidFill>
              <a:latin typeface="Outfit ExtraBold"/>
              <a:ea typeface="Outfit ExtraBold"/>
              <a:cs typeface="Outfit ExtraBold"/>
              <a:sym typeface="Outfit ExtraBold"/>
            </a:endParaRPr>
          </a:p>
        </p:txBody>
      </p:sp>
      <p:sp>
        <p:nvSpPr>
          <p:cNvPr id="3300" name="Google Shape;3300;p40"/>
          <p:cNvSpPr txBox="1"/>
          <p:nvPr/>
        </p:nvSpPr>
        <p:spPr>
          <a:xfrm>
            <a:off x="704546" y="1482325"/>
            <a:ext cx="1657800" cy="5589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sz="1600">
                <a:solidFill>
                  <a:schemeClr val="accent1"/>
                </a:solidFill>
                <a:latin typeface="Outfit ExtraBold"/>
                <a:ea typeface="Outfit ExtraBold"/>
                <a:cs typeface="Outfit ExtraBold"/>
                <a:sym typeface="Outfit ExtraBold"/>
              </a:rPr>
              <a:t>Funding</a:t>
            </a:r>
            <a:endParaRPr sz="1600">
              <a:solidFill>
                <a:schemeClr val="accent1"/>
              </a:solidFill>
              <a:latin typeface="Outfit ExtraBold"/>
              <a:ea typeface="Outfit ExtraBold"/>
              <a:cs typeface="Outfit ExtraBold"/>
              <a:sym typeface="Outfit ExtraBold"/>
            </a:endParaRPr>
          </a:p>
        </p:txBody>
      </p:sp>
      <p:sp>
        <p:nvSpPr>
          <p:cNvPr id="3301" name="Google Shape;3301;p40"/>
          <p:cNvSpPr txBox="1"/>
          <p:nvPr/>
        </p:nvSpPr>
        <p:spPr>
          <a:xfrm>
            <a:off x="3649421" y="2523775"/>
            <a:ext cx="1814400" cy="8805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chemeClr val="dk2"/>
                </a:solidFill>
                <a:latin typeface="Outfit ExtraBold"/>
                <a:ea typeface="Outfit ExtraBold"/>
                <a:cs typeface="Outfit ExtraBold"/>
                <a:sym typeface="Outfit ExtraBold"/>
              </a:rPr>
              <a:t>Challenges of science</a:t>
            </a:r>
            <a:endParaRPr sz="1600">
              <a:solidFill>
                <a:schemeClr val="dk2"/>
              </a:solidFill>
              <a:latin typeface="Outfit ExtraBold"/>
              <a:ea typeface="Outfit ExtraBold"/>
              <a:cs typeface="Outfit ExtraBold"/>
              <a:sym typeface="Outfit ExtraBold"/>
            </a:endParaRPr>
          </a:p>
        </p:txBody>
      </p:sp>
      <p:cxnSp>
        <p:nvCxnSpPr>
          <p:cNvPr id="3302" name="Google Shape;3302;p40"/>
          <p:cNvCxnSpPr>
            <a:stCxn id="3301" idx="0"/>
            <a:endCxn id="3296" idx="1"/>
          </p:cNvCxnSpPr>
          <p:nvPr/>
        </p:nvCxnSpPr>
        <p:spPr>
          <a:xfrm rot="-5400000">
            <a:off x="4921421" y="1396975"/>
            <a:ext cx="762000" cy="1491600"/>
          </a:xfrm>
          <a:prstGeom prst="bentConnector2">
            <a:avLst/>
          </a:prstGeom>
          <a:noFill/>
          <a:ln w="9525" cap="flat" cmpd="sng">
            <a:solidFill>
              <a:schemeClr val="accent1"/>
            </a:solidFill>
            <a:prstDash val="solid"/>
            <a:round/>
            <a:headEnd type="none" w="med" len="med"/>
            <a:tailEnd type="none" w="med" len="med"/>
          </a:ln>
        </p:spPr>
      </p:cxnSp>
      <p:cxnSp>
        <p:nvCxnSpPr>
          <p:cNvPr id="3303" name="Google Shape;3303;p40"/>
          <p:cNvCxnSpPr>
            <a:stCxn id="3301" idx="2"/>
            <a:endCxn id="3298" idx="1"/>
          </p:cNvCxnSpPr>
          <p:nvPr/>
        </p:nvCxnSpPr>
        <p:spPr>
          <a:xfrm rot="-5400000" flipH="1">
            <a:off x="4896671" y="3064225"/>
            <a:ext cx="811500" cy="1491600"/>
          </a:xfrm>
          <a:prstGeom prst="bentConnector2">
            <a:avLst/>
          </a:prstGeom>
          <a:noFill/>
          <a:ln w="9525" cap="flat" cmpd="sng">
            <a:solidFill>
              <a:schemeClr val="accent1"/>
            </a:solidFill>
            <a:prstDash val="solid"/>
            <a:round/>
            <a:headEnd type="none" w="med" len="med"/>
            <a:tailEnd type="none" w="med" len="med"/>
          </a:ln>
        </p:spPr>
      </p:cxnSp>
      <p:sp>
        <p:nvSpPr>
          <p:cNvPr id="3304" name="Google Shape;3304;p40"/>
          <p:cNvSpPr txBox="1"/>
          <p:nvPr/>
        </p:nvSpPr>
        <p:spPr>
          <a:xfrm>
            <a:off x="704546" y="3936251"/>
            <a:ext cx="1657800" cy="5589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sz="1600">
                <a:solidFill>
                  <a:schemeClr val="accent1"/>
                </a:solidFill>
                <a:latin typeface="Outfit ExtraBold"/>
                <a:ea typeface="Outfit ExtraBold"/>
                <a:cs typeface="Outfit ExtraBold"/>
                <a:sym typeface="Outfit ExtraBold"/>
              </a:rPr>
              <a:t>Evolving technology</a:t>
            </a:r>
            <a:endParaRPr sz="1600">
              <a:solidFill>
                <a:schemeClr val="accent1"/>
              </a:solidFill>
              <a:latin typeface="Outfit ExtraBold"/>
              <a:ea typeface="Outfit ExtraBold"/>
              <a:cs typeface="Outfit ExtraBold"/>
              <a:sym typeface="Outfit ExtraBold"/>
            </a:endParaRPr>
          </a:p>
        </p:txBody>
      </p:sp>
      <p:sp>
        <p:nvSpPr>
          <p:cNvPr id="3305" name="Google Shape;3305;p40"/>
          <p:cNvSpPr txBox="1"/>
          <p:nvPr/>
        </p:nvSpPr>
        <p:spPr>
          <a:xfrm>
            <a:off x="6781572" y="1482325"/>
            <a:ext cx="1657800" cy="558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600">
                <a:solidFill>
                  <a:schemeClr val="accent1"/>
                </a:solidFill>
                <a:latin typeface="Outfit ExtraBold"/>
                <a:ea typeface="Outfit ExtraBold"/>
                <a:cs typeface="Outfit ExtraBold"/>
                <a:sym typeface="Outfit ExtraBold"/>
              </a:rPr>
              <a:t>Data analysis</a:t>
            </a:r>
            <a:endParaRPr sz="1600">
              <a:solidFill>
                <a:schemeClr val="accent1"/>
              </a:solidFill>
              <a:latin typeface="Outfit ExtraBold"/>
              <a:ea typeface="Outfit ExtraBold"/>
              <a:cs typeface="Outfit ExtraBold"/>
              <a:sym typeface="Outfit ExtraBold"/>
            </a:endParaRPr>
          </a:p>
        </p:txBody>
      </p:sp>
      <p:sp>
        <p:nvSpPr>
          <p:cNvPr id="3306" name="Google Shape;3306;p40"/>
          <p:cNvSpPr txBox="1"/>
          <p:nvPr/>
        </p:nvSpPr>
        <p:spPr>
          <a:xfrm>
            <a:off x="6781572" y="3936251"/>
            <a:ext cx="1657800" cy="558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600">
                <a:solidFill>
                  <a:schemeClr val="accent1"/>
                </a:solidFill>
                <a:latin typeface="Outfit ExtraBold"/>
                <a:ea typeface="Outfit ExtraBold"/>
                <a:cs typeface="Outfit ExtraBold"/>
                <a:sym typeface="Outfit ExtraBold"/>
              </a:rPr>
              <a:t>Public perception</a:t>
            </a:r>
            <a:endParaRPr sz="1600">
              <a:solidFill>
                <a:schemeClr val="accent1"/>
              </a:solidFill>
              <a:latin typeface="Outfit ExtraBold"/>
              <a:ea typeface="Outfit ExtraBold"/>
              <a:cs typeface="Outfit ExtraBold"/>
              <a:sym typeface="Outfit ExtraBold"/>
            </a:endParaRPr>
          </a:p>
        </p:txBody>
      </p:sp>
      <p:cxnSp>
        <p:nvCxnSpPr>
          <p:cNvPr id="3307" name="Google Shape;3307;p40"/>
          <p:cNvCxnSpPr>
            <a:stCxn id="3301" idx="0"/>
            <a:endCxn id="3299" idx="3"/>
          </p:cNvCxnSpPr>
          <p:nvPr/>
        </p:nvCxnSpPr>
        <p:spPr>
          <a:xfrm rot="5400000" flipH="1">
            <a:off x="3447971" y="1415125"/>
            <a:ext cx="762000" cy="1455300"/>
          </a:xfrm>
          <a:prstGeom prst="bentConnector2">
            <a:avLst/>
          </a:prstGeom>
          <a:noFill/>
          <a:ln w="9525" cap="flat" cmpd="sng">
            <a:solidFill>
              <a:schemeClr val="accent1"/>
            </a:solidFill>
            <a:prstDash val="solid"/>
            <a:round/>
            <a:headEnd type="none" w="med" len="med"/>
            <a:tailEnd type="none" w="med" len="med"/>
          </a:ln>
        </p:spPr>
      </p:cxnSp>
      <p:cxnSp>
        <p:nvCxnSpPr>
          <p:cNvPr id="3308" name="Google Shape;3308;p40"/>
          <p:cNvCxnSpPr>
            <a:stCxn id="3301" idx="2"/>
            <a:endCxn id="3297" idx="3"/>
          </p:cNvCxnSpPr>
          <p:nvPr/>
        </p:nvCxnSpPr>
        <p:spPr>
          <a:xfrm rot="5400000">
            <a:off x="3423221" y="3082375"/>
            <a:ext cx="811500" cy="1455300"/>
          </a:xfrm>
          <a:prstGeom prst="bentConnector2">
            <a:avLst/>
          </a:prstGeom>
          <a:noFill/>
          <a:ln w="9525" cap="flat" cmpd="sng">
            <a:solidFill>
              <a:schemeClr val="accent1"/>
            </a:solidFill>
            <a:prstDash val="solid"/>
            <a:round/>
            <a:headEnd type="none" w="med" len="med"/>
            <a:tailEnd type="none" w="med" len="med"/>
          </a:ln>
        </p:spPr>
      </p:cxnSp>
      <p:sp>
        <p:nvSpPr>
          <p:cNvPr id="3309" name="Google Shape;3309;p40"/>
          <p:cNvSpPr txBox="1"/>
          <p:nvPr/>
        </p:nvSpPr>
        <p:spPr>
          <a:xfrm>
            <a:off x="704546" y="2300300"/>
            <a:ext cx="1657800" cy="5589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sz="1600">
                <a:solidFill>
                  <a:schemeClr val="accent1"/>
                </a:solidFill>
                <a:latin typeface="Outfit ExtraBold"/>
                <a:ea typeface="Outfit ExtraBold"/>
                <a:cs typeface="Outfit ExtraBold"/>
                <a:sym typeface="Outfit ExtraBold"/>
              </a:rPr>
              <a:t>Replicability or reproducibility</a:t>
            </a:r>
            <a:endParaRPr sz="1600">
              <a:solidFill>
                <a:schemeClr val="accent1"/>
              </a:solidFill>
              <a:latin typeface="Outfit ExtraBold"/>
              <a:ea typeface="Outfit ExtraBold"/>
              <a:cs typeface="Outfit ExtraBold"/>
              <a:sym typeface="Outfit ExtraBold"/>
            </a:endParaRPr>
          </a:p>
        </p:txBody>
      </p:sp>
      <p:sp>
        <p:nvSpPr>
          <p:cNvPr id="3310" name="Google Shape;3310;p40"/>
          <p:cNvSpPr txBox="1"/>
          <p:nvPr/>
        </p:nvSpPr>
        <p:spPr>
          <a:xfrm>
            <a:off x="704546" y="3118276"/>
            <a:ext cx="1657800" cy="5589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sz="1600">
                <a:solidFill>
                  <a:schemeClr val="accent1"/>
                </a:solidFill>
                <a:latin typeface="Outfit ExtraBold"/>
                <a:ea typeface="Outfit ExtraBold"/>
                <a:cs typeface="Outfit ExtraBold"/>
                <a:sym typeface="Outfit ExtraBold"/>
              </a:rPr>
              <a:t>Ethical considerations</a:t>
            </a:r>
            <a:endParaRPr sz="1600">
              <a:solidFill>
                <a:schemeClr val="accent1"/>
              </a:solidFill>
              <a:latin typeface="Outfit ExtraBold"/>
              <a:ea typeface="Outfit ExtraBold"/>
              <a:cs typeface="Outfit ExtraBold"/>
              <a:sym typeface="Outfit ExtraBold"/>
            </a:endParaRPr>
          </a:p>
        </p:txBody>
      </p:sp>
      <p:sp>
        <p:nvSpPr>
          <p:cNvPr id="3311" name="Google Shape;3311;p40"/>
          <p:cNvSpPr txBox="1"/>
          <p:nvPr/>
        </p:nvSpPr>
        <p:spPr>
          <a:xfrm>
            <a:off x="6781654" y="2300300"/>
            <a:ext cx="1657800" cy="558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600">
                <a:solidFill>
                  <a:schemeClr val="accent1"/>
                </a:solidFill>
                <a:latin typeface="Outfit ExtraBold"/>
                <a:ea typeface="Outfit ExtraBold"/>
                <a:cs typeface="Outfit ExtraBold"/>
                <a:sym typeface="Outfit ExtraBold"/>
              </a:rPr>
              <a:t>Publication bias</a:t>
            </a:r>
            <a:endParaRPr sz="1600">
              <a:solidFill>
                <a:schemeClr val="accent1"/>
              </a:solidFill>
              <a:latin typeface="Outfit ExtraBold"/>
              <a:ea typeface="Outfit ExtraBold"/>
              <a:cs typeface="Outfit ExtraBold"/>
              <a:sym typeface="Outfit ExtraBold"/>
            </a:endParaRPr>
          </a:p>
        </p:txBody>
      </p:sp>
      <p:sp>
        <p:nvSpPr>
          <p:cNvPr id="3312" name="Google Shape;3312;p40"/>
          <p:cNvSpPr txBox="1"/>
          <p:nvPr/>
        </p:nvSpPr>
        <p:spPr>
          <a:xfrm>
            <a:off x="6781654" y="3118276"/>
            <a:ext cx="1657800" cy="558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600">
                <a:solidFill>
                  <a:schemeClr val="accent1"/>
                </a:solidFill>
                <a:latin typeface="Outfit ExtraBold"/>
                <a:ea typeface="Outfit ExtraBold"/>
                <a:cs typeface="Outfit ExtraBold"/>
                <a:sym typeface="Outfit ExtraBold"/>
              </a:rPr>
              <a:t>Complex collaboration</a:t>
            </a:r>
            <a:endParaRPr sz="1600">
              <a:solidFill>
                <a:schemeClr val="accent1"/>
              </a:solidFill>
              <a:latin typeface="Outfit ExtraBold"/>
              <a:ea typeface="Outfit ExtraBold"/>
              <a:cs typeface="Outfit ExtraBold"/>
              <a:sym typeface="Outfit ExtraBold"/>
            </a:endParaRPr>
          </a:p>
        </p:txBody>
      </p:sp>
      <p:sp>
        <p:nvSpPr>
          <p:cNvPr id="3313" name="Google Shape;3313;p40"/>
          <p:cNvSpPr/>
          <p:nvPr/>
        </p:nvSpPr>
        <p:spPr>
          <a:xfrm>
            <a:off x="2670896" y="2356500"/>
            <a:ext cx="430500" cy="430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Outfit ExtraBold"/>
                <a:ea typeface="Outfit ExtraBold"/>
                <a:cs typeface="Outfit ExtraBold"/>
                <a:sym typeface="Outfit ExtraBold"/>
              </a:rPr>
              <a:t>C</a:t>
            </a:r>
            <a:endParaRPr>
              <a:solidFill>
                <a:schemeClr val="accent1"/>
              </a:solidFill>
              <a:latin typeface="Outfit ExtraBold"/>
              <a:ea typeface="Outfit ExtraBold"/>
              <a:cs typeface="Outfit ExtraBold"/>
              <a:sym typeface="Outfit ExtraBold"/>
            </a:endParaRPr>
          </a:p>
        </p:txBody>
      </p:sp>
      <p:sp>
        <p:nvSpPr>
          <p:cNvPr id="3314" name="Google Shape;3314;p40"/>
          <p:cNvSpPr/>
          <p:nvPr/>
        </p:nvSpPr>
        <p:spPr>
          <a:xfrm>
            <a:off x="2670896" y="3166475"/>
            <a:ext cx="430500" cy="430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Outfit ExtraBold"/>
                <a:ea typeface="Outfit ExtraBold"/>
                <a:cs typeface="Outfit ExtraBold"/>
                <a:sym typeface="Outfit ExtraBold"/>
              </a:rPr>
              <a:t>E</a:t>
            </a:r>
            <a:endParaRPr>
              <a:solidFill>
                <a:schemeClr val="accent1"/>
              </a:solidFill>
              <a:latin typeface="Outfit ExtraBold"/>
              <a:ea typeface="Outfit ExtraBold"/>
              <a:cs typeface="Outfit ExtraBold"/>
              <a:sym typeface="Outfit ExtraBold"/>
            </a:endParaRPr>
          </a:p>
        </p:txBody>
      </p:sp>
      <p:sp>
        <p:nvSpPr>
          <p:cNvPr id="3315" name="Google Shape;3315;p40"/>
          <p:cNvSpPr/>
          <p:nvPr/>
        </p:nvSpPr>
        <p:spPr>
          <a:xfrm>
            <a:off x="6048246" y="2356500"/>
            <a:ext cx="430500" cy="430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Outfit ExtraBold"/>
                <a:ea typeface="Outfit ExtraBold"/>
                <a:cs typeface="Outfit ExtraBold"/>
                <a:sym typeface="Outfit ExtraBold"/>
              </a:rPr>
              <a:t>D</a:t>
            </a:r>
            <a:endParaRPr>
              <a:solidFill>
                <a:schemeClr val="accent1"/>
              </a:solidFill>
              <a:latin typeface="Outfit ExtraBold"/>
              <a:ea typeface="Outfit ExtraBold"/>
              <a:cs typeface="Outfit ExtraBold"/>
              <a:sym typeface="Outfit ExtraBold"/>
            </a:endParaRPr>
          </a:p>
        </p:txBody>
      </p:sp>
      <p:sp>
        <p:nvSpPr>
          <p:cNvPr id="3316" name="Google Shape;3316;p40"/>
          <p:cNvSpPr/>
          <p:nvPr/>
        </p:nvSpPr>
        <p:spPr>
          <a:xfrm>
            <a:off x="6048246" y="3166475"/>
            <a:ext cx="430500" cy="430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Outfit ExtraBold"/>
                <a:ea typeface="Outfit ExtraBold"/>
                <a:cs typeface="Outfit ExtraBold"/>
                <a:sym typeface="Outfit ExtraBold"/>
              </a:rPr>
              <a:t>F</a:t>
            </a:r>
            <a:endParaRPr>
              <a:solidFill>
                <a:schemeClr val="accent1"/>
              </a:solidFill>
              <a:latin typeface="Outfit ExtraBold"/>
              <a:ea typeface="Outfit ExtraBold"/>
              <a:cs typeface="Outfit ExtraBold"/>
              <a:sym typeface="Outfit ExtraBold"/>
            </a:endParaRPr>
          </a:p>
        </p:txBody>
      </p:sp>
      <p:cxnSp>
        <p:nvCxnSpPr>
          <p:cNvPr id="3317" name="Google Shape;3317;p40"/>
          <p:cNvCxnSpPr>
            <a:stCxn id="3301" idx="1"/>
            <a:endCxn id="3313" idx="3"/>
          </p:cNvCxnSpPr>
          <p:nvPr/>
        </p:nvCxnSpPr>
        <p:spPr>
          <a:xfrm rot="10800000">
            <a:off x="3101321" y="2571625"/>
            <a:ext cx="548100" cy="392400"/>
          </a:xfrm>
          <a:prstGeom prst="bentConnector3">
            <a:avLst>
              <a:gd name="adj1" fmla="val 49993"/>
            </a:avLst>
          </a:prstGeom>
          <a:noFill/>
          <a:ln w="9525" cap="flat" cmpd="sng">
            <a:solidFill>
              <a:schemeClr val="accent1"/>
            </a:solidFill>
            <a:prstDash val="solid"/>
            <a:round/>
            <a:headEnd type="none" w="med" len="med"/>
            <a:tailEnd type="none" w="med" len="med"/>
          </a:ln>
        </p:spPr>
      </p:cxnSp>
      <p:cxnSp>
        <p:nvCxnSpPr>
          <p:cNvPr id="3318" name="Google Shape;3318;p40"/>
          <p:cNvCxnSpPr>
            <a:stCxn id="3301" idx="1"/>
            <a:endCxn id="3314" idx="3"/>
          </p:cNvCxnSpPr>
          <p:nvPr/>
        </p:nvCxnSpPr>
        <p:spPr>
          <a:xfrm flipH="1">
            <a:off x="3101321" y="2964025"/>
            <a:ext cx="548100" cy="417600"/>
          </a:xfrm>
          <a:prstGeom prst="bentConnector3">
            <a:avLst>
              <a:gd name="adj1" fmla="val 49993"/>
            </a:avLst>
          </a:prstGeom>
          <a:noFill/>
          <a:ln w="9525" cap="flat" cmpd="sng">
            <a:solidFill>
              <a:schemeClr val="accent1"/>
            </a:solidFill>
            <a:prstDash val="solid"/>
            <a:round/>
            <a:headEnd type="none" w="med" len="med"/>
            <a:tailEnd type="none" w="med" len="med"/>
          </a:ln>
        </p:spPr>
      </p:cxnSp>
      <p:cxnSp>
        <p:nvCxnSpPr>
          <p:cNvPr id="3319" name="Google Shape;3319;p40"/>
          <p:cNvCxnSpPr>
            <a:stCxn id="3301" idx="3"/>
            <a:endCxn id="3315" idx="1"/>
          </p:cNvCxnSpPr>
          <p:nvPr/>
        </p:nvCxnSpPr>
        <p:spPr>
          <a:xfrm rot="10800000" flipH="1">
            <a:off x="5463821" y="2571625"/>
            <a:ext cx="584400" cy="392400"/>
          </a:xfrm>
          <a:prstGeom prst="bentConnector3">
            <a:avLst>
              <a:gd name="adj1" fmla="val 50002"/>
            </a:avLst>
          </a:prstGeom>
          <a:noFill/>
          <a:ln w="9525" cap="flat" cmpd="sng">
            <a:solidFill>
              <a:schemeClr val="accent1"/>
            </a:solidFill>
            <a:prstDash val="solid"/>
            <a:round/>
            <a:headEnd type="none" w="med" len="med"/>
            <a:tailEnd type="none" w="med" len="med"/>
          </a:ln>
        </p:spPr>
      </p:cxnSp>
      <p:cxnSp>
        <p:nvCxnSpPr>
          <p:cNvPr id="3320" name="Google Shape;3320;p40"/>
          <p:cNvCxnSpPr>
            <a:stCxn id="3301" idx="3"/>
            <a:endCxn id="3316" idx="1"/>
          </p:cNvCxnSpPr>
          <p:nvPr/>
        </p:nvCxnSpPr>
        <p:spPr>
          <a:xfrm>
            <a:off x="5463821" y="2964025"/>
            <a:ext cx="584400" cy="417600"/>
          </a:xfrm>
          <a:prstGeom prst="bentConnector3">
            <a:avLst>
              <a:gd name="adj1" fmla="val 50002"/>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324"/>
        <p:cNvGrpSpPr/>
        <p:nvPr/>
      </p:nvGrpSpPr>
      <p:grpSpPr>
        <a:xfrm>
          <a:off x="0" y="0"/>
          <a:ext cx="0" cy="0"/>
          <a:chOff x="0" y="0"/>
          <a:chExt cx="0" cy="0"/>
        </a:xfrm>
      </p:grpSpPr>
      <p:sp>
        <p:nvSpPr>
          <p:cNvPr id="3325" name="Google Shape;332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aspire to become a scientist?</a:t>
            </a:r>
            <a:endParaRPr/>
          </a:p>
        </p:txBody>
      </p:sp>
      <p:sp>
        <p:nvSpPr>
          <p:cNvPr id="3326" name="Google Shape;3326;p41"/>
          <p:cNvSpPr txBox="1">
            <a:spLocks noGrp="1"/>
          </p:cNvSpPr>
          <p:nvPr>
            <p:ph type="subTitle" idx="1"/>
          </p:nvPr>
        </p:nvSpPr>
        <p:spPr>
          <a:xfrm>
            <a:off x="5018337" y="2390225"/>
            <a:ext cx="3356400" cy="138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Science often involves setbacks and failures. Learn from these experiences, adapt, and persist in the face of challenges. Cultivate resilience, perseverance, and a growth mindset</a:t>
            </a:r>
            <a:endParaRPr/>
          </a:p>
        </p:txBody>
      </p:sp>
      <p:sp>
        <p:nvSpPr>
          <p:cNvPr id="3327" name="Google Shape;3327;p41"/>
          <p:cNvSpPr txBox="1">
            <a:spLocks noGrp="1"/>
          </p:cNvSpPr>
          <p:nvPr>
            <p:ph type="subTitle" idx="2"/>
          </p:nvPr>
        </p:nvSpPr>
        <p:spPr>
          <a:xfrm>
            <a:off x="769262" y="2390225"/>
            <a:ext cx="3356400" cy="138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Develop a strong sense of curiosity and an innate desire to explore and understand the world around you. Embrace a mindset of lifelong learning and intellectual curiosity</a:t>
            </a:r>
            <a:endParaRPr/>
          </a:p>
        </p:txBody>
      </p:sp>
      <p:sp>
        <p:nvSpPr>
          <p:cNvPr id="3328" name="Google Shape;3328;p41"/>
          <p:cNvSpPr txBox="1">
            <a:spLocks noGrp="1"/>
          </p:cNvSpPr>
          <p:nvPr>
            <p:ph type="subTitle" idx="3"/>
          </p:nvPr>
        </p:nvSpPr>
        <p:spPr>
          <a:xfrm>
            <a:off x="769262" y="1893875"/>
            <a:ext cx="33564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Cultivate curiosity</a:t>
            </a:r>
            <a:endParaRPr/>
          </a:p>
        </p:txBody>
      </p:sp>
      <p:sp>
        <p:nvSpPr>
          <p:cNvPr id="3329" name="Google Shape;3329;p41"/>
          <p:cNvSpPr txBox="1">
            <a:spLocks noGrp="1"/>
          </p:cNvSpPr>
          <p:nvPr>
            <p:ph type="subTitle" idx="4"/>
          </p:nvPr>
        </p:nvSpPr>
        <p:spPr>
          <a:xfrm>
            <a:off x="5018338" y="1893875"/>
            <a:ext cx="33564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Embrace resilience</a:t>
            </a:r>
            <a:endParaRPr/>
          </a:p>
        </p:txBody>
      </p:sp>
    </p:spTree>
    <p:extLst>
      <p:ext uri="{BB962C8B-B14F-4D97-AF65-F5344CB8AC3E}">
        <p14:creationId xmlns:p14="http://schemas.microsoft.com/office/powerpoint/2010/main" val="164147622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333"/>
        <p:cNvGrpSpPr/>
        <p:nvPr/>
      </p:nvGrpSpPr>
      <p:grpSpPr>
        <a:xfrm>
          <a:off x="0" y="0"/>
          <a:ext cx="0" cy="0"/>
          <a:chOff x="0" y="0"/>
          <a:chExt cx="0" cy="0"/>
        </a:xfrm>
      </p:grpSpPr>
      <p:sp>
        <p:nvSpPr>
          <p:cNvPr id="3334" name="Google Shape;3334;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Rubric</a:t>
            </a:r>
            <a:endParaRPr/>
          </a:p>
        </p:txBody>
      </p:sp>
      <p:graphicFrame>
        <p:nvGraphicFramePr>
          <p:cNvPr id="3335" name="Google Shape;3335;p42"/>
          <p:cNvGraphicFramePr/>
          <p:nvPr/>
        </p:nvGraphicFramePr>
        <p:xfrm>
          <a:off x="719988" y="1067325"/>
          <a:ext cx="3000000" cy="3000000"/>
        </p:xfrm>
        <a:graphic>
          <a:graphicData uri="http://schemas.openxmlformats.org/drawingml/2006/table">
            <a:tbl>
              <a:tblPr>
                <a:noFill/>
                <a:tableStyleId>{DE43510E-B4BC-432C-8E60-00379DA9CF31}</a:tableStyleId>
              </a:tblPr>
              <a:tblGrid>
                <a:gridCol w="1284475">
                  <a:extLst>
                    <a:ext uri="{9D8B030D-6E8A-4147-A177-3AD203B41FA5}">
                      <a16:colId xmlns:a16="http://schemas.microsoft.com/office/drawing/2014/main" val="20000"/>
                    </a:ext>
                  </a:extLst>
                </a:gridCol>
                <a:gridCol w="1604825">
                  <a:extLst>
                    <a:ext uri="{9D8B030D-6E8A-4147-A177-3AD203B41FA5}">
                      <a16:colId xmlns:a16="http://schemas.microsoft.com/office/drawing/2014/main" val="20001"/>
                    </a:ext>
                  </a:extLst>
                </a:gridCol>
                <a:gridCol w="1604825">
                  <a:extLst>
                    <a:ext uri="{9D8B030D-6E8A-4147-A177-3AD203B41FA5}">
                      <a16:colId xmlns:a16="http://schemas.microsoft.com/office/drawing/2014/main" val="20002"/>
                    </a:ext>
                  </a:extLst>
                </a:gridCol>
                <a:gridCol w="1604825">
                  <a:extLst>
                    <a:ext uri="{9D8B030D-6E8A-4147-A177-3AD203B41FA5}">
                      <a16:colId xmlns:a16="http://schemas.microsoft.com/office/drawing/2014/main" val="20003"/>
                    </a:ext>
                  </a:extLst>
                </a:gridCol>
                <a:gridCol w="1604825">
                  <a:extLst>
                    <a:ext uri="{9D8B030D-6E8A-4147-A177-3AD203B41FA5}">
                      <a16:colId xmlns:a16="http://schemas.microsoft.com/office/drawing/2014/main" val="20004"/>
                    </a:ext>
                  </a:extLst>
                </a:gridCol>
              </a:tblGrid>
              <a:tr h="350725">
                <a:tc>
                  <a:txBody>
                    <a:bodyPr/>
                    <a:lstStyle/>
                    <a:p>
                      <a:pPr marL="0" lvl="0" indent="0" algn="l" rtl="0">
                        <a:lnSpc>
                          <a:spcPct val="100000"/>
                        </a:lnSpc>
                        <a:spcBef>
                          <a:spcPts val="0"/>
                        </a:spcBef>
                        <a:spcAft>
                          <a:spcPts val="0"/>
                        </a:spcAft>
                        <a:buNone/>
                      </a:pPr>
                      <a:r>
                        <a:rPr lang="en">
                          <a:solidFill>
                            <a:schemeClr val="accent2"/>
                          </a:solidFill>
                          <a:latin typeface="Outfit ExtraBold"/>
                          <a:ea typeface="Outfit ExtraBold"/>
                          <a:cs typeface="Outfit ExtraBold"/>
                          <a:sym typeface="Outfit ExtraBold"/>
                        </a:rPr>
                        <a:t>Criteria</a:t>
                      </a:r>
                      <a:endParaRPr>
                        <a:solidFill>
                          <a:schemeClr val="accent2"/>
                        </a:solidFill>
                        <a:latin typeface="Outfit ExtraBold"/>
                        <a:ea typeface="Outfit ExtraBold"/>
                        <a:cs typeface="Outfit ExtraBold"/>
                        <a:sym typeface="Outfit ExtraBold"/>
                      </a:endParaRPr>
                    </a:p>
                  </a:txBody>
                  <a:tcPr marL="91425" marR="91425" marT="45700" marB="45700" anchor="ctr">
                    <a:lnL w="9525" cap="flat" cmpd="sng">
                      <a:solidFill>
                        <a:schemeClr val="accen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l" rtl="0">
                        <a:lnSpc>
                          <a:spcPct val="100000"/>
                        </a:lnSpc>
                        <a:spcBef>
                          <a:spcPts val="0"/>
                        </a:spcBef>
                        <a:spcAft>
                          <a:spcPts val="0"/>
                        </a:spcAft>
                        <a:buNone/>
                      </a:pPr>
                      <a:r>
                        <a:rPr lang="en">
                          <a:solidFill>
                            <a:schemeClr val="accent2"/>
                          </a:solidFill>
                          <a:latin typeface="Outfit ExtraBold"/>
                          <a:ea typeface="Outfit ExtraBold"/>
                          <a:cs typeface="Outfit ExtraBold"/>
                          <a:sym typeface="Outfit ExtraBold"/>
                        </a:rPr>
                        <a:t>Excellent (4)</a:t>
                      </a:r>
                      <a:endParaRPr>
                        <a:solidFill>
                          <a:schemeClr val="accent2"/>
                        </a:solidFill>
                        <a:latin typeface="Outfit ExtraBold"/>
                        <a:ea typeface="Outfit ExtraBold"/>
                        <a:cs typeface="Outfit ExtraBold"/>
                        <a:sym typeface="Outfit ExtraBold"/>
                      </a:endParaRPr>
                    </a:p>
                  </a:txBody>
                  <a:tcPr marL="91425" marR="91425" marT="45700" marB="4570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l" rtl="0">
                        <a:lnSpc>
                          <a:spcPct val="100000"/>
                        </a:lnSpc>
                        <a:spcBef>
                          <a:spcPts val="0"/>
                        </a:spcBef>
                        <a:spcAft>
                          <a:spcPts val="0"/>
                        </a:spcAft>
                        <a:buNone/>
                      </a:pPr>
                      <a:r>
                        <a:rPr lang="en">
                          <a:solidFill>
                            <a:schemeClr val="accent2"/>
                          </a:solidFill>
                          <a:latin typeface="Outfit ExtraBold"/>
                          <a:ea typeface="Outfit ExtraBold"/>
                          <a:cs typeface="Outfit ExtraBold"/>
                          <a:sym typeface="Outfit ExtraBold"/>
                        </a:rPr>
                        <a:t>Good (3)</a:t>
                      </a:r>
                      <a:endParaRPr>
                        <a:solidFill>
                          <a:schemeClr val="accent2"/>
                        </a:solidFill>
                        <a:latin typeface="Outfit ExtraBold"/>
                        <a:ea typeface="Outfit ExtraBold"/>
                        <a:cs typeface="Outfit ExtraBold"/>
                        <a:sym typeface="Outfit ExtraBold"/>
                      </a:endParaRPr>
                    </a:p>
                  </a:txBody>
                  <a:tcPr marL="91425" marR="91425" marT="45700" marB="4570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l" rtl="0">
                        <a:lnSpc>
                          <a:spcPct val="100000"/>
                        </a:lnSpc>
                        <a:spcBef>
                          <a:spcPts val="0"/>
                        </a:spcBef>
                        <a:spcAft>
                          <a:spcPts val="0"/>
                        </a:spcAft>
                        <a:buClr>
                          <a:srgbClr val="000000"/>
                        </a:buClr>
                        <a:buSzPts val="1100"/>
                        <a:buFont typeface="Arial"/>
                        <a:buNone/>
                      </a:pPr>
                      <a:r>
                        <a:rPr lang="en">
                          <a:solidFill>
                            <a:schemeClr val="accent2"/>
                          </a:solidFill>
                          <a:latin typeface="Outfit ExtraBold"/>
                          <a:ea typeface="Outfit ExtraBold"/>
                          <a:cs typeface="Outfit ExtraBold"/>
                          <a:sym typeface="Outfit ExtraBold"/>
                        </a:rPr>
                        <a:t>Basic (2)</a:t>
                      </a:r>
                      <a:endParaRPr>
                        <a:solidFill>
                          <a:schemeClr val="accent2"/>
                        </a:solidFill>
                        <a:latin typeface="Outfit ExtraBold"/>
                        <a:ea typeface="Outfit ExtraBold"/>
                        <a:cs typeface="Outfit ExtraBold"/>
                        <a:sym typeface="Outfit ExtraBold"/>
                      </a:endParaRPr>
                    </a:p>
                  </a:txBody>
                  <a:tcPr marL="91425" marR="91425" marT="45700" marB="4570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l" rtl="0">
                        <a:lnSpc>
                          <a:spcPct val="100000"/>
                        </a:lnSpc>
                        <a:spcBef>
                          <a:spcPts val="0"/>
                        </a:spcBef>
                        <a:spcAft>
                          <a:spcPts val="0"/>
                        </a:spcAft>
                        <a:buNone/>
                      </a:pPr>
                      <a:r>
                        <a:rPr lang="en">
                          <a:solidFill>
                            <a:schemeClr val="accent2"/>
                          </a:solidFill>
                          <a:latin typeface="Outfit ExtraBold"/>
                          <a:ea typeface="Outfit ExtraBold"/>
                          <a:cs typeface="Outfit ExtraBold"/>
                          <a:sym typeface="Outfit ExtraBold"/>
                        </a:rPr>
                        <a:t>Limited (1)</a:t>
                      </a:r>
                      <a:endParaRPr>
                        <a:solidFill>
                          <a:schemeClr val="accent2"/>
                        </a:solidFill>
                        <a:latin typeface="Outfit ExtraBold"/>
                        <a:ea typeface="Outfit ExtraBold"/>
                        <a:cs typeface="Outfit ExtraBold"/>
                        <a:sym typeface="Outfit ExtraBold"/>
                      </a:endParaRPr>
                    </a:p>
                  </a:txBody>
                  <a:tcPr marL="91425" marR="91425" marT="45700" marB="45700" anchor="ctr">
                    <a:lnL w="9525" cap="flat" cmpd="sng">
                      <a:solidFill>
                        <a:schemeClr val="l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688100">
                <a:tc>
                  <a:txBody>
                    <a:bodyPr/>
                    <a:lstStyle/>
                    <a:p>
                      <a:pPr marL="0" lvl="0" indent="0" algn="l" rtl="0">
                        <a:lnSpc>
                          <a:spcPct val="115000"/>
                        </a:lnSpc>
                        <a:spcBef>
                          <a:spcPts val="0"/>
                        </a:spcBef>
                        <a:spcAft>
                          <a:spcPts val="0"/>
                        </a:spcAft>
                        <a:buNone/>
                      </a:pPr>
                      <a:r>
                        <a:rPr lang="en" sz="1200" b="1">
                          <a:solidFill>
                            <a:schemeClr val="dk2"/>
                          </a:solidFill>
                          <a:latin typeface="Lato"/>
                          <a:ea typeface="Lato"/>
                          <a:cs typeface="Lato"/>
                          <a:sym typeface="Lato"/>
                        </a:rPr>
                        <a:t>Scientific method application</a:t>
                      </a:r>
                      <a:endParaRPr sz="1200" b="1">
                        <a:solidFill>
                          <a:schemeClr val="dk2"/>
                        </a:solidFill>
                        <a:latin typeface="Lato"/>
                        <a:ea typeface="Lato"/>
                        <a:cs typeface="Lato"/>
                        <a:sym typeface="Lato"/>
                      </a:endParaRPr>
                    </a:p>
                  </a:txBody>
                  <a:tcPr marL="45700" marR="45700"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sz="1200">
                          <a:solidFill>
                            <a:schemeClr val="dk2"/>
                          </a:solidFill>
                          <a:latin typeface="Lato"/>
                          <a:ea typeface="Lato"/>
                          <a:cs typeface="Lato"/>
                          <a:sym typeface="Lato"/>
                        </a:rPr>
                        <a:t>Thorough application; precise hypotheses</a:t>
                      </a:r>
                      <a:endParaRPr sz="1200">
                        <a:solidFill>
                          <a:schemeClr val="dk2"/>
                        </a:solidFill>
                        <a:latin typeface="Lato"/>
                        <a:ea typeface="Lato"/>
                        <a:cs typeface="Lato"/>
                        <a:sym typeface="Lato"/>
                      </a:endParaRPr>
                    </a:p>
                  </a:txBody>
                  <a:tcPr marL="27425" marR="27425" marT="18275" marB="182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sz="1200">
                          <a:solidFill>
                            <a:schemeClr val="dk2"/>
                          </a:solidFill>
                          <a:latin typeface="Lato"/>
                          <a:ea typeface="Lato"/>
                          <a:cs typeface="Lato"/>
                          <a:sym typeface="Lato"/>
                        </a:rPr>
                        <a:t>Appropriate application; clear hypotheses</a:t>
                      </a:r>
                      <a:endParaRPr sz="1200">
                        <a:solidFill>
                          <a:schemeClr val="dk2"/>
                        </a:solidFill>
                        <a:latin typeface="Lato"/>
                        <a:ea typeface="Lato"/>
                        <a:cs typeface="Lato"/>
                        <a:sym typeface="Lato"/>
                      </a:endParaRPr>
                    </a:p>
                  </a:txBody>
                  <a:tcPr marL="27425" marR="27425" marT="18275" marB="182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sz="1200">
                          <a:solidFill>
                            <a:schemeClr val="dk2"/>
                          </a:solidFill>
                          <a:latin typeface="Lato"/>
                          <a:ea typeface="Lato"/>
                          <a:cs typeface="Lato"/>
                          <a:sym typeface="Lato"/>
                        </a:rPr>
                        <a:t>Basic application; some inconsistencies</a:t>
                      </a:r>
                      <a:endParaRPr sz="1200">
                        <a:solidFill>
                          <a:schemeClr val="dk2"/>
                        </a:solidFill>
                        <a:latin typeface="Lato"/>
                        <a:ea typeface="Lato"/>
                        <a:cs typeface="Lato"/>
                        <a:sym typeface="Lato"/>
                      </a:endParaRPr>
                    </a:p>
                  </a:txBody>
                  <a:tcPr marL="27425" marR="27425" marT="18275" marB="182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sz="1200">
                          <a:solidFill>
                            <a:schemeClr val="dk2"/>
                          </a:solidFill>
                          <a:latin typeface="Lato"/>
                          <a:ea typeface="Lato"/>
                          <a:cs typeface="Lato"/>
                          <a:sym typeface="Lato"/>
                        </a:rPr>
                        <a:t>Limited application; significant gaps</a:t>
                      </a:r>
                      <a:endParaRPr sz="1200">
                        <a:solidFill>
                          <a:schemeClr val="dk2"/>
                        </a:solidFill>
                        <a:latin typeface="Lato"/>
                        <a:ea typeface="Lato"/>
                        <a:cs typeface="Lato"/>
                        <a:sym typeface="Lato"/>
                      </a:endParaRPr>
                    </a:p>
                  </a:txBody>
                  <a:tcPr marL="27425" marR="27425" marT="18275" marB="182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688100">
                <a:tc>
                  <a:txBody>
                    <a:bodyPr/>
                    <a:lstStyle/>
                    <a:p>
                      <a:pPr marL="0" lvl="0" indent="0" algn="l" rtl="0">
                        <a:lnSpc>
                          <a:spcPct val="115000"/>
                        </a:lnSpc>
                        <a:spcBef>
                          <a:spcPts val="0"/>
                        </a:spcBef>
                        <a:spcAft>
                          <a:spcPts val="0"/>
                        </a:spcAft>
                        <a:buNone/>
                      </a:pPr>
                      <a:r>
                        <a:rPr lang="en" sz="1200" b="1">
                          <a:solidFill>
                            <a:schemeClr val="dk2"/>
                          </a:solidFill>
                          <a:latin typeface="Lato"/>
                          <a:ea typeface="Lato"/>
                          <a:cs typeface="Lato"/>
                          <a:sym typeface="Lato"/>
                        </a:rPr>
                        <a:t>Data collection and analysis</a:t>
                      </a:r>
                      <a:endParaRPr sz="1200" b="1">
                        <a:solidFill>
                          <a:schemeClr val="dk2"/>
                        </a:solidFill>
                        <a:latin typeface="Lato"/>
                        <a:ea typeface="Lato"/>
                        <a:cs typeface="Lato"/>
                        <a:sym typeface="Lato"/>
                      </a:endParaRPr>
                    </a:p>
                  </a:txBody>
                  <a:tcPr marL="45700" marR="45700"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sz="1200">
                          <a:solidFill>
                            <a:schemeClr val="dk2"/>
                          </a:solidFill>
                          <a:latin typeface="Lato"/>
                          <a:ea typeface="Lato"/>
                          <a:cs typeface="Lato"/>
                          <a:sym typeface="Lato"/>
                        </a:rPr>
                        <a:t>Comprehensive, accurate data; advanced tools</a:t>
                      </a:r>
                      <a:endParaRPr sz="1200">
                        <a:solidFill>
                          <a:schemeClr val="dk2"/>
                        </a:solidFill>
                        <a:latin typeface="Lato"/>
                        <a:ea typeface="Lato"/>
                        <a:cs typeface="Lato"/>
                        <a:sym typeface="Lato"/>
                      </a:endParaRPr>
                    </a:p>
                  </a:txBody>
                  <a:tcPr marL="27425" marR="27425" marT="18275" marB="182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sz="1200">
                          <a:solidFill>
                            <a:schemeClr val="dk2"/>
                          </a:solidFill>
                          <a:latin typeface="Lato"/>
                          <a:ea typeface="Lato"/>
                          <a:cs typeface="Lato"/>
                          <a:sym typeface="Lato"/>
                        </a:rPr>
                        <a:t>Accurate data; appropriate tools</a:t>
                      </a:r>
                      <a:endParaRPr sz="1200">
                        <a:solidFill>
                          <a:schemeClr val="dk2"/>
                        </a:solidFill>
                        <a:latin typeface="Lato"/>
                        <a:ea typeface="Lato"/>
                        <a:cs typeface="Lato"/>
                        <a:sym typeface="Lato"/>
                      </a:endParaRPr>
                    </a:p>
                  </a:txBody>
                  <a:tcPr marL="27425" marR="27425" marT="18275" marB="182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sz="1200">
                          <a:solidFill>
                            <a:schemeClr val="dk2"/>
                          </a:solidFill>
                          <a:latin typeface="Lato"/>
                          <a:ea typeface="Lato"/>
                          <a:cs typeface="Lato"/>
                          <a:sym typeface="Lato"/>
                        </a:rPr>
                        <a:t>Some inaccuracies; basic tools</a:t>
                      </a:r>
                      <a:endParaRPr sz="1200">
                        <a:solidFill>
                          <a:schemeClr val="dk2"/>
                        </a:solidFill>
                        <a:latin typeface="Lato"/>
                        <a:ea typeface="Lato"/>
                        <a:cs typeface="Lato"/>
                        <a:sym typeface="Lato"/>
                      </a:endParaRPr>
                    </a:p>
                  </a:txBody>
                  <a:tcPr marL="27425" marR="27425" marT="18275" marB="182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sz="1200">
                          <a:solidFill>
                            <a:schemeClr val="dk2"/>
                          </a:solidFill>
                          <a:latin typeface="Lato"/>
                          <a:ea typeface="Lato"/>
                          <a:cs typeface="Lato"/>
                          <a:sym typeface="Lato"/>
                        </a:rPr>
                        <a:t>Limited data; significant inaccuracies</a:t>
                      </a:r>
                      <a:endParaRPr sz="1200">
                        <a:solidFill>
                          <a:schemeClr val="dk2"/>
                        </a:solidFill>
                        <a:latin typeface="Lato"/>
                        <a:ea typeface="Lato"/>
                        <a:cs typeface="Lato"/>
                        <a:sym typeface="Lato"/>
                      </a:endParaRPr>
                    </a:p>
                  </a:txBody>
                  <a:tcPr marL="27425" marR="27425" marT="18275" marB="182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904875">
                <a:tc>
                  <a:txBody>
                    <a:bodyPr/>
                    <a:lstStyle/>
                    <a:p>
                      <a:pPr marL="0" lvl="0" indent="0" algn="l" rtl="0">
                        <a:lnSpc>
                          <a:spcPct val="115000"/>
                        </a:lnSpc>
                        <a:spcBef>
                          <a:spcPts val="0"/>
                        </a:spcBef>
                        <a:spcAft>
                          <a:spcPts val="0"/>
                        </a:spcAft>
                        <a:buNone/>
                      </a:pPr>
                      <a:r>
                        <a:rPr lang="en" sz="1200" b="1">
                          <a:solidFill>
                            <a:schemeClr val="dk2"/>
                          </a:solidFill>
                          <a:latin typeface="Lato"/>
                          <a:ea typeface="Lato"/>
                          <a:cs typeface="Lato"/>
                          <a:sym typeface="Lato"/>
                        </a:rPr>
                        <a:t>Critical thinking skills</a:t>
                      </a:r>
                      <a:endParaRPr sz="1200" b="1">
                        <a:solidFill>
                          <a:schemeClr val="dk2"/>
                        </a:solidFill>
                        <a:latin typeface="Lato"/>
                        <a:ea typeface="Lato"/>
                        <a:cs typeface="Lato"/>
                        <a:sym typeface="Lato"/>
                      </a:endParaRPr>
                    </a:p>
                  </a:txBody>
                  <a:tcPr marL="45700" marR="45700"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sz="1200">
                          <a:solidFill>
                            <a:schemeClr val="dk2"/>
                          </a:solidFill>
                          <a:latin typeface="Lato"/>
                          <a:ea typeface="Lato"/>
                          <a:cs typeface="Lato"/>
                          <a:sym typeface="Lato"/>
                        </a:rPr>
                        <a:t>Exceptional critical thinking; integrates concepts</a:t>
                      </a:r>
                      <a:endParaRPr sz="1200">
                        <a:solidFill>
                          <a:schemeClr val="dk2"/>
                        </a:solidFill>
                        <a:latin typeface="Lato"/>
                        <a:ea typeface="Lato"/>
                        <a:cs typeface="Lato"/>
                        <a:sym typeface="Lato"/>
                      </a:endParaRPr>
                    </a:p>
                  </a:txBody>
                  <a:tcPr marL="27425" marR="27425" marT="18275" marB="182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sz="1200">
                          <a:solidFill>
                            <a:schemeClr val="dk2"/>
                          </a:solidFill>
                          <a:latin typeface="Lato"/>
                          <a:ea typeface="Lato"/>
                          <a:cs typeface="Lato"/>
                          <a:sym typeface="Lato"/>
                        </a:rPr>
                        <a:t>Effective critical thinking; logical conclusions</a:t>
                      </a:r>
                      <a:endParaRPr sz="1200">
                        <a:solidFill>
                          <a:schemeClr val="dk2"/>
                        </a:solidFill>
                        <a:latin typeface="Lato"/>
                        <a:ea typeface="Lato"/>
                        <a:cs typeface="Lato"/>
                        <a:sym typeface="Lato"/>
                      </a:endParaRPr>
                    </a:p>
                  </a:txBody>
                  <a:tcPr marL="27425" marR="27425" marT="18275" marB="182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sz="1200">
                          <a:solidFill>
                            <a:schemeClr val="dk2"/>
                          </a:solidFill>
                          <a:latin typeface="Lato"/>
                          <a:ea typeface="Lato"/>
                          <a:cs typeface="Lato"/>
                          <a:sym typeface="Lato"/>
                        </a:rPr>
                        <a:t>Basic critical thinking; limited connections</a:t>
                      </a:r>
                      <a:endParaRPr sz="1200">
                        <a:solidFill>
                          <a:schemeClr val="dk2"/>
                        </a:solidFill>
                        <a:latin typeface="Lato"/>
                        <a:ea typeface="Lato"/>
                        <a:cs typeface="Lato"/>
                        <a:sym typeface="Lato"/>
                      </a:endParaRPr>
                    </a:p>
                  </a:txBody>
                  <a:tcPr marL="27425" marR="27425" marT="18275" marB="182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sz="1200">
                          <a:solidFill>
                            <a:schemeClr val="dk2"/>
                          </a:solidFill>
                          <a:latin typeface="Lato"/>
                          <a:ea typeface="Lato"/>
                          <a:cs typeface="Lato"/>
                          <a:sym typeface="Lato"/>
                        </a:rPr>
                        <a:t>Limited critical thinking; lacks depth</a:t>
                      </a:r>
                      <a:endParaRPr sz="1200">
                        <a:solidFill>
                          <a:schemeClr val="dk2"/>
                        </a:solidFill>
                        <a:latin typeface="Lato"/>
                        <a:ea typeface="Lato"/>
                        <a:cs typeface="Lato"/>
                        <a:sym typeface="Lato"/>
                      </a:endParaRPr>
                    </a:p>
                  </a:txBody>
                  <a:tcPr marL="27425" marR="27425" marT="18275" marB="182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3"/>
                  </a:ext>
                </a:extLst>
              </a:tr>
              <a:tr h="609175">
                <a:tc>
                  <a:txBody>
                    <a:bodyPr/>
                    <a:lstStyle/>
                    <a:p>
                      <a:pPr marL="0" lvl="0" indent="0" algn="l" rtl="0">
                        <a:lnSpc>
                          <a:spcPct val="115000"/>
                        </a:lnSpc>
                        <a:spcBef>
                          <a:spcPts val="0"/>
                        </a:spcBef>
                        <a:spcAft>
                          <a:spcPts val="0"/>
                        </a:spcAft>
                        <a:buNone/>
                      </a:pPr>
                      <a:r>
                        <a:rPr lang="en" sz="1200" b="1">
                          <a:solidFill>
                            <a:schemeClr val="dk2"/>
                          </a:solidFill>
                          <a:latin typeface="Lato"/>
                          <a:ea typeface="Lato"/>
                          <a:cs typeface="Lato"/>
                          <a:sym typeface="Lato"/>
                        </a:rPr>
                        <a:t>Communication and presentation</a:t>
                      </a:r>
                      <a:endParaRPr sz="1200" b="1">
                        <a:solidFill>
                          <a:schemeClr val="dk2"/>
                        </a:solidFill>
                        <a:latin typeface="Lato"/>
                        <a:ea typeface="Lato"/>
                        <a:cs typeface="Lato"/>
                        <a:sym typeface="Lato"/>
                      </a:endParaRPr>
                    </a:p>
                  </a:txBody>
                  <a:tcPr marL="45700" marR="45700"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sz="1200">
                          <a:solidFill>
                            <a:schemeClr val="dk2"/>
                          </a:solidFill>
                          <a:latin typeface="Lato"/>
                          <a:ea typeface="Lato"/>
                          <a:cs typeface="Lato"/>
                          <a:sym typeface="Lato"/>
                        </a:rPr>
                        <a:t>Clear, persuasive communication; appropriate terminology</a:t>
                      </a:r>
                      <a:endParaRPr sz="1200">
                        <a:solidFill>
                          <a:schemeClr val="dk2"/>
                        </a:solidFill>
                        <a:latin typeface="Lato"/>
                        <a:ea typeface="Lato"/>
                        <a:cs typeface="Lato"/>
                        <a:sym typeface="Lato"/>
                      </a:endParaRPr>
                    </a:p>
                  </a:txBody>
                  <a:tcPr marL="27425" marR="27425" marT="18275" marB="182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sz="1200">
                          <a:solidFill>
                            <a:schemeClr val="dk2"/>
                          </a:solidFill>
                          <a:latin typeface="Lato"/>
                          <a:ea typeface="Lato"/>
                          <a:cs typeface="Lato"/>
                          <a:sym typeface="Lato"/>
                        </a:rPr>
                        <a:t>Clear communication; correct terminology</a:t>
                      </a:r>
                      <a:endParaRPr sz="1200">
                        <a:solidFill>
                          <a:schemeClr val="dk2"/>
                        </a:solidFill>
                        <a:latin typeface="Lato"/>
                        <a:ea typeface="Lato"/>
                        <a:cs typeface="Lato"/>
                        <a:sym typeface="Lato"/>
                      </a:endParaRPr>
                    </a:p>
                  </a:txBody>
                  <a:tcPr marL="27425" marR="27425" marT="18275" marB="182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sz="1200">
                          <a:solidFill>
                            <a:schemeClr val="dk2"/>
                          </a:solidFill>
                          <a:latin typeface="Lato"/>
                          <a:ea typeface="Lato"/>
                          <a:cs typeface="Lato"/>
                          <a:sym typeface="Lato"/>
                        </a:rPr>
                        <a:t>Some clarity; inconsistent terminology</a:t>
                      </a:r>
                      <a:endParaRPr sz="1200">
                        <a:solidFill>
                          <a:schemeClr val="dk2"/>
                        </a:solidFill>
                        <a:latin typeface="Lato"/>
                        <a:ea typeface="Lato"/>
                        <a:cs typeface="Lato"/>
                        <a:sym typeface="Lato"/>
                      </a:endParaRPr>
                    </a:p>
                  </a:txBody>
                  <a:tcPr marL="27425" marR="27425" marT="18275" marB="182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sz="1200">
                          <a:solidFill>
                            <a:schemeClr val="dk2"/>
                          </a:solidFill>
                          <a:latin typeface="Lato"/>
                          <a:ea typeface="Lato"/>
                          <a:cs typeface="Lato"/>
                          <a:sym typeface="Lato"/>
                        </a:rPr>
                        <a:t>Unclear communication; incorrect terminology</a:t>
                      </a:r>
                      <a:endParaRPr sz="1200">
                        <a:solidFill>
                          <a:schemeClr val="dk2"/>
                        </a:solidFill>
                        <a:latin typeface="Lato"/>
                        <a:ea typeface="Lato"/>
                        <a:cs typeface="Lato"/>
                        <a:sym typeface="Lato"/>
                      </a:endParaRPr>
                    </a:p>
                  </a:txBody>
                  <a:tcPr marL="27425" marR="27425" marT="18275" marB="182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339"/>
        <p:cNvGrpSpPr/>
        <p:nvPr/>
      </p:nvGrpSpPr>
      <p:grpSpPr>
        <a:xfrm>
          <a:off x="0" y="0"/>
          <a:ext cx="0" cy="0"/>
          <a:chOff x="0" y="0"/>
          <a:chExt cx="0" cy="0"/>
        </a:xfrm>
      </p:grpSpPr>
      <p:sp>
        <p:nvSpPr>
          <p:cNvPr id="3340" name="Google Shape;3340;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Assignment brief</a:t>
            </a:r>
            <a:endParaRPr/>
          </a:p>
        </p:txBody>
      </p:sp>
      <p:graphicFrame>
        <p:nvGraphicFramePr>
          <p:cNvPr id="3341" name="Google Shape;3341;p43"/>
          <p:cNvGraphicFramePr/>
          <p:nvPr/>
        </p:nvGraphicFramePr>
        <p:xfrm>
          <a:off x="719988" y="1261101"/>
          <a:ext cx="3000000" cy="3000000"/>
        </p:xfrm>
        <a:graphic>
          <a:graphicData uri="http://schemas.openxmlformats.org/drawingml/2006/table">
            <a:tbl>
              <a:tblPr>
                <a:noFill/>
                <a:tableStyleId>{DE43510E-B4BC-432C-8E60-00379DA9CF31}</a:tableStyleId>
              </a:tblPr>
              <a:tblGrid>
                <a:gridCol w="1151175">
                  <a:extLst>
                    <a:ext uri="{9D8B030D-6E8A-4147-A177-3AD203B41FA5}">
                      <a16:colId xmlns:a16="http://schemas.microsoft.com/office/drawing/2014/main" val="20000"/>
                    </a:ext>
                  </a:extLst>
                </a:gridCol>
                <a:gridCol w="1913525">
                  <a:extLst>
                    <a:ext uri="{9D8B030D-6E8A-4147-A177-3AD203B41FA5}">
                      <a16:colId xmlns:a16="http://schemas.microsoft.com/office/drawing/2014/main" val="20001"/>
                    </a:ext>
                  </a:extLst>
                </a:gridCol>
              </a:tblGrid>
              <a:tr h="544875">
                <a:tc>
                  <a:txBody>
                    <a:bodyPr/>
                    <a:lstStyle/>
                    <a:p>
                      <a:pPr marL="0" lvl="0" indent="0" algn="l" rtl="0">
                        <a:lnSpc>
                          <a:spcPct val="115000"/>
                        </a:lnSpc>
                        <a:spcBef>
                          <a:spcPts val="0"/>
                        </a:spcBef>
                        <a:spcAft>
                          <a:spcPts val="0"/>
                        </a:spcAft>
                        <a:buNone/>
                      </a:pPr>
                      <a:r>
                        <a:rPr lang="en">
                          <a:solidFill>
                            <a:schemeClr val="accent2"/>
                          </a:solidFill>
                          <a:latin typeface="Outfit ExtraBold"/>
                          <a:ea typeface="Outfit ExtraBold"/>
                          <a:cs typeface="Outfit ExtraBold"/>
                          <a:sym typeface="Outfit ExtraBold"/>
                        </a:rPr>
                        <a:t>Course</a:t>
                      </a:r>
                      <a:endParaRPr>
                        <a:solidFill>
                          <a:schemeClr val="accent2"/>
                        </a:solidFill>
                        <a:latin typeface="Outfit ExtraBold"/>
                        <a:ea typeface="Outfit ExtraBold"/>
                        <a:cs typeface="Outfit ExtraBold"/>
                        <a:sym typeface="Outfit ExtraBold"/>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a:solidFill>
                            <a:schemeClr val="dk2"/>
                          </a:solidFill>
                          <a:latin typeface="Lato"/>
                          <a:ea typeface="Lato"/>
                          <a:cs typeface="Lato"/>
                          <a:sym typeface="Lato"/>
                        </a:rPr>
                        <a:t>Science</a:t>
                      </a:r>
                      <a:endParaRPr>
                        <a:solidFill>
                          <a:schemeClr val="dk2"/>
                        </a:solidFill>
                        <a:latin typeface="Lato"/>
                        <a:ea typeface="Lato"/>
                        <a:cs typeface="Lato"/>
                        <a:sym typeface="Lato"/>
                      </a:endParaRPr>
                    </a:p>
                  </a:txBody>
                  <a:tcPr marL="45700" marR="45700" marT="27425" marB="27425" anchor="ctr">
                    <a:lnL w="9525" cap="flat" cmpd="sng">
                      <a:solidFill>
                        <a:schemeClr val="accent2"/>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544875">
                <a:tc>
                  <a:txBody>
                    <a:bodyPr/>
                    <a:lstStyle/>
                    <a:p>
                      <a:pPr marL="0" lvl="0" indent="0" algn="l" rtl="0">
                        <a:lnSpc>
                          <a:spcPct val="115000"/>
                        </a:lnSpc>
                        <a:spcBef>
                          <a:spcPts val="0"/>
                        </a:spcBef>
                        <a:spcAft>
                          <a:spcPts val="0"/>
                        </a:spcAft>
                        <a:buNone/>
                      </a:pPr>
                      <a:r>
                        <a:rPr lang="en">
                          <a:solidFill>
                            <a:schemeClr val="accent2"/>
                          </a:solidFill>
                          <a:latin typeface="Outfit ExtraBold"/>
                          <a:ea typeface="Outfit ExtraBold"/>
                          <a:cs typeface="Outfit ExtraBold"/>
                          <a:sym typeface="Outfit ExtraBold"/>
                        </a:rPr>
                        <a:t>Unit</a:t>
                      </a:r>
                      <a:endParaRPr>
                        <a:solidFill>
                          <a:schemeClr val="accent2"/>
                        </a:solidFill>
                        <a:latin typeface="Outfit ExtraBold"/>
                        <a:ea typeface="Outfit ExtraBold"/>
                        <a:cs typeface="Outfit ExtraBold"/>
                        <a:sym typeface="Outfit ExtraBold"/>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a:solidFill>
                            <a:schemeClr val="dk2"/>
                          </a:solidFill>
                          <a:latin typeface="Lato"/>
                          <a:ea typeface="Lato"/>
                          <a:cs typeface="Lato"/>
                          <a:sym typeface="Lato"/>
                        </a:rPr>
                        <a:t>Introduction to Scientific Inquiry</a:t>
                      </a:r>
                      <a:endParaRPr>
                        <a:solidFill>
                          <a:schemeClr val="dk2"/>
                        </a:solidFill>
                        <a:latin typeface="Lato"/>
                        <a:ea typeface="Lato"/>
                        <a:cs typeface="Lato"/>
                        <a:sym typeface="Lato"/>
                      </a:endParaRPr>
                    </a:p>
                  </a:txBody>
                  <a:tcPr marL="45700" marR="45700" marT="27425" marB="27425" anchor="ctr">
                    <a:lnL w="9525" cap="flat" cmpd="sng">
                      <a:solidFill>
                        <a:schemeClr val="accent2"/>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618525">
                <a:tc>
                  <a:txBody>
                    <a:bodyPr/>
                    <a:lstStyle/>
                    <a:p>
                      <a:pPr marL="0" lvl="0" indent="0" algn="l" rtl="0">
                        <a:lnSpc>
                          <a:spcPct val="115000"/>
                        </a:lnSpc>
                        <a:spcBef>
                          <a:spcPts val="0"/>
                        </a:spcBef>
                        <a:spcAft>
                          <a:spcPts val="0"/>
                        </a:spcAft>
                        <a:buNone/>
                      </a:pPr>
                      <a:r>
                        <a:rPr lang="en">
                          <a:solidFill>
                            <a:schemeClr val="accent2"/>
                          </a:solidFill>
                          <a:latin typeface="Outfit ExtraBold"/>
                          <a:ea typeface="Outfit ExtraBold"/>
                          <a:cs typeface="Outfit ExtraBold"/>
                          <a:sym typeface="Outfit ExtraBold"/>
                        </a:rPr>
                        <a:t>Project title</a:t>
                      </a:r>
                      <a:endParaRPr>
                        <a:solidFill>
                          <a:schemeClr val="accent2"/>
                        </a:solidFill>
                        <a:latin typeface="Outfit ExtraBold"/>
                        <a:ea typeface="Outfit ExtraBold"/>
                        <a:cs typeface="Outfit ExtraBold"/>
                        <a:sym typeface="Outfit ExtraBold"/>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a:solidFill>
                            <a:schemeClr val="dk2"/>
                          </a:solidFill>
                          <a:latin typeface="Lato"/>
                          <a:ea typeface="Lato"/>
                          <a:cs typeface="Lato"/>
                          <a:sym typeface="Lato"/>
                        </a:rPr>
                        <a:t>Hands-on Exploration: Scientific Method</a:t>
                      </a:r>
                      <a:endParaRPr>
                        <a:solidFill>
                          <a:schemeClr val="dk2"/>
                        </a:solidFill>
                        <a:latin typeface="Lato"/>
                        <a:ea typeface="Lato"/>
                        <a:cs typeface="Lato"/>
                        <a:sym typeface="Lato"/>
                      </a:endParaRPr>
                    </a:p>
                  </a:txBody>
                  <a:tcPr marL="45700" marR="45700" marT="27425" marB="27425" anchor="ctr">
                    <a:lnL w="9525" cap="flat" cmpd="sng">
                      <a:solidFill>
                        <a:schemeClr val="accent2"/>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544875">
                <a:tc>
                  <a:txBody>
                    <a:bodyPr/>
                    <a:lstStyle/>
                    <a:p>
                      <a:pPr marL="0" lvl="0" indent="0" algn="l" rtl="0">
                        <a:lnSpc>
                          <a:spcPct val="115000"/>
                        </a:lnSpc>
                        <a:spcBef>
                          <a:spcPts val="0"/>
                        </a:spcBef>
                        <a:spcAft>
                          <a:spcPts val="0"/>
                        </a:spcAft>
                        <a:buNone/>
                      </a:pPr>
                      <a:r>
                        <a:rPr lang="en">
                          <a:solidFill>
                            <a:schemeClr val="accent2"/>
                          </a:solidFill>
                          <a:latin typeface="Outfit ExtraBold"/>
                          <a:ea typeface="Outfit ExtraBold"/>
                          <a:cs typeface="Outfit ExtraBold"/>
                          <a:sym typeface="Outfit ExtraBold"/>
                        </a:rPr>
                        <a:t>Tutor</a:t>
                      </a:r>
                      <a:endParaRPr>
                        <a:solidFill>
                          <a:schemeClr val="accent2"/>
                        </a:solidFill>
                        <a:latin typeface="Outfit ExtraBold"/>
                        <a:ea typeface="Outfit ExtraBold"/>
                        <a:cs typeface="Outfit ExtraBold"/>
                        <a:sym typeface="Outfit ExtraBold"/>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a:solidFill>
                            <a:schemeClr val="dk2"/>
                          </a:solidFill>
                          <a:latin typeface="Lato"/>
                          <a:ea typeface="Lato"/>
                          <a:cs typeface="Lato"/>
                          <a:sym typeface="Lato"/>
                        </a:rPr>
                        <a:t>Dr. Tutor</a:t>
                      </a:r>
                      <a:endParaRPr>
                        <a:solidFill>
                          <a:schemeClr val="dk2"/>
                        </a:solidFill>
                        <a:latin typeface="Lato"/>
                        <a:ea typeface="Lato"/>
                        <a:cs typeface="Lato"/>
                        <a:sym typeface="Lato"/>
                      </a:endParaRPr>
                    </a:p>
                  </a:txBody>
                  <a:tcPr marL="45700" marR="45700" marT="27425" marB="27425" anchor="ctr">
                    <a:lnL w="9525" cap="flat" cmpd="sng">
                      <a:solidFill>
                        <a:schemeClr val="accent2"/>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3"/>
                  </a:ext>
                </a:extLst>
              </a:tr>
              <a:tr h="544875">
                <a:tc>
                  <a:txBody>
                    <a:bodyPr/>
                    <a:lstStyle/>
                    <a:p>
                      <a:pPr marL="0" lvl="0" indent="0" algn="l" rtl="0">
                        <a:lnSpc>
                          <a:spcPct val="115000"/>
                        </a:lnSpc>
                        <a:spcBef>
                          <a:spcPts val="0"/>
                        </a:spcBef>
                        <a:spcAft>
                          <a:spcPts val="0"/>
                        </a:spcAft>
                        <a:buNone/>
                      </a:pPr>
                      <a:r>
                        <a:rPr lang="en">
                          <a:solidFill>
                            <a:schemeClr val="accent2"/>
                          </a:solidFill>
                          <a:latin typeface="Outfit ExtraBold"/>
                          <a:ea typeface="Outfit ExtraBold"/>
                          <a:cs typeface="Outfit ExtraBold"/>
                          <a:sym typeface="Outfit ExtraBold"/>
                        </a:rPr>
                        <a:t>Start date</a:t>
                      </a:r>
                      <a:endParaRPr>
                        <a:solidFill>
                          <a:schemeClr val="accent2"/>
                        </a:solidFill>
                        <a:latin typeface="Outfit ExtraBold"/>
                        <a:ea typeface="Outfit ExtraBold"/>
                        <a:cs typeface="Outfit ExtraBold"/>
                        <a:sym typeface="Outfit ExtraBold"/>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a:solidFill>
                            <a:schemeClr val="dk2"/>
                          </a:solidFill>
                          <a:latin typeface="Lato"/>
                          <a:ea typeface="Lato"/>
                          <a:cs typeface="Lato"/>
                          <a:sym typeface="Lato"/>
                        </a:rPr>
                        <a:t>MM/DD/YYYY</a:t>
                      </a:r>
                      <a:endParaRPr>
                        <a:solidFill>
                          <a:schemeClr val="dk2"/>
                        </a:solidFill>
                        <a:latin typeface="Lato"/>
                        <a:ea typeface="Lato"/>
                        <a:cs typeface="Lato"/>
                        <a:sym typeface="Lato"/>
                      </a:endParaRPr>
                    </a:p>
                  </a:txBody>
                  <a:tcPr marL="45700" marR="45700" marT="27425" marB="27425" anchor="ctr">
                    <a:lnL w="9525" cap="flat" cmpd="sng">
                      <a:solidFill>
                        <a:schemeClr val="accent2"/>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4"/>
                  </a:ext>
                </a:extLst>
              </a:tr>
              <a:tr h="544875">
                <a:tc>
                  <a:txBody>
                    <a:bodyPr/>
                    <a:lstStyle/>
                    <a:p>
                      <a:pPr marL="0" lvl="0" indent="0" algn="l" rtl="0">
                        <a:lnSpc>
                          <a:spcPct val="115000"/>
                        </a:lnSpc>
                        <a:spcBef>
                          <a:spcPts val="0"/>
                        </a:spcBef>
                        <a:spcAft>
                          <a:spcPts val="0"/>
                        </a:spcAft>
                        <a:buNone/>
                      </a:pPr>
                      <a:r>
                        <a:rPr lang="en">
                          <a:solidFill>
                            <a:schemeClr val="accent2"/>
                          </a:solidFill>
                          <a:latin typeface="Outfit ExtraBold"/>
                          <a:ea typeface="Outfit ExtraBold"/>
                          <a:cs typeface="Outfit ExtraBold"/>
                          <a:sym typeface="Outfit ExtraBold"/>
                        </a:rPr>
                        <a:t>Deadline</a:t>
                      </a:r>
                      <a:endParaRPr>
                        <a:solidFill>
                          <a:schemeClr val="accent2"/>
                        </a:solidFill>
                        <a:latin typeface="Outfit ExtraBold"/>
                        <a:ea typeface="Outfit ExtraBold"/>
                        <a:cs typeface="Outfit ExtraBold"/>
                        <a:sym typeface="Outfit ExtraBold"/>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a:solidFill>
                            <a:schemeClr val="dk2"/>
                          </a:solidFill>
                          <a:latin typeface="Lato"/>
                          <a:ea typeface="Lato"/>
                          <a:cs typeface="Lato"/>
                          <a:sym typeface="Lato"/>
                        </a:rPr>
                        <a:t>MM/DD/YYYY</a:t>
                      </a:r>
                      <a:endParaRPr>
                        <a:solidFill>
                          <a:schemeClr val="dk2"/>
                        </a:solidFill>
                        <a:latin typeface="Lato"/>
                        <a:ea typeface="Lato"/>
                        <a:cs typeface="Lato"/>
                        <a:sym typeface="Lato"/>
                      </a:endParaRPr>
                    </a:p>
                  </a:txBody>
                  <a:tcPr marL="45700" marR="45700" marT="27425" marB="27425" anchor="ctr">
                    <a:lnL w="9525" cap="flat" cmpd="sng">
                      <a:solidFill>
                        <a:schemeClr val="accent2"/>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5"/>
                  </a:ext>
                </a:extLst>
              </a:tr>
            </a:tbl>
          </a:graphicData>
        </a:graphic>
      </p:graphicFrame>
      <p:sp>
        <p:nvSpPr>
          <p:cNvPr id="3342" name="Google Shape;3342;p43"/>
          <p:cNvSpPr txBox="1">
            <a:spLocks noGrp="1"/>
          </p:cNvSpPr>
          <p:nvPr>
            <p:ph type="subTitle" idx="4294967295"/>
          </p:nvPr>
        </p:nvSpPr>
        <p:spPr>
          <a:xfrm>
            <a:off x="4141600" y="1519050"/>
            <a:ext cx="4289100" cy="113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unit aims to introduce students to the fundamentals of scientific inquiry, emphasizing the scientific method as a systematic approach to investigating natural phenomena</a:t>
            </a:r>
            <a:endParaRPr/>
          </a:p>
        </p:txBody>
      </p:sp>
      <p:sp>
        <p:nvSpPr>
          <p:cNvPr id="3343" name="Google Shape;3343;p43"/>
          <p:cNvSpPr txBox="1">
            <a:spLocks noGrp="1"/>
          </p:cNvSpPr>
          <p:nvPr>
            <p:ph type="subTitle" idx="4294967295"/>
          </p:nvPr>
        </p:nvSpPr>
        <p:spPr>
          <a:xfrm>
            <a:off x="4141600" y="1184900"/>
            <a:ext cx="4289100" cy="48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accent1"/>
                </a:solidFill>
                <a:latin typeface="Outfit ExtraBold"/>
                <a:ea typeface="Outfit ExtraBold"/>
                <a:cs typeface="Outfit ExtraBold"/>
                <a:sym typeface="Outfit ExtraBold"/>
              </a:rPr>
              <a:t>Abstract of the unit</a:t>
            </a:r>
            <a:endParaRPr sz="1600">
              <a:solidFill>
                <a:schemeClr val="accent1"/>
              </a:solidFill>
              <a:latin typeface="Outfit ExtraBold"/>
              <a:ea typeface="Outfit ExtraBold"/>
              <a:cs typeface="Outfit ExtraBold"/>
              <a:sym typeface="Outfit ExtraBold"/>
            </a:endParaRPr>
          </a:p>
        </p:txBody>
      </p:sp>
      <p:sp>
        <p:nvSpPr>
          <p:cNvPr id="3344" name="Google Shape;3344;p43"/>
          <p:cNvSpPr txBox="1">
            <a:spLocks noGrp="1"/>
          </p:cNvSpPr>
          <p:nvPr>
            <p:ph type="subTitle" idx="4294967295"/>
          </p:nvPr>
        </p:nvSpPr>
        <p:spPr>
          <a:xfrm>
            <a:off x="4141600" y="3064000"/>
            <a:ext cx="4289100" cy="153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this assignment, students will actively participate in a series of hands-on exercises designed to reinforce the principles of the scientific method. The exercises cover various scientific topics, encouraging students to formulate hypotheses, design experiments, collect data, and draw conclusions</a:t>
            </a:r>
            <a:endParaRPr/>
          </a:p>
        </p:txBody>
      </p:sp>
      <p:sp>
        <p:nvSpPr>
          <p:cNvPr id="3345" name="Google Shape;3345;p43"/>
          <p:cNvSpPr txBox="1">
            <a:spLocks noGrp="1"/>
          </p:cNvSpPr>
          <p:nvPr>
            <p:ph type="subTitle" idx="4294967295"/>
          </p:nvPr>
        </p:nvSpPr>
        <p:spPr>
          <a:xfrm>
            <a:off x="4141600" y="2729850"/>
            <a:ext cx="4289100" cy="48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accent1"/>
                </a:solidFill>
                <a:latin typeface="Outfit ExtraBold"/>
                <a:ea typeface="Outfit ExtraBold"/>
                <a:cs typeface="Outfit ExtraBold"/>
                <a:sym typeface="Outfit ExtraBold"/>
              </a:rPr>
              <a:t>Assignment brief</a:t>
            </a:r>
            <a:endParaRPr sz="1600">
              <a:solidFill>
                <a:schemeClr val="accent1"/>
              </a:solidFill>
              <a:latin typeface="Outfit ExtraBold"/>
              <a:ea typeface="Outfit ExtraBold"/>
              <a:cs typeface="Outfit ExtraBold"/>
              <a:sym typeface="Outfit ExtraBold"/>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349"/>
        <p:cNvGrpSpPr/>
        <p:nvPr/>
      </p:nvGrpSpPr>
      <p:grpSpPr>
        <a:xfrm>
          <a:off x="0" y="0"/>
          <a:ext cx="0" cy="0"/>
          <a:chOff x="0" y="0"/>
          <a:chExt cx="0" cy="0"/>
        </a:xfrm>
      </p:grpSpPr>
      <p:sp>
        <p:nvSpPr>
          <p:cNvPr id="3350" name="Google Shape;3350;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Case study</a:t>
            </a:r>
            <a:endParaRPr/>
          </a:p>
        </p:txBody>
      </p:sp>
      <p:sp>
        <p:nvSpPr>
          <p:cNvPr id="3351" name="Google Shape;3351;p44"/>
          <p:cNvSpPr txBox="1"/>
          <p:nvPr/>
        </p:nvSpPr>
        <p:spPr>
          <a:xfrm>
            <a:off x="726375" y="1128125"/>
            <a:ext cx="7704000" cy="906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2"/>
                </a:solidFill>
                <a:latin typeface="Lato"/>
                <a:ea typeface="Lato"/>
                <a:cs typeface="Lato"/>
                <a:sym typeface="Lato"/>
              </a:rPr>
              <a:t>Investigate the effects of climate change on coral reefs, focusing on a specific reef ecosystem. Explore changes in temperature, ocean acidity, and coral health to understand the broader implications of climate change on marine ecosystems</a:t>
            </a:r>
            <a:endParaRPr>
              <a:solidFill>
                <a:schemeClr val="dk2"/>
              </a:solidFill>
              <a:latin typeface="Lato"/>
              <a:ea typeface="Lato"/>
              <a:cs typeface="Lato"/>
              <a:sym typeface="Lato"/>
            </a:endParaRPr>
          </a:p>
        </p:txBody>
      </p:sp>
      <p:sp>
        <p:nvSpPr>
          <p:cNvPr id="3352" name="Google Shape;3352;p44"/>
          <p:cNvSpPr txBox="1"/>
          <p:nvPr/>
        </p:nvSpPr>
        <p:spPr>
          <a:xfrm>
            <a:off x="726375" y="2110800"/>
            <a:ext cx="7704000" cy="460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chemeClr val="accent1"/>
                </a:solidFill>
                <a:latin typeface="Outfit ExtraBold"/>
                <a:ea typeface="Outfit ExtraBold"/>
                <a:cs typeface="Outfit ExtraBold"/>
                <a:sym typeface="Outfit ExtraBold"/>
              </a:rPr>
              <a:t>Instructions</a:t>
            </a:r>
            <a:endParaRPr sz="1600">
              <a:solidFill>
                <a:schemeClr val="accent1"/>
              </a:solidFill>
              <a:latin typeface="Outfit ExtraBold"/>
              <a:ea typeface="Outfit ExtraBold"/>
              <a:cs typeface="Outfit ExtraBold"/>
              <a:sym typeface="Outfit ExtraBold"/>
            </a:endParaRPr>
          </a:p>
        </p:txBody>
      </p:sp>
      <p:sp>
        <p:nvSpPr>
          <p:cNvPr id="3353" name="Google Shape;3353;p44"/>
          <p:cNvSpPr txBox="1"/>
          <p:nvPr/>
        </p:nvSpPr>
        <p:spPr>
          <a:xfrm>
            <a:off x="726375" y="2466851"/>
            <a:ext cx="7704000" cy="21372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1500"/>
              </a:spcBef>
              <a:spcAft>
                <a:spcPts val="0"/>
              </a:spcAft>
              <a:buClr>
                <a:schemeClr val="dk2"/>
              </a:buClr>
              <a:buSzPts val="1400"/>
              <a:buFont typeface="Lato"/>
              <a:buChar char="➔"/>
            </a:pPr>
            <a:r>
              <a:rPr lang="en" b="1">
                <a:solidFill>
                  <a:schemeClr val="dk2"/>
                </a:solidFill>
                <a:latin typeface="Lato"/>
                <a:ea typeface="Lato"/>
                <a:cs typeface="Lato"/>
                <a:sym typeface="Lato"/>
              </a:rPr>
              <a:t>Reef selection:</a:t>
            </a:r>
            <a:r>
              <a:rPr lang="en">
                <a:solidFill>
                  <a:schemeClr val="dk2"/>
                </a:solidFill>
                <a:latin typeface="Lato"/>
                <a:ea typeface="Lato"/>
                <a:cs typeface="Lato"/>
                <a:sym typeface="Lato"/>
              </a:rPr>
              <a:t> Choose a specific coral reef location for the case study. Consider factors such as its geographical location, biodiversity, and susceptibility to climate change</a:t>
            </a:r>
            <a:endParaRPr>
              <a:solidFill>
                <a:schemeClr val="dk2"/>
              </a:solidFill>
              <a:latin typeface="Lato"/>
              <a:ea typeface="Lato"/>
              <a:cs typeface="Lato"/>
              <a:sym typeface="Lato"/>
            </a:endParaRPr>
          </a:p>
          <a:p>
            <a:pPr marL="457200" lvl="0" indent="-317500" algn="l" rtl="0">
              <a:lnSpc>
                <a:spcPct val="115000"/>
              </a:lnSpc>
              <a:spcBef>
                <a:spcPts val="0"/>
              </a:spcBef>
              <a:spcAft>
                <a:spcPts val="0"/>
              </a:spcAft>
              <a:buClr>
                <a:schemeClr val="dk2"/>
              </a:buClr>
              <a:buSzPts val="1400"/>
              <a:buFont typeface="Lato"/>
              <a:buChar char="➔"/>
            </a:pPr>
            <a:r>
              <a:rPr lang="en" b="1">
                <a:solidFill>
                  <a:schemeClr val="dk2"/>
                </a:solidFill>
                <a:latin typeface="Lato"/>
                <a:ea typeface="Lato"/>
                <a:cs typeface="Lato"/>
                <a:sym typeface="Lato"/>
              </a:rPr>
              <a:t>Data collection:</a:t>
            </a:r>
            <a:r>
              <a:rPr lang="en">
                <a:solidFill>
                  <a:schemeClr val="dk2"/>
                </a:solidFill>
                <a:latin typeface="Lato"/>
                <a:ea typeface="Lato"/>
                <a:cs typeface="Lato"/>
                <a:sym typeface="Lato"/>
              </a:rPr>
              <a:t> Simulate a data collection dive using virtual or real-life images of the coral reef. Collect information on water temperature, pH levels, and the health of coral species</a:t>
            </a:r>
            <a:endParaRPr>
              <a:solidFill>
                <a:schemeClr val="dk2"/>
              </a:solidFill>
              <a:latin typeface="Lato"/>
              <a:ea typeface="Lato"/>
              <a:cs typeface="Lato"/>
              <a:sym typeface="Lato"/>
            </a:endParaRPr>
          </a:p>
          <a:p>
            <a:pPr marL="457200" lvl="0" indent="-317500" algn="l" rtl="0">
              <a:lnSpc>
                <a:spcPct val="115000"/>
              </a:lnSpc>
              <a:spcBef>
                <a:spcPts val="0"/>
              </a:spcBef>
              <a:spcAft>
                <a:spcPts val="0"/>
              </a:spcAft>
              <a:buClr>
                <a:schemeClr val="dk2"/>
              </a:buClr>
              <a:buSzPts val="1400"/>
              <a:buFont typeface="Lato"/>
              <a:buChar char="➔"/>
            </a:pPr>
            <a:r>
              <a:rPr lang="en" b="1">
                <a:solidFill>
                  <a:schemeClr val="dk2"/>
                </a:solidFill>
                <a:latin typeface="Lato"/>
                <a:ea typeface="Lato"/>
                <a:cs typeface="Lato"/>
                <a:sym typeface="Lato"/>
              </a:rPr>
              <a:t>Data analysis:</a:t>
            </a:r>
            <a:r>
              <a:rPr lang="en">
                <a:solidFill>
                  <a:schemeClr val="dk2"/>
                </a:solidFill>
                <a:latin typeface="Lato"/>
                <a:ea typeface="Lato"/>
                <a:cs typeface="Lato"/>
                <a:sym typeface="Lato"/>
              </a:rPr>
              <a:t>  Collaborate with classmates to analyze the data. Identify patterns and potential correlations between climate change indicators and the condition of the coral reef </a:t>
            </a:r>
            <a:endParaRPr>
              <a:solidFill>
                <a:schemeClr val="dk2"/>
              </a:solidFill>
              <a:latin typeface="Lato"/>
              <a:ea typeface="Lato"/>
              <a:cs typeface="Lato"/>
              <a:sym typeface="Lato"/>
            </a:endParaRPr>
          </a:p>
          <a:p>
            <a:pPr marL="457200" lvl="0" indent="-317500" algn="l" rtl="0">
              <a:lnSpc>
                <a:spcPct val="115000"/>
              </a:lnSpc>
              <a:spcBef>
                <a:spcPts val="0"/>
              </a:spcBef>
              <a:spcAft>
                <a:spcPts val="0"/>
              </a:spcAft>
              <a:buClr>
                <a:schemeClr val="dk2"/>
              </a:buClr>
              <a:buSzPts val="1400"/>
              <a:buFont typeface="Lato"/>
              <a:buChar char="➔"/>
            </a:pPr>
            <a:r>
              <a:rPr lang="en" b="1">
                <a:solidFill>
                  <a:schemeClr val="dk2"/>
                </a:solidFill>
                <a:latin typeface="Lato"/>
                <a:ea typeface="Lato"/>
                <a:cs typeface="Lato"/>
                <a:sym typeface="Lato"/>
              </a:rPr>
              <a:t>Adaptation strategies:</a:t>
            </a:r>
            <a:r>
              <a:rPr lang="en">
                <a:solidFill>
                  <a:schemeClr val="dk2"/>
                </a:solidFill>
                <a:latin typeface="Lato"/>
                <a:ea typeface="Lato"/>
                <a:cs typeface="Lato"/>
                <a:sym typeface="Lato"/>
              </a:rPr>
              <a:t> Brainstorm and discuss potential adaptation strategies to mitigate the impact of climate change on coral reefs. Consider both local and global initiatives</a:t>
            </a:r>
            <a:endParaRPr sz="1700">
              <a:solidFill>
                <a:schemeClr val="dk2"/>
              </a:solidFill>
              <a:latin typeface="Lato"/>
              <a:ea typeface="Lato"/>
              <a:cs typeface="Lato"/>
              <a:sym typeface="Lato"/>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357"/>
        <p:cNvGrpSpPr/>
        <p:nvPr/>
      </p:nvGrpSpPr>
      <p:grpSpPr>
        <a:xfrm>
          <a:off x="0" y="0"/>
          <a:ext cx="0" cy="0"/>
          <a:chOff x="0" y="0"/>
          <a:chExt cx="0" cy="0"/>
        </a:xfrm>
      </p:grpSpPr>
      <p:sp>
        <p:nvSpPr>
          <p:cNvPr id="3358" name="Google Shape;3358;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3359" name="Google Shape;3359;p45"/>
          <p:cNvSpPr txBox="1">
            <a:spLocks noGrp="1"/>
          </p:cNvSpPr>
          <p:nvPr>
            <p:ph type="subTitle" idx="1"/>
          </p:nvPr>
        </p:nvSpPr>
        <p:spPr>
          <a:xfrm>
            <a:off x="720049" y="1908125"/>
            <a:ext cx="2379000" cy="198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Actively seek research opportunities, such as internships, summer programs, or volunteering at laboratories or research institutions. That is key to gaining experience</a:t>
            </a:r>
            <a:endParaRPr/>
          </a:p>
        </p:txBody>
      </p:sp>
      <p:sp>
        <p:nvSpPr>
          <p:cNvPr id="3360" name="Google Shape;3360;p45"/>
          <p:cNvSpPr txBox="1">
            <a:spLocks noGrp="1"/>
          </p:cNvSpPr>
          <p:nvPr>
            <p:ph type="subTitle" idx="2"/>
          </p:nvPr>
        </p:nvSpPr>
        <p:spPr>
          <a:xfrm>
            <a:off x="3382483" y="1908125"/>
            <a:ext cx="2379000" cy="198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Collaboration and teamwork are integral to scientific research, so foster strong interpersonal skills and the ability to work well with others</a:t>
            </a:r>
            <a:endParaRPr/>
          </a:p>
        </p:txBody>
      </p:sp>
      <p:sp>
        <p:nvSpPr>
          <p:cNvPr id="3361" name="Google Shape;3361;p45"/>
          <p:cNvSpPr txBox="1">
            <a:spLocks noGrp="1"/>
          </p:cNvSpPr>
          <p:nvPr>
            <p:ph type="subTitle" idx="3"/>
          </p:nvPr>
        </p:nvSpPr>
        <p:spPr>
          <a:xfrm>
            <a:off x="6044949" y="1908125"/>
            <a:ext cx="2379000" cy="198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Keep up with the latest developments in your field of interest. Be open to interdisciplinary approaches and new technologies, as science is an ever-evolving discipline</a:t>
            </a:r>
            <a:endParaRPr/>
          </a:p>
        </p:txBody>
      </p:sp>
      <p:sp>
        <p:nvSpPr>
          <p:cNvPr id="3362" name="Google Shape;3362;p45"/>
          <p:cNvSpPr txBox="1">
            <a:spLocks noGrp="1"/>
          </p:cNvSpPr>
          <p:nvPr>
            <p:ph type="subTitle" idx="4"/>
          </p:nvPr>
        </p:nvSpPr>
        <p:spPr>
          <a:xfrm>
            <a:off x="720049" y="1411600"/>
            <a:ext cx="23790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Experience</a:t>
            </a:r>
            <a:endParaRPr/>
          </a:p>
        </p:txBody>
      </p:sp>
      <p:sp>
        <p:nvSpPr>
          <p:cNvPr id="3363" name="Google Shape;3363;p45"/>
          <p:cNvSpPr txBox="1">
            <a:spLocks noGrp="1"/>
          </p:cNvSpPr>
          <p:nvPr>
            <p:ph type="subTitle" idx="5"/>
          </p:nvPr>
        </p:nvSpPr>
        <p:spPr>
          <a:xfrm>
            <a:off x="3382488" y="1411600"/>
            <a:ext cx="23790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Collaboration</a:t>
            </a:r>
            <a:endParaRPr/>
          </a:p>
        </p:txBody>
      </p:sp>
      <p:sp>
        <p:nvSpPr>
          <p:cNvPr id="3364" name="Google Shape;3364;p45"/>
          <p:cNvSpPr txBox="1">
            <a:spLocks noGrp="1"/>
          </p:cNvSpPr>
          <p:nvPr>
            <p:ph type="subTitle" idx="6"/>
          </p:nvPr>
        </p:nvSpPr>
        <p:spPr>
          <a:xfrm>
            <a:off x="6044951" y="1411600"/>
            <a:ext cx="23790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Being up to date</a:t>
            </a:r>
            <a:endParaRPr/>
          </a:p>
        </p:txBody>
      </p:sp>
    </p:spTree>
    <p:extLst>
      <p:ext uri="{BB962C8B-B14F-4D97-AF65-F5344CB8AC3E}">
        <p14:creationId xmlns:p14="http://schemas.microsoft.com/office/powerpoint/2010/main" val="410694343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368"/>
        <p:cNvGrpSpPr/>
        <p:nvPr/>
      </p:nvGrpSpPr>
      <p:grpSpPr>
        <a:xfrm>
          <a:off x="0" y="0"/>
          <a:ext cx="0" cy="0"/>
          <a:chOff x="0" y="0"/>
          <a:chExt cx="0" cy="0"/>
        </a:xfrm>
      </p:grpSpPr>
      <p:grpSp>
        <p:nvGrpSpPr>
          <p:cNvPr id="3369" name="Google Shape;3369;p46"/>
          <p:cNvGrpSpPr/>
          <p:nvPr/>
        </p:nvGrpSpPr>
        <p:grpSpPr>
          <a:xfrm rot="10800000" flipH="1">
            <a:off x="-25" y="539501"/>
            <a:ext cx="2288588" cy="4057299"/>
            <a:chOff x="-17" y="539499"/>
            <a:chExt cx="453231" cy="4057299"/>
          </a:xfrm>
        </p:grpSpPr>
        <p:sp>
          <p:nvSpPr>
            <p:cNvPr id="3370" name="Google Shape;3370;p46"/>
            <p:cNvSpPr/>
            <p:nvPr/>
          </p:nvSpPr>
          <p:spPr>
            <a:xfrm rot="5400000">
              <a:off x="53069" y="1582766"/>
              <a:ext cx="82937"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71" name="Google Shape;3371;p46"/>
            <p:cNvSpPr/>
            <p:nvPr/>
          </p:nvSpPr>
          <p:spPr>
            <a:xfrm rot="5400000">
              <a:off x="127680" y="1919535"/>
              <a:ext cx="82606"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72" name="Google Shape;3372;p46"/>
            <p:cNvSpPr/>
            <p:nvPr/>
          </p:nvSpPr>
          <p:spPr>
            <a:xfrm rot="5400000">
              <a:off x="185130" y="2409932"/>
              <a:ext cx="82937"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73" name="Google Shape;3373;p46"/>
            <p:cNvSpPr/>
            <p:nvPr/>
          </p:nvSpPr>
          <p:spPr>
            <a:xfrm rot="5400000">
              <a:off x="150752" y="3267071"/>
              <a:ext cx="82606" cy="384143"/>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74" name="Google Shape;3374;p46"/>
            <p:cNvSpPr/>
            <p:nvPr/>
          </p:nvSpPr>
          <p:spPr>
            <a:xfrm rot="5400000">
              <a:off x="90741" y="2778574"/>
              <a:ext cx="82606"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75" name="Google Shape;3375;p46"/>
            <p:cNvSpPr/>
            <p:nvPr/>
          </p:nvSpPr>
          <p:spPr>
            <a:xfrm rot="5400000">
              <a:off x="32370" y="1466670"/>
              <a:ext cx="82606"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76" name="Google Shape;3376;p46"/>
            <p:cNvSpPr/>
            <p:nvPr/>
          </p:nvSpPr>
          <p:spPr>
            <a:xfrm rot="5400000">
              <a:off x="32306" y="1877783"/>
              <a:ext cx="82606"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77" name="Google Shape;3377;p46"/>
            <p:cNvSpPr/>
            <p:nvPr/>
          </p:nvSpPr>
          <p:spPr>
            <a:xfrm rot="5400000">
              <a:off x="97321" y="2360945"/>
              <a:ext cx="82937"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78" name="Google Shape;3378;p46"/>
            <p:cNvSpPr/>
            <p:nvPr/>
          </p:nvSpPr>
          <p:spPr>
            <a:xfrm rot="5400000">
              <a:off x="19447" y="3124122"/>
              <a:ext cx="82606"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79" name="Google Shape;3379;p46"/>
            <p:cNvSpPr/>
            <p:nvPr/>
          </p:nvSpPr>
          <p:spPr>
            <a:xfrm rot="5400000">
              <a:off x="-10936" y="3839808"/>
              <a:ext cx="82606" cy="60767"/>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80" name="Google Shape;3380;p46"/>
            <p:cNvSpPr/>
            <p:nvPr/>
          </p:nvSpPr>
          <p:spPr>
            <a:xfrm rot="5400000">
              <a:off x="36404" y="3655341"/>
              <a:ext cx="82606" cy="155447"/>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81" name="Google Shape;3381;p46"/>
            <p:cNvSpPr/>
            <p:nvPr/>
          </p:nvSpPr>
          <p:spPr>
            <a:xfrm rot="5400000">
              <a:off x="23001" y="4354047"/>
              <a:ext cx="82937"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82" name="Google Shape;3382;p46"/>
            <p:cNvSpPr/>
            <p:nvPr/>
          </p:nvSpPr>
          <p:spPr>
            <a:xfrm rot="5400000">
              <a:off x="2995" y="4237257"/>
              <a:ext cx="82606"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83" name="Google Shape;3383;p46"/>
            <p:cNvSpPr/>
            <p:nvPr/>
          </p:nvSpPr>
          <p:spPr>
            <a:xfrm rot="5400000">
              <a:off x="12324" y="4501851"/>
              <a:ext cx="82606"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84" name="Google Shape;3384;p46"/>
            <p:cNvSpPr/>
            <p:nvPr/>
          </p:nvSpPr>
          <p:spPr>
            <a:xfrm rot="5400000">
              <a:off x="67418" y="4035708"/>
              <a:ext cx="82606"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85" name="Google Shape;3385;p46"/>
            <p:cNvSpPr/>
            <p:nvPr/>
          </p:nvSpPr>
          <p:spPr>
            <a:xfrm rot="5400000">
              <a:off x="46427" y="3234269"/>
              <a:ext cx="82606"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86" name="Google Shape;3386;p46"/>
            <p:cNvSpPr/>
            <p:nvPr/>
          </p:nvSpPr>
          <p:spPr>
            <a:xfrm rot="5400000">
              <a:off x="32370" y="2151973"/>
              <a:ext cx="82606"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87" name="Google Shape;3387;p46"/>
            <p:cNvSpPr/>
            <p:nvPr/>
          </p:nvSpPr>
          <p:spPr>
            <a:xfrm rot="5400000">
              <a:off x="32306" y="1192479"/>
              <a:ext cx="82606"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88" name="Google Shape;3388;p46"/>
            <p:cNvSpPr/>
            <p:nvPr/>
          </p:nvSpPr>
          <p:spPr>
            <a:xfrm rot="5400000">
              <a:off x="6777" y="943756"/>
              <a:ext cx="82606"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89" name="Google Shape;3389;p46"/>
            <p:cNvSpPr/>
            <p:nvPr/>
          </p:nvSpPr>
          <p:spPr>
            <a:xfrm rot="5400000">
              <a:off x="6549" y="669730"/>
              <a:ext cx="82937"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90" name="Google Shape;3390;p46"/>
            <p:cNvSpPr/>
            <p:nvPr/>
          </p:nvSpPr>
          <p:spPr>
            <a:xfrm rot="5400000">
              <a:off x="38988" y="774417"/>
              <a:ext cx="82606"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91" name="Google Shape;3391;p46"/>
            <p:cNvSpPr/>
            <p:nvPr/>
          </p:nvSpPr>
          <p:spPr>
            <a:xfrm rot="5400000">
              <a:off x="-10747" y="1372660"/>
              <a:ext cx="82606"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92" name="Google Shape;3392;p46"/>
            <p:cNvSpPr/>
            <p:nvPr/>
          </p:nvSpPr>
          <p:spPr>
            <a:xfrm rot="5400000">
              <a:off x="-10912" y="1783875"/>
              <a:ext cx="82937"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93" name="Google Shape;3393;p46"/>
            <p:cNvSpPr/>
            <p:nvPr/>
          </p:nvSpPr>
          <p:spPr>
            <a:xfrm rot="5400000">
              <a:off x="-10747" y="2332216"/>
              <a:ext cx="82606"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94" name="Google Shape;3394;p46"/>
            <p:cNvSpPr/>
            <p:nvPr/>
          </p:nvSpPr>
          <p:spPr>
            <a:xfrm rot="5400000">
              <a:off x="73532" y="2932910"/>
              <a:ext cx="82606"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95" name="Google Shape;3395;p46"/>
            <p:cNvSpPr/>
            <p:nvPr/>
          </p:nvSpPr>
          <p:spPr>
            <a:xfrm rot="5400000">
              <a:off x="-22283" y="2754471"/>
              <a:ext cx="82606"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96" name="Google Shape;3396;p46"/>
            <p:cNvSpPr/>
            <p:nvPr/>
          </p:nvSpPr>
          <p:spPr>
            <a:xfrm rot="5400000">
              <a:off x="-22448" y="3577067"/>
              <a:ext cx="82937" cy="38074"/>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97" name="Google Shape;3397;p46"/>
            <p:cNvSpPr/>
            <p:nvPr/>
          </p:nvSpPr>
          <p:spPr>
            <a:xfrm rot="5400000">
              <a:off x="-22283" y="3988282"/>
              <a:ext cx="82606"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98" name="Google Shape;3398;p46"/>
            <p:cNvSpPr/>
            <p:nvPr/>
          </p:nvSpPr>
          <p:spPr>
            <a:xfrm rot="5400000">
              <a:off x="-26065" y="1113724"/>
              <a:ext cx="82606"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lt2"/>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99" name="Google Shape;3399;p46"/>
            <p:cNvSpPr/>
            <p:nvPr/>
          </p:nvSpPr>
          <p:spPr>
            <a:xfrm rot="5400000">
              <a:off x="78071" y="461412"/>
              <a:ext cx="82606"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3400" name="Google Shape;3400;p46"/>
          <p:cNvSpPr txBox="1">
            <a:spLocks noGrp="1"/>
          </p:cNvSpPr>
          <p:nvPr>
            <p:ph type="title"/>
          </p:nvPr>
        </p:nvSpPr>
        <p:spPr>
          <a:xfrm>
            <a:off x="3561175" y="539500"/>
            <a:ext cx="4869600" cy="119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3401" name="Google Shape;3401;p46"/>
          <p:cNvSpPr txBox="1">
            <a:spLocks noGrp="1"/>
          </p:cNvSpPr>
          <p:nvPr>
            <p:ph type="subTitle" idx="1"/>
          </p:nvPr>
        </p:nvSpPr>
        <p:spPr>
          <a:xfrm>
            <a:off x="3561175" y="1765250"/>
            <a:ext cx="4869600" cy="119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t>Do you have any questions?</a:t>
            </a:r>
            <a:endParaRPr sz="1800" b="1"/>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3402" name="Google Shape;3402;p46"/>
          <p:cNvSpPr/>
          <p:nvPr/>
        </p:nvSpPr>
        <p:spPr>
          <a:xfrm>
            <a:off x="3642475" y="31642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6"/>
          <p:cNvSpPr/>
          <p:nvPr/>
        </p:nvSpPr>
        <p:spPr>
          <a:xfrm>
            <a:off x="4498100" y="31642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6"/>
          <p:cNvSpPr/>
          <p:nvPr/>
        </p:nvSpPr>
        <p:spPr>
          <a:xfrm>
            <a:off x="5365975" y="31642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6"/>
          <p:cNvSpPr txBox="1"/>
          <p:nvPr/>
        </p:nvSpPr>
        <p:spPr>
          <a:xfrm>
            <a:off x="3561175" y="434360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Lato"/>
                <a:ea typeface="Lato"/>
                <a:cs typeface="Lato"/>
                <a:sym typeface="Lato"/>
              </a:rPr>
              <a:t>Please keep this slide for attribution</a:t>
            </a:r>
            <a:endParaRPr sz="1200">
              <a:solidFill>
                <a:schemeClr val="dk2"/>
              </a:solidFill>
              <a:latin typeface="Lato"/>
              <a:ea typeface="Lato"/>
              <a:cs typeface="Lato"/>
              <a:sym typeface="Lato"/>
            </a:endParaRPr>
          </a:p>
        </p:txBody>
      </p:sp>
      <p:grpSp>
        <p:nvGrpSpPr>
          <p:cNvPr id="3406" name="Google Shape;3406;p46"/>
          <p:cNvGrpSpPr/>
          <p:nvPr/>
        </p:nvGrpSpPr>
        <p:grpSpPr>
          <a:xfrm>
            <a:off x="3745664" y="3280110"/>
            <a:ext cx="231022" cy="231038"/>
            <a:chOff x="860977" y="2620616"/>
            <a:chExt cx="319311" cy="319290"/>
          </a:xfrm>
        </p:grpSpPr>
        <p:sp>
          <p:nvSpPr>
            <p:cNvPr id="3407" name="Google Shape;3407;p46"/>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6"/>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6"/>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0" name="Google Shape;3410;p46"/>
          <p:cNvSpPr/>
          <p:nvPr/>
        </p:nvSpPr>
        <p:spPr>
          <a:xfrm>
            <a:off x="4619141" y="3283832"/>
            <a:ext cx="195319" cy="223382"/>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1" name="Google Shape;3411;p46"/>
          <p:cNvGrpSpPr/>
          <p:nvPr/>
        </p:nvGrpSpPr>
        <p:grpSpPr>
          <a:xfrm>
            <a:off x="5433796" y="3291689"/>
            <a:ext cx="301759" cy="207881"/>
            <a:chOff x="3476576" y="2633631"/>
            <a:chExt cx="417024" cy="293244"/>
          </a:xfrm>
        </p:grpSpPr>
        <p:sp>
          <p:nvSpPr>
            <p:cNvPr id="3412" name="Google Shape;3412;p46"/>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6"/>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4" name="Google Shape;3414;p46"/>
          <p:cNvGrpSpPr/>
          <p:nvPr/>
        </p:nvGrpSpPr>
        <p:grpSpPr>
          <a:xfrm>
            <a:off x="17" y="539500"/>
            <a:ext cx="1602760" cy="4057299"/>
            <a:chOff x="-17" y="539499"/>
            <a:chExt cx="453231" cy="4057299"/>
          </a:xfrm>
        </p:grpSpPr>
        <p:sp>
          <p:nvSpPr>
            <p:cNvPr id="3415" name="Google Shape;3415;p46"/>
            <p:cNvSpPr/>
            <p:nvPr/>
          </p:nvSpPr>
          <p:spPr>
            <a:xfrm rot="5400000">
              <a:off x="53069" y="1582766"/>
              <a:ext cx="82937"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16" name="Google Shape;3416;p46"/>
            <p:cNvSpPr/>
            <p:nvPr/>
          </p:nvSpPr>
          <p:spPr>
            <a:xfrm rot="5400000">
              <a:off x="127680" y="1919535"/>
              <a:ext cx="82606"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17" name="Google Shape;3417;p46"/>
            <p:cNvSpPr/>
            <p:nvPr/>
          </p:nvSpPr>
          <p:spPr>
            <a:xfrm rot="5400000">
              <a:off x="185130" y="2409932"/>
              <a:ext cx="82937"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18" name="Google Shape;3418;p46"/>
            <p:cNvSpPr/>
            <p:nvPr/>
          </p:nvSpPr>
          <p:spPr>
            <a:xfrm rot="5400000">
              <a:off x="150752" y="3267071"/>
              <a:ext cx="82606" cy="384143"/>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19" name="Google Shape;3419;p46"/>
            <p:cNvSpPr/>
            <p:nvPr/>
          </p:nvSpPr>
          <p:spPr>
            <a:xfrm rot="5400000">
              <a:off x="90741" y="2778574"/>
              <a:ext cx="82606"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20" name="Google Shape;3420;p46"/>
            <p:cNvSpPr/>
            <p:nvPr/>
          </p:nvSpPr>
          <p:spPr>
            <a:xfrm rot="5400000">
              <a:off x="32370" y="1466670"/>
              <a:ext cx="82606"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21" name="Google Shape;3421;p46"/>
            <p:cNvSpPr/>
            <p:nvPr/>
          </p:nvSpPr>
          <p:spPr>
            <a:xfrm rot="5400000">
              <a:off x="32306" y="1877783"/>
              <a:ext cx="82606"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22" name="Google Shape;3422;p46"/>
            <p:cNvSpPr/>
            <p:nvPr/>
          </p:nvSpPr>
          <p:spPr>
            <a:xfrm rot="5400000">
              <a:off x="97321" y="2360945"/>
              <a:ext cx="82937"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23" name="Google Shape;3423;p46"/>
            <p:cNvSpPr/>
            <p:nvPr/>
          </p:nvSpPr>
          <p:spPr>
            <a:xfrm rot="5400000">
              <a:off x="19447" y="3124122"/>
              <a:ext cx="82606"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24" name="Google Shape;3424;p46"/>
            <p:cNvSpPr/>
            <p:nvPr/>
          </p:nvSpPr>
          <p:spPr>
            <a:xfrm rot="5400000">
              <a:off x="-10936" y="3839808"/>
              <a:ext cx="82606" cy="60767"/>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25" name="Google Shape;3425;p46"/>
            <p:cNvSpPr/>
            <p:nvPr/>
          </p:nvSpPr>
          <p:spPr>
            <a:xfrm rot="5400000">
              <a:off x="36404" y="3655341"/>
              <a:ext cx="82606" cy="155447"/>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26" name="Google Shape;3426;p46"/>
            <p:cNvSpPr/>
            <p:nvPr/>
          </p:nvSpPr>
          <p:spPr>
            <a:xfrm rot="5400000">
              <a:off x="23001" y="4354047"/>
              <a:ext cx="82937"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27" name="Google Shape;3427;p46"/>
            <p:cNvSpPr/>
            <p:nvPr/>
          </p:nvSpPr>
          <p:spPr>
            <a:xfrm rot="5400000">
              <a:off x="2995" y="4237257"/>
              <a:ext cx="82606"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28" name="Google Shape;3428;p46"/>
            <p:cNvSpPr/>
            <p:nvPr/>
          </p:nvSpPr>
          <p:spPr>
            <a:xfrm rot="5400000">
              <a:off x="12324" y="4501851"/>
              <a:ext cx="82606"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29" name="Google Shape;3429;p46"/>
            <p:cNvSpPr/>
            <p:nvPr/>
          </p:nvSpPr>
          <p:spPr>
            <a:xfrm rot="5400000">
              <a:off x="67418" y="4035708"/>
              <a:ext cx="82606"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30" name="Google Shape;3430;p46"/>
            <p:cNvSpPr/>
            <p:nvPr/>
          </p:nvSpPr>
          <p:spPr>
            <a:xfrm rot="5400000">
              <a:off x="46427" y="3234269"/>
              <a:ext cx="82606"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31" name="Google Shape;3431;p46"/>
            <p:cNvSpPr/>
            <p:nvPr/>
          </p:nvSpPr>
          <p:spPr>
            <a:xfrm rot="5400000">
              <a:off x="32370" y="2151973"/>
              <a:ext cx="82606"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32" name="Google Shape;3432;p46"/>
            <p:cNvSpPr/>
            <p:nvPr/>
          </p:nvSpPr>
          <p:spPr>
            <a:xfrm rot="5400000">
              <a:off x="32306" y="1192479"/>
              <a:ext cx="82606"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33" name="Google Shape;3433;p46"/>
            <p:cNvSpPr/>
            <p:nvPr/>
          </p:nvSpPr>
          <p:spPr>
            <a:xfrm rot="5400000">
              <a:off x="6777" y="943756"/>
              <a:ext cx="82606"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34" name="Google Shape;3434;p46"/>
            <p:cNvSpPr/>
            <p:nvPr/>
          </p:nvSpPr>
          <p:spPr>
            <a:xfrm rot="5400000">
              <a:off x="6549" y="669730"/>
              <a:ext cx="82937"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35" name="Google Shape;3435;p46"/>
            <p:cNvSpPr/>
            <p:nvPr/>
          </p:nvSpPr>
          <p:spPr>
            <a:xfrm rot="5400000">
              <a:off x="38988" y="774417"/>
              <a:ext cx="82606"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36" name="Google Shape;3436;p46"/>
            <p:cNvSpPr/>
            <p:nvPr/>
          </p:nvSpPr>
          <p:spPr>
            <a:xfrm rot="5400000">
              <a:off x="-10747" y="1372660"/>
              <a:ext cx="82606"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37" name="Google Shape;3437;p46"/>
            <p:cNvSpPr/>
            <p:nvPr/>
          </p:nvSpPr>
          <p:spPr>
            <a:xfrm rot="5400000">
              <a:off x="-10912" y="1783875"/>
              <a:ext cx="82937"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38" name="Google Shape;3438;p46"/>
            <p:cNvSpPr/>
            <p:nvPr/>
          </p:nvSpPr>
          <p:spPr>
            <a:xfrm rot="5400000">
              <a:off x="-10747" y="2332216"/>
              <a:ext cx="82606"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39" name="Google Shape;3439;p46"/>
            <p:cNvSpPr/>
            <p:nvPr/>
          </p:nvSpPr>
          <p:spPr>
            <a:xfrm rot="5400000">
              <a:off x="73532" y="2932910"/>
              <a:ext cx="82606"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40" name="Google Shape;3440;p46"/>
            <p:cNvSpPr/>
            <p:nvPr/>
          </p:nvSpPr>
          <p:spPr>
            <a:xfrm rot="5400000">
              <a:off x="-22283" y="2754471"/>
              <a:ext cx="82606"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41" name="Google Shape;3441;p46"/>
            <p:cNvSpPr/>
            <p:nvPr/>
          </p:nvSpPr>
          <p:spPr>
            <a:xfrm rot="5400000">
              <a:off x="-22448" y="3577067"/>
              <a:ext cx="82937" cy="38074"/>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42" name="Google Shape;3442;p46"/>
            <p:cNvSpPr/>
            <p:nvPr/>
          </p:nvSpPr>
          <p:spPr>
            <a:xfrm rot="5400000">
              <a:off x="-22283" y="3988282"/>
              <a:ext cx="82606"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43" name="Google Shape;3443;p46"/>
            <p:cNvSpPr/>
            <p:nvPr/>
          </p:nvSpPr>
          <p:spPr>
            <a:xfrm rot="5400000">
              <a:off x="-26065" y="1113724"/>
              <a:ext cx="82606"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accent1"/>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44" name="Google Shape;3444;p46"/>
            <p:cNvSpPr/>
            <p:nvPr/>
          </p:nvSpPr>
          <p:spPr>
            <a:xfrm rot="5400000">
              <a:off x="78071" y="461412"/>
              <a:ext cx="82606"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315589449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448"/>
        <p:cNvGrpSpPr/>
        <p:nvPr/>
      </p:nvGrpSpPr>
      <p:grpSpPr>
        <a:xfrm>
          <a:off x="0" y="0"/>
          <a:ext cx="0" cy="0"/>
          <a:chOff x="0" y="0"/>
          <a:chExt cx="0" cy="0"/>
        </a:xfrm>
      </p:grpSpPr>
      <p:sp>
        <p:nvSpPr>
          <p:cNvPr id="3449" name="Google Shape;3449;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3450" name="Google Shape;3450;p47"/>
          <p:cNvSpPr txBox="1">
            <a:spLocks noGrp="1"/>
          </p:cNvSpPr>
          <p:nvPr>
            <p:ph type="body" idx="4294967295"/>
          </p:nvPr>
        </p:nvSpPr>
        <p:spPr>
          <a:xfrm>
            <a:off x="720000" y="1215750"/>
            <a:ext cx="7704000" cy="115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0"/>
              </a:spcBef>
              <a:spcAft>
                <a:spcPts val="0"/>
              </a:spcAft>
              <a:buNone/>
            </a:pPr>
            <a:endParaRPr/>
          </a:p>
          <a:p>
            <a:pPr marL="0" lvl="0" indent="0" algn="l" rtl="0">
              <a:spcBef>
                <a:spcPts val="0"/>
              </a:spcBef>
              <a:spcAft>
                <a:spcPts val="0"/>
              </a:spcAft>
              <a:buNone/>
            </a:pPr>
            <a:r>
              <a:rPr lang="en" b="1"/>
              <a:t>Vectors:</a:t>
            </a:r>
            <a:endParaRPr b="1"/>
          </a:p>
          <a:p>
            <a:pPr marL="457200" lvl="0" indent="-317500" algn="l" rtl="0">
              <a:spcBef>
                <a:spcPts val="0"/>
              </a:spcBef>
              <a:spcAft>
                <a:spcPts val="0"/>
              </a:spcAft>
              <a:buClr>
                <a:schemeClr val="dk1"/>
              </a:buClr>
              <a:buSzPts val="1400"/>
              <a:buFont typeface="Lato"/>
              <a:buChar char="●"/>
            </a:pPr>
            <a:r>
              <a:rPr lang="en"/>
              <a:t> </a:t>
            </a:r>
            <a:r>
              <a:rPr lang="en" u="sng">
                <a:hlinkClick r:id="rId3"/>
              </a:rPr>
              <a:t>Flat design stock market concept</a:t>
            </a:r>
            <a:endParaRPr/>
          </a:p>
        </p:txBody>
      </p:sp>
      <p:grpSp>
        <p:nvGrpSpPr>
          <p:cNvPr id="3451" name="Google Shape;3451;p47"/>
          <p:cNvGrpSpPr/>
          <p:nvPr/>
        </p:nvGrpSpPr>
        <p:grpSpPr>
          <a:xfrm>
            <a:off x="4513397" y="2569755"/>
            <a:ext cx="3113316" cy="925202"/>
            <a:chOff x="2895480" y="488520"/>
            <a:chExt cx="4420440" cy="4761720"/>
          </a:xfrm>
        </p:grpSpPr>
        <p:sp>
          <p:nvSpPr>
            <p:cNvPr id="3452" name="Google Shape;3452;p47"/>
            <p:cNvSpPr/>
            <p:nvPr/>
          </p:nvSpPr>
          <p:spPr>
            <a:xfrm>
              <a:off x="4089960" y="2835360"/>
              <a:ext cx="90360" cy="540000"/>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53" name="Google Shape;3453;p47"/>
            <p:cNvSpPr/>
            <p:nvPr/>
          </p:nvSpPr>
          <p:spPr>
            <a:xfrm>
              <a:off x="4538160" y="2589480"/>
              <a:ext cx="90000" cy="96516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54" name="Google Shape;3454;p47"/>
            <p:cNvSpPr/>
            <p:nvPr/>
          </p:nvSpPr>
          <p:spPr>
            <a:xfrm>
              <a:off x="5135040" y="2166120"/>
              <a:ext cx="90360" cy="1294200"/>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55" name="Google Shape;3455;p47"/>
            <p:cNvSpPr/>
            <p:nvPr/>
          </p:nvSpPr>
          <p:spPr>
            <a:xfrm>
              <a:off x="6031440" y="1801800"/>
              <a:ext cx="90000" cy="1096920"/>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56" name="Google Shape;3456;p47"/>
            <p:cNvSpPr/>
            <p:nvPr/>
          </p:nvSpPr>
          <p:spPr>
            <a:xfrm>
              <a:off x="5433840" y="2706120"/>
              <a:ext cx="90000" cy="754200"/>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57" name="Google Shape;3457;p47"/>
            <p:cNvSpPr/>
            <p:nvPr/>
          </p:nvSpPr>
          <p:spPr>
            <a:xfrm>
              <a:off x="3940920" y="3374280"/>
              <a:ext cx="90000" cy="420840"/>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58" name="Google Shape;3458;p47"/>
            <p:cNvSpPr/>
            <p:nvPr/>
          </p:nvSpPr>
          <p:spPr>
            <a:xfrm>
              <a:off x="4388760" y="2589480"/>
              <a:ext cx="90000" cy="420480"/>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59" name="Google Shape;3459;p47"/>
            <p:cNvSpPr/>
            <p:nvPr/>
          </p:nvSpPr>
          <p:spPr>
            <a:xfrm>
              <a:off x="4986000" y="2166120"/>
              <a:ext cx="90360" cy="792720"/>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60" name="Google Shape;3460;p47"/>
            <p:cNvSpPr/>
            <p:nvPr/>
          </p:nvSpPr>
          <p:spPr>
            <a:xfrm>
              <a:off x="5732640" y="2050560"/>
              <a:ext cx="90000" cy="347040"/>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61" name="Google Shape;3461;p47"/>
            <p:cNvSpPr/>
            <p:nvPr/>
          </p:nvSpPr>
          <p:spPr>
            <a:xfrm>
              <a:off x="6479280" y="1249200"/>
              <a:ext cx="90000" cy="173520"/>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62" name="Google Shape;3462;p47"/>
            <p:cNvSpPr/>
            <p:nvPr/>
          </p:nvSpPr>
          <p:spPr>
            <a:xfrm>
              <a:off x="6329880" y="1249200"/>
              <a:ext cx="90000" cy="443880"/>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63" name="Google Shape;3463;p47"/>
            <p:cNvSpPr/>
            <p:nvPr/>
          </p:nvSpPr>
          <p:spPr>
            <a:xfrm>
              <a:off x="7076520" y="794880"/>
              <a:ext cx="90360" cy="368280"/>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64" name="Google Shape;3464;p47"/>
            <p:cNvSpPr/>
            <p:nvPr/>
          </p:nvSpPr>
          <p:spPr>
            <a:xfrm>
              <a:off x="6927480" y="910440"/>
              <a:ext cx="90000" cy="253080"/>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65" name="Google Shape;3465;p47"/>
            <p:cNvSpPr/>
            <p:nvPr/>
          </p:nvSpPr>
          <p:spPr>
            <a:xfrm>
              <a:off x="7225920" y="488520"/>
              <a:ext cx="90000" cy="306360"/>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66" name="Google Shape;3466;p47"/>
            <p:cNvSpPr/>
            <p:nvPr/>
          </p:nvSpPr>
          <p:spPr>
            <a:xfrm>
              <a:off x="6778080" y="910440"/>
              <a:ext cx="90000" cy="621000"/>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67" name="Google Shape;3467;p47"/>
            <p:cNvSpPr/>
            <p:nvPr/>
          </p:nvSpPr>
          <p:spPr>
            <a:xfrm>
              <a:off x="5882040" y="2397600"/>
              <a:ext cx="90000" cy="501120"/>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68" name="Google Shape;3468;p47"/>
            <p:cNvSpPr/>
            <p:nvPr/>
          </p:nvSpPr>
          <p:spPr>
            <a:xfrm>
              <a:off x="4687560" y="3133800"/>
              <a:ext cx="90000" cy="420840"/>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69" name="Google Shape;3469;p47"/>
            <p:cNvSpPr/>
            <p:nvPr/>
          </p:nvSpPr>
          <p:spPr>
            <a:xfrm>
              <a:off x="3642120" y="3969720"/>
              <a:ext cx="90000" cy="420480"/>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70" name="Google Shape;3470;p47"/>
            <p:cNvSpPr/>
            <p:nvPr/>
          </p:nvSpPr>
          <p:spPr>
            <a:xfrm>
              <a:off x="3343320" y="4477680"/>
              <a:ext cx="90000" cy="274680"/>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71" name="Google Shape;3471;p47"/>
            <p:cNvSpPr/>
            <p:nvPr/>
          </p:nvSpPr>
          <p:spPr>
            <a:xfrm>
              <a:off x="3044520" y="4293720"/>
              <a:ext cx="90360" cy="274320"/>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72" name="Google Shape;3472;p47"/>
            <p:cNvSpPr/>
            <p:nvPr/>
          </p:nvSpPr>
          <p:spPr>
            <a:xfrm>
              <a:off x="3193920" y="4293720"/>
              <a:ext cx="90000" cy="458640"/>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73" name="Google Shape;3473;p47"/>
            <p:cNvSpPr/>
            <p:nvPr/>
          </p:nvSpPr>
          <p:spPr>
            <a:xfrm>
              <a:off x="3791520" y="3795120"/>
              <a:ext cx="90000" cy="174600"/>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74" name="Google Shape;3474;p47"/>
            <p:cNvSpPr/>
            <p:nvPr/>
          </p:nvSpPr>
          <p:spPr>
            <a:xfrm>
              <a:off x="4239360" y="2835360"/>
              <a:ext cx="90360" cy="174600"/>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75" name="Google Shape;3475;p47"/>
            <p:cNvSpPr/>
            <p:nvPr/>
          </p:nvSpPr>
          <p:spPr>
            <a:xfrm>
              <a:off x="4836960" y="2959200"/>
              <a:ext cx="90000" cy="174600"/>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76" name="Google Shape;3476;p47"/>
            <p:cNvSpPr/>
            <p:nvPr/>
          </p:nvSpPr>
          <p:spPr>
            <a:xfrm>
              <a:off x="5583240" y="2050560"/>
              <a:ext cx="90000" cy="655920"/>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77" name="Google Shape;3477;p47"/>
            <p:cNvSpPr/>
            <p:nvPr/>
          </p:nvSpPr>
          <p:spPr>
            <a:xfrm>
              <a:off x="5284440" y="3460320"/>
              <a:ext cx="90000" cy="108720"/>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78" name="Google Shape;3478;p47"/>
            <p:cNvSpPr/>
            <p:nvPr/>
          </p:nvSpPr>
          <p:spPr>
            <a:xfrm>
              <a:off x="6180480" y="1693080"/>
              <a:ext cx="90360" cy="108720"/>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79" name="Google Shape;3479;p47"/>
            <p:cNvSpPr/>
            <p:nvPr/>
          </p:nvSpPr>
          <p:spPr>
            <a:xfrm>
              <a:off x="6628680" y="1422720"/>
              <a:ext cx="90000" cy="108720"/>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80" name="Google Shape;3480;p47"/>
            <p:cNvSpPr/>
            <p:nvPr/>
          </p:nvSpPr>
          <p:spPr>
            <a:xfrm>
              <a:off x="3492720" y="4390560"/>
              <a:ext cx="90000" cy="8712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accent1"/>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81" name="Google Shape;3481;p47"/>
            <p:cNvSpPr/>
            <p:nvPr/>
          </p:nvSpPr>
          <p:spPr>
            <a:xfrm>
              <a:off x="2895480" y="4568400"/>
              <a:ext cx="90000" cy="681840"/>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482" name="Google Shape;3482;p47"/>
          <p:cNvGrpSpPr/>
          <p:nvPr/>
        </p:nvGrpSpPr>
        <p:grpSpPr>
          <a:xfrm>
            <a:off x="4518514" y="3697283"/>
            <a:ext cx="3103093" cy="310554"/>
            <a:chOff x="2226811" y="890954"/>
            <a:chExt cx="4528741" cy="453231"/>
          </a:xfrm>
        </p:grpSpPr>
        <p:sp>
          <p:nvSpPr>
            <p:cNvPr id="3483" name="Google Shape;3483;p47"/>
            <p:cNvSpPr/>
            <p:nvPr/>
          </p:nvSpPr>
          <p:spPr>
            <a:xfrm>
              <a:off x="3450556" y="1023015"/>
              <a:ext cx="92574" cy="189109"/>
            </a:xfrm>
            <a:custGeom>
              <a:avLst/>
              <a:gdLst/>
              <a:ahLst/>
              <a:cxnLst/>
              <a:rect l="l" t="t" r="r" b="b"/>
              <a:pathLst>
                <a:path w="251" h="1500" extrusionOk="0">
                  <a:moveTo>
                    <a:pt x="0" y="0"/>
                  </a:moveTo>
                  <a:lnTo>
                    <a:pt x="251" y="0"/>
                  </a:lnTo>
                  <a:lnTo>
                    <a:pt x="251" y="1500"/>
                  </a:lnTo>
                  <a:lnTo>
                    <a:pt x="0" y="150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84" name="Google Shape;3484;p47"/>
            <p:cNvSpPr/>
            <p:nvPr/>
          </p:nvSpPr>
          <p:spPr>
            <a:xfrm>
              <a:off x="3909737" y="948569"/>
              <a:ext cx="92205" cy="338000"/>
            </a:xfrm>
            <a:custGeom>
              <a:avLst/>
              <a:gdLst/>
              <a:ahLst/>
              <a:cxnLst/>
              <a:rect l="l" t="t" r="r" b="b"/>
              <a:pathLst>
                <a:path w="250" h="2681" extrusionOk="0">
                  <a:moveTo>
                    <a:pt x="0" y="0"/>
                  </a:moveTo>
                  <a:lnTo>
                    <a:pt x="250" y="0"/>
                  </a:lnTo>
                  <a:lnTo>
                    <a:pt x="250" y="2681"/>
                  </a:lnTo>
                  <a:lnTo>
                    <a:pt x="0" y="268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85" name="Google Shape;3485;p47"/>
            <p:cNvSpPr/>
            <p:nvPr/>
          </p:nvSpPr>
          <p:spPr>
            <a:xfrm>
              <a:off x="4521241" y="890954"/>
              <a:ext cx="92574" cy="453231"/>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86" name="Google Shape;3486;p47"/>
            <p:cNvSpPr/>
            <p:nvPr/>
          </p:nvSpPr>
          <p:spPr>
            <a:xfrm>
              <a:off x="5439602" y="925498"/>
              <a:ext cx="92205" cy="384143"/>
            </a:xfrm>
            <a:custGeom>
              <a:avLst/>
              <a:gdLst/>
              <a:ahLst/>
              <a:cxnLst/>
              <a:rect l="l" t="t" r="r" b="b"/>
              <a:pathLst>
                <a:path w="250" h="3047" extrusionOk="0">
                  <a:moveTo>
                    <a:pt x="0" y="0"/>
                  </a:moveTo>
                  <a:lnTo>
                    <a:pt x="250" y="0"/>
                  </a:lnTo>
                  <a:lnTo>
                    <a:pt x="250" y="3047"/>
                  </a:lnTo>
                  <a:lnTo>
                    <a:pt x="0" y="304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87" name="Google Shape;3487;p47"/>
            <p:cNvSpPr/>
            <p:nvPr/>
          </p:nvSpPr>
          <p:spPr>
            <a:xfrm>
              <a:off x="4827361" y="985508"/>
              <a:ext cx="92205" cy="264122"/>
            </a:xfrm>
            <a:custGeom>
              <a:avLst/>
              <a:gdLst/>
              <a:ahLst/>
              <a:cxnLst/>
              <a:rect l="l" t="t" r="r" b="b"/>
              <a:pathLst>
                <a:path w="250" h="2095" extrusionOk="0">
                  <a:moveTo>
                    <a:pt x="0" y="0"/>
                  </a:moveTo>
                  <a:lnTo>
                    <a:pt x="250" y="0"/>
                  </a:lnTo>
                  <a:lnTo>
                    <a:pt x="250" y="2095"/>
                  </a:lnTo>
                  <a:lnTo>
                    <a:pt x="0" y="20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88" name="Google Shape;3488;p47"/>
            <p:cNvSpPr/>
            <p:nvPr/>
          </p:nvSpPr>
          <p:spPr>
            <a:xfrm>
              <a:off x="3297865" y="1043880"/>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89" name="Google Shape;3489;p47"/>
            <p:cNvSpPr/>
            <p:nvPr/>
          </p:nvSpPr>
          <p:spPr>
            <a:xfrm>
              <a:off x="3756677" y="1043943"/>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90" name="Google Shape;3490;p47"/>
            <p:cNvSpPr/>
            <p:nvPr/>
          </p:nvSpPr>
          <p:spPr>
            <a:xfrm>
              <a:off x="4368549" y="978764"/>
              <a:ext cx="92574" cy="277612"/>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91" name="Google Shape;3491;p47"/>
            <p:cNvSpPr/>
            <p:nvPr/>
          </p:nvSpPr>
          <p:spPr>
            <a:xfrm>
              <a:off x="5133482" y="1056802"/>
              <a:ext cx="92205" cy="121534"/>
            </a:xfrm>
            <a:custGeom>
              <a:avLst/>
              <a:gdLst/>
              <a:ahLst/>
              <a:cxnLst/>
              <a:rect l="l" t="t" r="r" b="b"/>
              <a:pathLst>
                <a:path w="250" h="964" extrusionOk="0">
                  <a:moveTo>
                    <a:pt x="0" y="0"/>
                  </a:moveTo>
                  <a:lnTo>
                    <a:pt x="250" y="0"/>
                  </a:lnTo>
                  <a:lnTo>
                    <a:pt x="250" y="964"/>
                  </a:lnTo>
                  <a:lnTo>
                    <a:pt x="0" y="96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92" name="Google Shape;3492;p47"/>
            <p:cNvSpPr/>
            <p:nvPr/>
          </p:nvSpPr>
          <p:spPr>
            <a:xfrm>
              <a:off x="5898415" y="1087186"/>
              <a:ext cx="92205" cy="60767"/>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93" name="Google Shape;3493;p47"/>
            <p:cNvSpPr/>
            <p:nvPr/>
          </p:nvSpPr>
          <p:spPr>
            <a:xfrm>
              <a:off x="5745354" y="1039846"/>
              <a:ext cx="92205" cy="155447"/>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94" name="Google Shape;3494;p47"/>
            <p:cNvSpPr/>
            <p:nvPr/>
          </p:nvSpPr>
          <p:spPr>
            <a:xfrm>
              <a:off x="6510287" y="1053083"/>
              <a:ext cx="92574" cy="128972"/>
            </a:xfrm>
            <a:custGeom>
              <a:avLst/>
              <a:gdLst/>
              <a:ahLst/>
              <a:cxnLst/>
              <a:rect l="l" t="t" r="r" b="b"/>
              <a:pathLst>
                <a:path w="251" h="1023" extrusionOk="0">
                  <a:moveTo>
                    <a:pt x="0" y="0"/>
                  </a:moveTo>
                  <a:lnTo>
                    <a:pt x="251" y="0"/>
                  </a:lnTo>
                  <a:lnTo>
                    <a:pt x="251" y="1023"/>
                  </a:lnTo>
                  <a:lnTo>
                    <a:pt x="0" y="10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95" name="Google Shape;3495;p47"/>
            <p:cNvSpPr/>
            <p:nvPr/>
          </p:nvSpPr>
          <p:spPr>
            <a:xfrm>
              <a:off x="6357595" y="1073255"/>
              <a:ext cx="92205" cy="88629"/>
            </a:xfrm>
            <a:custGeom>
              <a:avLst/>
              <a:gdLst/>
              <a:ahLst/>
              <a:cxnLst/>
              <a:rect l="l" t="t" r="r" b="b"/>
              <a:pathLst>
                <a:path w="250" h="703" extrusionOk="0">
                  <a:moveTo>
                    <a:pt x="0" y="0"/>
                  </a:moveTo>
                  <a:lnTo>
                    <a:pt x="250" y="0"/>
                  </a:lnTo>
                  <a:lnTo>
                    <a:pt x="250" y="703"/>
                  </a:lnTo>
                  <a:lnTo>
                    <a:pt x="0" y="70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96" name="Google Shape;3496;p47"/>
            <p:cNvSpPr/>
            <p:nvPr/>
          </p:nvSpPr>
          <p:spPr>
            <a:xfrm>
              <a:off x="6663347" y="1063925"/>
              <a:ext cx="92205" cy="107288"/>
            </a:xfrm>
            <a:custGeom>
              <a:avLst/>
              <a:gdLst/>
              <a:ahLst/>
              <a:cxnLst/>
              <a:rect l="l" t="t" r="r" b="b"/>
              <a:pathLst>
                <a:path w="250" h="851" extrusionOk="0">
                  <a:moveTo>
                    <a:pt x="0" y="0"/>
                  </a:moveTo>
                  <a:lnTo>
                    <a:pt x="250" y="0"/>
                  </a:lnTo>
                  <a:lnTo>
                    <a:pt x="250" y="851"/>
                  </a:lnTo>
                  <a:lnTo>
                    <a:pt x="0" y="85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97" name="Google Shape;3497;p47"/>
            <p:cNvSpPr/>
            <p:nvPr/>
          </p:nvSpPr>
          <p:spPr>
            <a:xfrm>
              <a:off x="6204535" y="1008832"/>
              <a:ext cx="92205" cy="217475"/>
            </a:xfrm>
            <a:custGeom>
              <a:avLst/>
              <a:gdLst/>
              <a:ahLst/>
              <a:cxnLst/>
              <a:rect l="l" t="t" r="r" b="b"/>
              <a:pathLst>
                <a:path w="250" h="1725" extrusionOk="0">
                  <a:moveTo>
                    <a:pt x="0" y="0"/>
                  </a:moveTo>
                  <a:lnTo>
                    <a:pt x="250" y="0"/>
                  </a:lnTo>
                  <a:lnTo>
                    <a:pt x="250" y="1725"/>
                  </a:lnTo>
                  <a:lnTo>
                    <a:pt x="0" y="172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98" name="Google Shape;3498;p47"/>
            <p:cNvSpPr/>
            <p:nvPr/>
          </p:nvSpPr>
          <p:spPr>
            <a:xfrm>
              <a:off x="5286542" y="1029823"/>
              <a:ext cx="92205" cy="175493"/>
            </a:xfrm>
            <a:custGeom>
              <a:avLst/>
              <a:gdLst/>
              <a:ahLst/>
              <a:cxnLst/>
              <a:rect l="l" t="t" r="r" b="b"/>
              <a:pathLst>
                <a:path w="250" h="1392" extrusionOk="0">
                  <a:moveTo>
                    <a:pt x="0" y="0"/>
                  </a:moveTo>
                  <a:lnTo>
                    <a:pt x="250" y="0"/>
                  </a:lnTo>
                  <a:lnTo>
                    <a:pt x="250" y="1392"/>
                  </a:lnTo>
                  <a:lnTo>
                    <a:pt x="0" y="139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99" name="Google Shape;3499;p47"/>
            <p:cNvSpPr/>
            <p:nvPr/>
          </p:nvSpPr>
          <p:spPr>
            <a:xfrm>
              <a:off x="4062797" y="1043880"/>
              <a:ext cx="92205" cy="147379"/>
            </a:xfrm>
            <a:custGeom>
              <a:avLst/>
              <a:gdLst/>
              <a:ahLst/>
              <a:cxnLst/>
              <a:rect l="l" t="t" r="r" b="b"/>
              <a:pathLst>
                <a:path w="250" h="1169" extrusionOk="0">
                  <a:moveTo>
                    <a:pt x="0" y="0"/>
                  </a:moveTo>
                  <a:lnTo>
                    <a:pt x="250" y="0"/>
                  </a:lnTo>
                  <a:lnTo>
                    <a:pt x="250" y="1169"/>
                  </a:lnTo>
                  <a:lnTo>
                    <a:pt x="0" y="116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00" name="Google Shape;3500;p47"/>
            <p:cNvSpPr/>
            <p:nvPr/>
          </p:nvSpPr>
          <p:spPr>
            <a:xfrm>
              <a:off x="2991744" y="1043943"/>
              <a:ext cx="92205" cy="147253"/>
            </a:xfrm>
            <a:custGeom>
              <a:avLst/>
              <a:gdLst/>
              <a:ahLst/>
              <a:cxnLst/>
              <a:rect l="l" t="t" r="r" b="b"/>
              <a:pathLst>
                <a:path w="250" h="1168" extrusionOk="0">
                  <a:moveTo>
                    <a:pt x="0" y="0"/>
                  </a:moveTo>
                  <a:lnTo>
                    <a:pt x="250" y="0"/>
                  </a:lnTo>
                  <a:lnTo>
                    <a:pt x="250" y="1168"/>
                  </a:lnTo>
                  <a:lnTo>
                    <a:pt x="0" y="11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01" name="Google Shape;3501;p47"/>
            <p:cNvSpPr/>
            <p:nvPr/>
          </p:nvSpPr>
          <p:spPr>
            <a:xfrm>
              <a:off x="2685624" y="1069472"/>
              <a:ext cx="92205" cy="96193"/>
            </a:xfrm>
            <a:custGeom>
              <a:avLst/>
              <a:gdLst/>
              <a:ahLst/>
              <a:cxnLst/>
              <a:rect l="l" t="t" r="r" b="b"/>
              <a:pathLst>
                <a:path w="250" h="763" extrusionOk="0">
                  <a:moveTo>
                    <a:pt x="0" y="0"/>
                  </a:moveTo>
                  <a:lnTo>
                    <a:pt x="250" y="0"/>
                  </a:lnTo>
                  <a:lnTo>
                    <a:pt x="250" y="763"/>
                  </a:lnTo>
                  <a:lnTo>
                    <a:pt x="0" y="76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02" name="Google Shape;3502;p47"/>
            <p:cNvSpPr/>
            <p:nvPr/>
          </p:nvSpPr>
          <p:spPr>
            <a:xfrm>
              <a:off x="2379503" y="1069535"/>
              <a:ext cx="92574" cy="96067"/>
            </a:xfrm>
            <a:custGeom>
              <a:avLst/>
              <a:gdLst/>
              <a:ahLst/>
              <a:cxnLst/>
              <a:rect l="l" t="t" r="r" b="b"/>
              <a:pathLst>
                <a:path w="251" h="762" extrusionOk="0">
                  <a:moveTo>
                    <a:pt x="0" y="0"/>
                  </a:moveTo>
                  <a:lnTo>
                    <a:pt x="251" y="0"/>
                  </a:lnTo>
                  <a:lnTo>
                    <a:pt x="251" y="762"/>
                  </a:lnTo>
                  <a:lnTo>
                    <a:pt x="0" y="76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03" name="Google Shape;3503;p47"/>
            <p:cNvSpPr/>
            <p:nvPr/>
          </p:nvSpPr>
          <p:spPr>
            <a:xfrm>
              <a:off x="2532563" y="1037261"/>
              <a:ext cx="92205" cy="160616"/>
            </a:xfrm>
            <a:custGeom>
              <a:avLst/>
              <a:gdLst/>
              <a:ahLst/>
              <a:cxnLst/>
              <a:rect l="l" t="t" r="r" b="b"/>
              <a:pathLst>
                <a:path w="250" h="1274" extrusionOk="0">
                  <a:moveTo>
                    <a:pt x="0" y="0"/>
                  </a:moveTo>
                  <a:lnTo>
                    <a:pt x="250" y="0"/>
                  </a:lnTo>
                  <a:lnTo>
                    <a:pt x="250" y="1274"/>
                  </a:lnTo>
                  <a:lnTo>
                    <a:pt x="0" y="127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04" name="Google Shape;3504;p47"/>
            <p:cNvSpPr/>
            <p:nvPr/>
          </p:nvSpPr>
          <p:spPr>
            <a:xfrm>
              <a:off x="3144804" y="1086996"/>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05" name="Google Shape;3505;p47"/>
            <p:cNvSpPr/>
            <p:nvPr/>
          </p:nvSpPr>
          <p:spPr>
            <a:xfrm>
              <a:off x="3603617" y="1086996"/>
              <a:ext cx="92574" cy="61145"/>
            </a:xfrm>
            <a:custGeom>
              <a:avLst/>
              <a:gdLst/>
              <a:ahLst/>
              <a:cxnLst/>
              <a:rect l="l" t="t" r="r" b="b"/>
              <a:pathLst>
                <a:path w="251" h="485" extrusionOk="0">
                  <a:moveTo>
                    <a:pt x="0" y="0"/>
                  </a:moveTo>
                  <a:lnTo>
                    <a:pt x="251" y="0"/>
                  </a:lnTo>
                  <a:lnTo>
                    <a:pt x="251"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06" name="Google Shape;3506;p47"/>
            <p:cNvSpPr/>
            <p:nvPr/>
          </p:nvSpPr>
          <p:spPr>
            <a:xfrm>
              <a:off x="4215858" y="1086996"/>
              <a:ext cx="92205" cy="61145"/>
            </a:xfrm>
            <a:custGeom>
              <a:avLst/>
              <a:gdLst/>
              <a:ahLst/>
              <a:cxnLst/>
              <a:rect l="l" t="t" r="r" b="b"/>
              <a:pathLst>
                <a:path w="250" h="485" extrusionOk="0">
                  <a:moveTo>
                    <a:pt x="0" y="0"/>
                  </a:moveTo>
                  <a:lnTo>
                    <a:pt x="250" y="0"/>
                  </a:lnTo>
                  <a:lnTo>
                    <a:pt x="250" y="485"/>
                  </a:lnTo>
                  <a:lnTo>
                    <a:pt x="0" y="48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07" name="Google Shape;3507;p47"/>
            <p:cNvSpPr/>
            <p:nvPr/>
          </p:nvSpPr>
          <p:spPr>
            <a:xfrm>
              <a:off x="4980422" y="1002717"/>
              <a:ext cx="92205" cy="229704"/>
            </a:xfrm>
            <a:custGeom>
              <a:avLst/>
              <a:gdLst/>
              <a:ahLst/>
              <a:cxnLst/>
              <a:rect l="l" t="t" r="r" b="b"/>
              <a:pathLst>
                <a:path w="250" h="1822" extrusionOk="0">
                  <a:moveTo>
                    <a:pt x="0" y="0"/>
                  </a:moveTo>
                  <a:lnTo>
                    <a:pt x="250" y="0"/>
                  </a:lnTo>
                  <a:lnTo>
                    <a:pt x="250" y="1822"/>
                  </a:lnTo>
                  <a:lnTo>
                    <a:pt x="0" y="182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08" name="Google Shape;3508;p47"/>
            <p:cNvSpPr/>
            <p:nvPr/>
          </p:nvSpPr>
          <p:spPr>
            <a:xfrm>
              <a:off x="4674301" y="1098532"/>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09" name="Google Shape;3509;p47"/>
            <p:cNvSpPr/>
            <p:nvPr/>
          </p:nvSpPr>
          <p:spPr>
            <a:xfrm>
              <a:off x="5592294" y="1098532"/>
              <a:ext cx="92574" cy="38074"/>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10" name="Google Shape;3510;p47"/>
            <p:cNvSpPr/>
            <p:nvPr/>
          </p:nvSpPr>
          <p:spPr>
            <a:xfrm>
              <a:off x="6051475" y="1098532"/>
              <a:ext cx="92205" cy="38074"/>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11" name="Google Shape;3511;p47"/>
            <p:cNvSpPr/>
            <p:nvPr/>
          </p:nvSpPr>
          <p:spPr>
            <a:xfrm>
              <a:off x="2838684" y="1102314"/>
              <a:ext cx="92205" cy="30510"/>
            </a:xfrm>
            <a:custGeom>
              <a:avLst/>
              <a:gdLst/>
              <a:ahLst/>
              <a:cxnLst/>
              <a:rect l="l" t="t" r="r" b="b"/>
              <a:pathLst>
                <a:path w="250" h="242" extrusionOk="0">
                  <a:moveTo>
                    <a:pt x="0" y="0"/>
                  </a:moveTo>
                  <a:lnTo>
                    <a:pt x="250" y="0"/>
                  </a:lnTo>
                  <a:lnTo>
                    <a:pt x="250" y="242"/>
                  </a:lnTo>
                  <a:lnTo>
                    <a:pt x="0" y="242"/>
                  </a:lnTo>
                  <a:lnTo>
                    <a:pt x="0" y="0"/>
                  </a:lnTo>
                  <a:close/>
                </a:path>
              </a:pathLst>
            </a:custGeom>
            <a:solidFill>
              <a:schemeClr val="accent1"/>
            </a:solidFill>
            <a:ln>
              <a:noFill/>
            </a:ln>
          </p:spPr>
          <p:txBody>
            <a:bodyPr spcFirstLastPara="1" wrap="square" lIns="90000" tIns="42100" rIns="90000" bIns="421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12" name="Google Shape;3512;p47"/>
            <p:cNvSpPr/>
            <p:nvPr/>
          </p:nvSpPr>
          <p:spPr>
            <a:xfrm>
              <a:off x="2226811" y="998179"/>
              <a:ext cx="92205" cy="238781"/>
            </a:xfrm>
            <a:custGeom>
              <a:avLst/>
              <a:gdLst/>
              <a:ahLst/>
              <a:cxnLst/>
              <a:rect l="l" t="t" r="r" b="b"/>
              <a:pathLst>
                <a:path w="250" h="1894" extrusionOk="0">
                  <a:moveTo>
                    <a:pt x="0" y="0"/>
                  </a:moveTo>
                  <a:lnTo>
                    <a:pt x="250" y="0"/>
                  </a:lnTo>
                  <a:lnTo>
                    <a:pt x="250" y="1894"/>
                  </a:lnTo>
                  <a:lnTo>
                    <a:pt x="0" y="189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513" name="Google Shape;3513;p47"/>
          <p:cNvGrpSpPr/>
          <p:nvPr/>
        </p:nvGrpSpPr>
        <p:grpSpPr>
          <a:xfrm>
            <a:off x="1132916" y="2768846"/>
            <a:ext cx="2686628" cy="1221339"/>
            <a:chOff x="5179977" y="136093"/>
            <a:chExt cx="2686628" cy="3346133"/>
          </a:xfrm>
        </p:grpSpPr>
        <p:sp>
          <p:nvSpPr>
            <p:cNvPr id="3514" name="Google Shape;3514;p47"/>
            <p:cNvSpPr/>
            <p:nvPr/>
          </p:nvSpPr>
          <p:spPr>
            <a:xfrm>
              <a:off x="5179977" y="2503707"/>
              <a:ext cx="168230" cy="978517"/>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15" name="Google Shape;3515;p47"/>
            <p:cNvSpPr/>
            <p:nvPr/>
          </p:nvSpPr>
          <p:spPr>
            <a:xfrm>
              <a:off x="5389949" y="2080223"/>
              <a:ext cx="168230" cy="1402001"/>
            </a:xfrm>
            <a:custGeom>
              <a:avLst/>
              <a:gdLst/>
              <a:ahLst/>
              <a:cxnLst/>
              <a:rect l="l" t="t" r="r" b="b"/>
              <a:pathLst>
                <a:path w="665" h="5542" extrusionOk="0">
                  <a:moveTo>
                    <a:pt x="0" y="0"/>
                  </a:moveTo>
                  <a:lnTo>
                    <a:pt x="665" y="0"/>
                  </a:lnTo>
                  <a:lnTo>
                    <a:pt x="665" y="5542"/>
                  </a:lnTo>
                  <a:lnTo>
                    <a:pt x="0" y="554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16" name="Google Shape;3516;p47"/>
            <p:cNvSpPr/>
            <p:nvPr/>
          </p:nvSpPr>
          <p:spPr>
            <a:xfrm>
              <a:off x="5599668" y="1662052"/>
              <a:ext cx="168483" cy="1820173"/>
            </a:xfrm>
            <a:custGeom>
              <a:avLst/>
              <a:gdLst/>
              <a:ahLst/>
              <a:cxnLst/>
              <a:rect l="l" t="t" r="r" b="b"/>
              <a:pathLst>
                <a:path w="666" h="7195" extrusionOk="0">
                  <a:moveTo>
                    <a:pt x="0" y="0"/>
                  </a:moveTo>
                  <a:lnTo>
                    <a:pt x="666" y="0"/>
                  </a:lnTo>
                  <a:lnTo>
                    <a:pt x="666" y="7195"/>
                  </a:lnTo>
                  <a:lnTo>
                    <a:pt x="0" y="71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17" name="Google Shape;3517;p47"/>
            <p:cNvSpPr/>
            <p:nvPr/>
          </p:nvSpPr>
          <p:spPr>
            <a:xfrm>
              <a:off x="5809639" y="1498628"/>
              <a:ext cx="168230" cy="1983597"/>
            </a:xfrm>
            <a:custGeom>
              <a:avLst/>
              <a:gdLst/>
              <a:ahLst/>
              <a:cxnLst/>
              <a:rect l="l" t="t" r="r" b="b"/>
              <a:pathLst>
                <a:path w="665" h="7841" extrusionOk="0">
                  <a:moveTo>
                    <a:pt x="0" y="0"/>
                  </a:moveTo>
                  <a:lnTo>
                    <a:pt x="665" y="0"/>
                  </a:lnTo>
                  <a:lnTo>
                    <a:pt x="665" y="7841"/>
                  </a:lnTo>
                  <a:lnTo>
                    <a:pt x="0" y="784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18" name="Google Shape;3518;p47"/>
            <p:cNvSpPr/>
            <p:nvPr/>
          </p:nvSpPr>
          <p:spPr>
            <a:xfrm>
              <a:off x="6229330" y="1194550"/>
              <a:ext cx="168230" cy="2287676"/>
            </a:xfrm>
            <a:custGeom>
              <a:avLst/>
              <a:gdLst/>
              <a:ahLst/>
              <a:cxnLst/>
              <a:rect l="l" t="t" r="r" b="b"/>
              <a:pathLst>
                <a:path w="665" h="9043" extrusionOk="0">
                  <a:moveTo>
                    <a:pt x="0" y="0"/>
                  </a:moveTo>
                  <a:lnTo>
                    <a:pt x="665" y="0"/>
                  </a:lnTo>
                  <a:lnTo>
                    <a:pt x="665" y="9043"/>
                  </a:lnTo>
                  <a:lnTo>
                    <a:pt x="0" y="904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19" name="Google Shape;3519;p47"/>
            <p:cNvSpPr/>
            <p:nvPr/>
          </p:nvSpPr>
          <p:spPr>
            <a:xfrm>
              <a:off x="6649021" y="1071097"/>
              <a:ext cx="168230" cy="2411129"/>
            </a:xfrm>
            <a:custGeom>
              <a:avLst/>
              <a:gdLst/>
              <a:ahLst/>
              <a:cxnLst/>
              <a:rect l="l" t="t" r="r" b="b"/>
              <a:pathLst>
                <a:path w="665" h="9531" extrusionOk="0">
                  <a:moveTo>
                    <a:pt x="0" y="0"/>
                  </a:moveTo>
                  <a:lnTo>
                    <a:pt x="665" y="0"/>
                  </a:lnTo>
                  <a:lnTo>
                    <a:pt x="665" y="9531"/>
                  </a:lnTo>
                  <a:lnTo>
                    <a:pt x="0" y="9531"/>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20" name="Google Shape;3520;p47"/>
            <p:cNvSpPr/>
            <p:nvPr/>
          </p:nvSpPr>
          <p:spPr>
            <a:xfrm>
              <a:off x="6858993" y="868968"/>
              <a:ext cx="168230" cy="2613258"/>
            </a:xfrm>
            <a:custGeom>
              <a:avLst/>
              <a:gdLst/>
              <a:ahLst/>
              <a:cxnLst/>
              <a:rect l="l" t="t" r="r" b="b"/>
              <a:pathLst>
                <a:path w="665" h="10330" extrusionOk="0">
                  <a:moveTo>
                    <a:pt x="0" y="0"/>
                  </a:moveTo>
                  <a:lnTo>
                    <a:pt x="665" y="0"/>
                  </a:lnTo>
                  <a:lnTo>
                    <a:pt x="665" y="10330"/>
                  </a:lnTo>
                  <a:lnTo>
                    <a:pt x="0" y="1033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21" name="Google Shape;3521;p47"/>
            <p:cNvSpPr/>
            <p:nvPr/>
          </p:nvSpPr>
          <p:spPr>
            <a:xfrm>
              <a:off x="7068712" y="447761"/>
              <a:ext cx="168230" cy="3034465"/>
            </a:xfrm>
            <a:custGeom>
              <a:avLst/>
              <a:gdLst/>
              <a:ahLst/>
              <a:cxnLst/>
              <a:rect l="l" t="t" r="r" b="b"/>
              <a:pathLst>
                <a:path w="665" h="11995" extrusionOk="0">
                  <a:moveTo>
                    <a:pt x="0" y="0"/>
                  </a:moveTo>
                  <a:lnTo>
                    <a:pt x="665" y="0"/>
                  </a:lnTo>
                  <a:lnTo>
                    <a:pt x="665" y="11995"/>
                  </a:lnTo>
                  <a:lnTo>
                    <a:pt x="0" y="11995"/>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22" name="Google Shape;3522;p47"/>
            <p:cNvSpPr/>
            <p:nvPr/>
          </p:nvSpPr>
          <p:spPr>
            <a:xfrm>
              <a:off x="7278684" y="546928"/>
              <a:ext cx="168230" cy="2935298"/>
            </a:xfrm>
            <a:custGeom>
              <a:avLst/>
              <a:gdLst/>
              <a:ahLst/>
              <a:cxnLst/>
              <a:rect l="l" t="t" r="r" b="b"/>
              <a:pathLst>
                <a:path w="665" h="11603" extrusionOk="0">
                  <a:moveTo>
                    <a:pt x="0" y="0"/>
                  </a:moveTo>
                  <a:lnTo>
                    <a:pt x="665" y="0"/>
                  </a:lnTo>
                  <a:lnTo>
                    <a:pt x="665" y="11603"/>
                  </a:lnTo>
                  <a:lnTo>
                    <a:pt x="0" y="11603"/>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23" name="Google Shape;3523;p47"/>
            <p:cNvSpPr/>
            <p:nvPr/>
          </p:nvSpPr>
          <p:spPr>
            <a:xfrm>
              <a:off x="7488656" y="315201"/>
              <a:ext cx="168230" cy="3167025"/>
            </a:xfrm>
            <a:custGeom>
              <a:avLst/>
              <a:gdLst/>
              <a:ahLst/>
              <a:cxnLst/>
              <a:rect l="l" t="t" r="r" b="b"/>
              <a:pathLst>
                <a:path w="665" h="12519" extrusionOk="0">
                  <a:moveTo>
                    <a:pt x="0" y="0"/>
                  </a:moveTo>
                  <a:lnTo>
                    <a:pt x="665" y="0"/>
                  </a:lnTo>
                  <a:lnTo>
                    <a:pt x="665" y="12519"/>
                  </a:lnTo>
                  <a:lnTo>
                    <a:pt x="0" y="12519"/>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24" name="Google Shape;3524;p47"/>
            <p:cNvSpPr/>
            <p:nvPr/>
          </p:nvSpPr>
          <p:spPr>
            <a:xfrm>
              <a:off x="7698375" y="136093"/>
              <a:ext cx="168230" cy="3346133"/>
            </a:xfrm>
            <a:custGeom>
              <a:avLst/>
              <a:gdLst/>
              <a:ahLst/>
              <a:cxnLst/>
              <a:rect l="l" t="t" r="r" b="b"/>
              <a:pathLst>
                <a:path w="665" h="13227" extrusionOk="0">
                  <a:moveTo>
                    <a:pt x="0" y="0"/>
                  </a:moveTo>
                  <a:lnTo>
                    <a:pt x="665" y="0"/>
                  </a:lnTo>
                  <a:lnTo>
                    <a:pt x="665" y="13227"/>
                  </a:lnTo>
                  <a:lnTo>
                    <a:pt x="0" y="13227"/>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25" name="Google Shape;3525;p47"/>
            <p:cNvSpPr/>
            <p:nvPr/>
          </p:nvSpPr>
          <p:spPr>
            <a:xfrm>
              <a:off x="6019611" y="1745787"/>
              <a:ext cx="168230" cy="1736438"/>
            </a:xfrm>
            <a:custGeom>
              <a:avLst/>
              <a:gdLst/>
              <a:ahLst/>
              <a:cxnLst/>
              <a:rect l="l" t="t" r="r" b="b"/>
              <a:pathLst>
                <a:path w="665" h="6864" extrusionOk="0">
                  <a:moveTo>
                    <a:pt x="0" y="0"/>
                  </a:moveTo>
                  <a:lnTo>
                    <a:pt x="665" y="0"/>
                  </a:lnTo>
                  <a:lnTo>
                    <a:pt x="665" y="6864"/>
                  </a:lnTo>
                  <a:lnTo>
                    <a:pt x="0" y="6864"/>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26" name="Google Shape;3526;p47"/>
            <p:cNvSpPr/>
            <p:nvPr/>
          </p:nvSpPr>
          <p:spPr>
            <a:xfrm>
              <a:off x="6439049" y="1559090"/>
              <a:ext cx="168230" cy="1923135"/>
            </a:xfrm>
            <a:custGeom>
              <a:avLst/>
              <a:gdLst/>
              <a:ahLst/>
              <a:cxnLst/>
              <a:rect l="l" t="t" r="r" b="b"/>
              <a:pathLst>
                <a:path w="665" h="7602" extrusionOk="0">
                  <a:moveTo>
                    <a:pt x="0" y="0"/>
                  </a:moveTo>
                  <a:lnTo>
                    <a:pt x="665" y="0"/>
                  </a:lnTo>
                  <a:lnTo>
                    <a:pt x="665" y="7602"/>
                  </a:lnTo>
                  <a:lnTo>
                    <a:pt x="0" y="7602"/>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527" name="Google Shape;3527;p47"/>
          <p:cNvGrpSpPr/>
          <p:nvPr/>
        </p:nvGrpSpPr>
        <p:grpSpPr>
          <a:xfrm>
            <a:off x="713221" y="3321820"/>
            <a:ext cx="3106319" cy="668523"/>
            <a:chOff x="4760286" y="2503707"/>
            <a:chExt cx="3106319" cy="978517"/>
          </a:xfrm>
        </p:grpSpPr>
        <p:sp>
          <p:nvSpPr>
            <p:cNvPr id="3528" name="Google Shape;3528;p47"/>
            <p:cNvSpPr/>
            <p:nvPr/>
          </p:nvSpPr>
          <p:spPr>
            <a:xfrm>
              <a:off x="4760286" y="3383815"/>
              <a:ext cx="168230" cy="98408"/>
            </a:xfrm>
            <a:custGeom>
              <a:avLst/>
              <a:gdLst/>
              <a:ahLst/>
              <a:cxnLst/>
              <a:rect l="l" t="t" r="r" b="b"/>
              <a:pathLst>
                <a:path w="665" h="389" extrusionOk="0">
                  <a:moveTo>
                    <a:pt x="0" y="0"/>
                  </a:moveTo>
                  <a:lnTo>
                    <a:pt x="665" y="0"/>
                  </a:lnTo>
                  <a:lnTo>
                    <a:pt x="665" y="389"/>
                  </a:lnTo>
                  <a:lnTo>
                    <a:pt x="0" y="389"/>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29" name="Google Shape;3529;p47"/>
            <p:cNvSpPr/>
            <p:nvPr/>
          </p:nvSpPr>
          <p:spPr>
            <a:xfrm>
              <a:off x="4970005" y="3265422"/>
              <a:ext cx="168230" cy="216802"/>
            </a:xfrm>
            <a:custGeom>
              <a:avLst/>
              <a:gdLst/>
              <a:ahLst/>
              <a:cxnLst/>
              <a:rect l="l" t="t" r="r" b="b"/>
              <a:pathLst>
                <a:path w="665" h="857" extrusionOk="0">
                  <a:moveTo>
                    <a:pt x="0" y="0"/>
                  </a:moveTo>
                  <a:lnTo>
                    <a:pt x="665" y="0"/>
                  </a:lnTo>
                  <a:lnTo>
                    <a:pt x="665" y="857"/>
                  </a:lnTo>
                  <a:lnTo>
                    <a:pt x="0" y="85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30" name="Google Shape;3530;p47"/>
            <p:cNvSpPr/>
            <p:nvPr/>
          </p:nvSpPr>
          <p:spPr>
            <a:xfrm>
              <a:off x="5179977" y="3196106"/>
              <a:ext cx="168230" cy="286118"/>
            </a:xfrm>
            <a:custGeom>
              <a:avLst/>
              <a:gdLst/>
              <a:ahLst/>
              <a:cxnLst/>
              <a:rect l="l" t="t" r="r" b="b"/>
              <a:pathLst>
                <a:path w="665" h="1131" extrusionOk="0">
                  <a:moveTo>
                    <a:pt x="0" y="0"/>
                  </a:moveTo>
                  <a:lnTo>
                    <a:pt x="665" y="0"/>
                  </a:lnTo>
                  <a:lnTo>
                    <a:pt x="665" y="1131"/>
                  </a:lnTo>
                  <a:lnTo>
                    <a:pt x="0" y="113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31" name="Google Shape;3531;p47"/>
            <p:cNvSpPr/>
            <p:nvPr/>
          </p:nvSpPr>
          <p:spPr>
            <a:xfrm>
              <a:off x="5389949" y="3072400"/>
              <a:ext cx="168230" cy="409824"/>
            </a:xfrm>
            <a:custGeom>
              <a:avLst/>
              <a:gdLst/>
              <a:ahLst/>
              <a:cxnLst/>
              <a:rect l="l" t="t" r="r" b="b"/>
              <a:pathLst>
                <a:path w="665" h="1620" extrusionOk="0">
                  <a:moveTo>
                    <a:pt x="0" y="0"/>
                  </a:moveTo>
                  <a:lnTo>
                    <a:pt x="665" y="0"/>
                  </a:lnTo>
                  <a:lnTo>
                    <a:pt x="665" y="1620"/>
                  </a:lnTo>
                  <a:lnTo>
                    <a:pt x="0" y="1620"/>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32" name="Google Shape;3532;p47"/>
            <p:cNvSpPr/>
            <p:nvPr/>
          </p:nvSpPr>
          <p:spPr>
            <a:xfrm>
              <a:off x="5599668" y="2949959"/>
              <a:ext cx="168483" cy="532265"/>
            </a:xfrm>
            <a:custGeom>
              <a:avLst/>
              <a:gdLst/>
              <a:ahLst/>
              <a:cxnLst/>
              <a:rect l="l" t="t" r="r" b="b"/>
              <a:pathLst>
                <a:path w="666" h="2104" extrusionOk="0">
                  <a:moveTo>
                    <a:pt x="0" y="0"/>
                  </a:moveTo>
                  <a:lnTo>
                    <a:pt x="666" y="0"/>
                  </a:lnTo>
                  <a:lnTo>
                    <a:pt x="666" y="2104"/>
                  </a:lnTo>
                  <a:lnTo>
                    <a:pt x="0" y="210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33" name="Google Shape;3533;p47"/>
            <p:cNvSpPr/>
            <p:nvPr/>
          </p:nvSpPr>
          <p:spPr>
            <a:xfrm>
              <a:off x="5809639" y="2902147"/>
              <a:ext cx="168230" cy="580077"/>
            </a:xfrm>
            <a:custGeom>
              <a:avLst/>
              <a:gdLst/>
              <a:ahLst/>
              <a:cxnLst/>
              <a:rect l="l" t="t" r="r" b="b"/>
              <a:pathLst>
                <a:path w="665" h="2293" extrusionOk="0">
                  <a:moveTo>
                    <a:pt x="0" y="0"/>
                  </a:moveTo>
                  <a:lnTo>
                    <a:pt x="665" y="0"/>
                  </a:lnTo>
                  <a:lnTo>
                    <a:pt x="665" y="2293"/>
                  </a:lnTo>
                  <a:lnTo>
                    <a:pt x="0" y="22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34" name="Google Shape;3534;p47"/>
            <p:cNvSpPr/>
            <p:nvPr/>
          </p:nvSpPr>
          <p:spPr>
            <a:xfrm>
              <a:off x="6229330" y="2813352"/>
              <a:ext cx="168230" cy="668873"/>
            </a:xfrm>
            <a:custGeom>
              <a:avLst/>
              <a:gdLst/>
              <a:ahLst/>
              <a:cxnLst/>
              <a:rect l="l" t="t" r="r" b="b"/>
              <a:pathLst>
                <a:path w="665" h="2644" extrusionOk="0">
                  <a:moveTo>
                    <a:pt x="0" y="0"/>
                  </a:moveTo>
                  <a:lnTo>
                    <a:pt x="665" y="0"/>
                  </a:lnTo>
                  <a:lnTo>
                    <a:pt x="665" y="2644"/>
                  </a:lnTo>
                  <a:lnTo>
                    <a:pt x="0" y="2644"/>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35" name="Google Shape;3535;p47"/>
            <p:cNvSpPr/>
            <p:nvPr/>
          </p:nvSpPr>
          <p:spPr>
            <a:xfrm>
              <a:off x="6649021" y="2777176"/>
              <a:ext cx="168230" cy="705048"/>
            </a:xfrm>
            <a:custGeom>
              <a:avLst/>
              <a:gdLst/>
              <a:ahLst/>
              <a:cxnLst/>
              <a:rect l="l" t="t" r="r" b="b"/>
              <a:pathLst>
                <a:path w="665" h="2787" extrusionOk="0">
                  <a:moveTo>
                    <a:pt x="0" y="0"/>
                  </a:moveTo>
                  <a:lnTo>
                    <a:pt x="665" y="0"/>
                  </a:lnTo>
                  <a:lnTo>
                    <a:pt x="665" y="2787"/>
                  </a:lnTo>
                  <a:lnTo>
                    <a:pt x="0" y="278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36" name="Google Shape;3536;p47"/>
            <p:cNvSpPr/>
            <p:nvPr/>
          </p:nvSpPr>
          <p:spPr>
            <a:xfrm>
              <a:off x="6858993" y="2717979"/>
              <a:ext cx="168230" cy="764245"/>
            </a:xfrm>
            <a:custGeom>
              <a:avLst/>
              <a:gdLst/>
              <a:ahLst/>
              <a:cxnLst/>
              <a:rect l="l" t="t" r="r" b="b"/>
              <a:pathLst>
                <a:path w="665" h="3021" extrusionOk="0">
                  <a:moveTo>
                    <a:pt x="0" y="0"/>
                  </a:moveTo>
                  <a:lnTo>
                    <a:pt x="665" y="0"/>
                  </a:lnTo>
                  <a:lnTo>
                    <a:pt x="665" y="3021"/>
                  </a:lnTo>
                  <a:lnTo>
                    <a:pt x="0" y="302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37" name="Google Shape;3537;p47"/>
            <p:cNvSpPr/>
            <p:nvPr/>
          </p:nvSpPr>
          <p:spPr>
            <a:xfrm>
              <a:off x="7068712" y="2594779"/>
              <a:ext cx="168230" cy="887445"/>
            </a:xfrm>
            <a:custGeom>
              <a:avLst/>
              <a:gdLst/>
              <a:ahLst/>
              <a:cxnLst/>
              <a:rect l="l" t="t" r="r" b="b"/>
              <a:pathLst>
                <a:path w="665" h="3508" extrusionOk="0">
                  <a:moveTo>
                    <a:pt x="0" y="0"/>
                  </a:moveTo>
                  <a:lnTo>
                    <a:pt x="665" y="0"/>
                  </a:lnTo>
                  <a:lnTo>
                    <a:pt x="665" y="3508"/>
                  </a:lnTo>
                  <a:lnTo>
                    <a:pt x="0" y="350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38" name="Google Shape;3538;p47"/>
            <p:cNvSpPr/>
            <p:nvPr/>
          </p:nvSpPr>
          <p:spPr>
            <a:xfrm>
              <a:off x="7278684" y="2623871"/>
              <a:ext cx="168230" cy="858353"/>
            </a:xfrm>
            <a:custGeom>
              <a:avLst/>
              <a:gdLst/>
              <a:ahLst/>
              <a:cxnLst/>
              <a:rect l="l" t="t" r="r" b="b"/>
              <a:pathLst>
                <a:path w="665" h="3393" extrusionOk="0">
                  <a:moveTo>
                    <a:pt x="0" y="0"/>
                  </a:moveTo>
                  <a:lnTo>
                    <a:pt x="665" y="0"/>
                  </a:lnTo>
                  <a:lnTo>
                    <a:pt x="665" y="3393"/>
                  </a:lnTo>
                  <a:lnTo>
                    <a:pt x="0" y="339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39" name="Google Shape;3539;p47"/>
            <p:cNvSpPr/>
            <p:nvPr/>
          </p:nvSpPr>
          <p:spPr>
            <a:xfrm>
              <a:off x="7488656" y="2556074"/>
              <a:ext cx="168230" cy="926151"/>
            </a:xfrm>
            <a:custGeom>
              <a:avLst/>
              <a:gdLst/>
              <a:ahLst/>
              <a:cxnLst/>
              <a:rect l="l" t="t" r="r" b="b"/>
              <a:pathLst>
                <a:path w="665" h="3661" extrusionOk="0">
                  <a:moveTo>
                    <a:pt x="0" y="0"/>
                  </a:moveTo>
                  <a:lnTo>
                    <a:pt x="665" y="0"/>
                  </a:lnTo>
                  <a:lnTo>
                    <a:pt x="665" y="3661"/>
                  </a:lnTo>
                  <a:lnTo>
                    <a:pt x="0" y="3661"/>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40" name="Google Shape;3540;p47"/>
            <p:cNvSpPr/>
            <p:nvPr/>
          </p:nvSpPr>
          <p:spPr>
            <a:xfrm>
              <a:off x="7698375" y="2503707"/>
              <a:ext cx="168230" cy="978517"/>
            </a:xfrm>
            <a:custGeom>
              <a:avLst/>
              <a:gdLst/>
              <a:ahLst/>
              <a:cxnLst/>
              <a:rect l="l" t="t" r="r" b="b"/>
              <a:pathLst>
                <a:path w="665" h="3868" extrusionOk="0">
                  <a:moveTo>
                    <a:pt x="0" y="0"/>
                  </a:moveTo>
                  <a:lnTo>
                    <a:pt x="665" y="0"/>
                  </a:lnTo>
                  <a:lnTo>
                    <a:pt x="665" y="3868"/>
                  </a:lnTo>
                  <a:lnTo>
                    <a:pt x="0" y="3868"/>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41" name="Google Shape;3541;p47"/>
            <p:cNvSpPr/>
            <p:nvPr/>
          </p:nvSpPr>
          <p:spPr>
            <a:xfrm>
              <a:off x="6019611" y="2974498"/>
              <a:ext cx="168230" cy="507726"/>
            </a:xfrm>
            <a:custGeom>
              <a:avLst/>
              <a:gdLst/>
              <a:ahLst/>
              <a:cxnLst/>
              <a:rect l="l" t="t" r="r" b="b"/>
              <a:pathLst>
                <a:path w="665" h="2007" extrusionOk="0">
                  <a:moveTo>
                    <a:pt x="0" y="0"/>
                  </a:moveTo>
                  <a:lnTo>
                    <a:pt x="665" y="0"/>
                  </a:lnTo>
                  <a:lnTo>
                    <a:pt x="665" y="2007"/>
                  </a:lnTo>
                  <a:lnTo>
                    <a:pt x="0" y="2007"/>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42" name="Google Shape;3542;p47"/>
            <p:cNvSpPr/>
            <p:nvPr/>
          </p:nvSpPr>
          <p:spPr>
            <a:xfrm>
              <a:off x="6439049" y="2919855"/>
              <a:ext cx="168230" cy="562369"/>
            </a:xfrm>
            <a:custGeom>
              <a:avLst/>
              <a:gdLst/>
              <a:ahLst/>
              <a:cxnLst/>
              <a:rect l="l" t="t" r="r" b="b"/>
              <a:pathLst>
                <a:path w="665" h="2223" extrusionOk="0">
                  <a:moveTo>
                    <a:pt x="0" y="0"/>
                  </a:moveTo>
                  <a:lnTo>
                    <a:pt x="665" y="0"/>
                  </a:lnTo>
                  <a:lnTo>
                    <a:pt x="665" y="2223"/>
                  </a:lnTo>
                  <a:lnTo>
                    <a:pt x="0" y="222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3543" name="Google Shape;3543;p47"/>
          <p:cNvSpPr/>
          <p:nvPr/>
        </p:nvSpPr>
        <p:spPr>
          <a:xfrm>
            <a:off x="765125" y="2367425"/>
            <a:ext cx="3106332" cy="1394322"/>
          </a:xfrm>
          <a:custGeom>
            <a:avLst/>
            <a:gdLst/>
            <a:ahLst/>
            <a:cxnLst/>
            <a:rect l="l" t="t" r="r" b="b"/>
            <a:pathLst>
              <a:path w="13007" h="10904" fill="none" extrusionOk="0">
                <a:moveTo>
                  <a:pt x="0" y="10904"/>
                </a:moveTo>
                <a:lnTo>
                  <a:pt x="341" y="10608"/>
                </a:lnTo>
                <a:cubicBezTo>
                  <a:pt x="402" y="10554"/>
                  <a:pt x="457" y="10494"/>
                  <a:pt x="504" y="10428"/>
                </a:cubicBezTo>
                <a:lnTo>
                  <a:pt x="1130" y="9546"/>
                </a:lnTo>
                <a:cubicBezTo>
                  <a:pt x="1233" y="9402"/>
                  <a:pt x="1371" y="9286"/>
                  <a:pt x="1533" y="9212"/>
                </a:cubicBezTo>
                <a:lnTo>
                  <a:pt x="2303" y="8854"/>
                </a:lnTo>
                <a:cubicBezTo>
                  <a:pt x="2452" y="8785"/>
                  <a:pt x="2582" y="8681"/>
                  <a:pt x="2682" y="8551"/>
                </a:cubicBezTo>
                <a:lnTo>
                  <a:pt x="3677" y="7260"/>
                </a:lnTo>
                <a:cubicBezTo>
                  <a:pt x="3762" y="7150"/>
                  <a:pt x="3869" y="7058"/>
                  <a:pt x="3990" y="6990"/>
                </a:cubicBezTo>
                <a:lnTo>
                  <a:pt x="4860" y="6509"/>
                </a:lnTo>
                <a:cubicBezTo>
                  <a:pt x="4987" y="6439"/>
                  <a:pt x="5097" y="6343"/>
                  <a:pt x="5183" y="6227"/>
                </a:cubicBezTo>
                <a:lnTo>
                  <a:pt x="5626" y="5633"/>
                </a:lnTo>
                <a:cubicBezTo>
                  <a:pt x="5997" y="5135"/>
                  <a:pt x="6723" y="5082"/>
                  <a:pt x="7162" y="5520"/>
                </a:cubicBezTo>
                <a:lnTo>
                  <a:pt x="7162" y="5520"/>
                </a:lnTo>
                <a:cubicBezTo>
                  <a:pt x="7387" y="5743"/>
                  <a:pt x="7702" y="5850"/>
                  <a:pt x="8015" y="5808"/>
                </a:cubicBezTo>
                <a:lnTo>
                  <a:pt x="8263" y="5776"/>
                </a:lnTo>
                <a:cubicBezTo>
                  <a:pt x="8647" y="5725"/>
                  <a:pt x="8969" y="5462"/>
                  <a:pt x="9095" y="5096"/>
                </a:cubicBezTo>
                <a:lnTo>
                  <a:pt x="9978" y="2522"/>
                </a:lnTo>
                <a:cubicBezTo>
                  <a:pt x="10045" y="2328"/>
                  <a:pt x="10168" y="2158"/>
                  <a:pt x="10332" y="2036"/>
                </a:cubicBezTo>
                <a:lnTo>
                  <a:pt x="11273" y="1333"/>
                </a:lnTo>
                <a:cubicBezTo>
                  <a:pt x="11314" y="1302"/>
                  <a:pt x="11356" y="1275"/>
                  <a:pt x="11400" y="1252"/>
                </a:cubicBezTo>
                <a:lnTo>
                  <a:pt x="12364" y="733"/>
                </a:lnTo>
                <a:cubicBezTo>
                  <a:pt x="12506" y="657"/>
                  <a:pt x="12628" y="548"/>
                  <a:pt x="12719" y="415"/>
                </a:cubicBezTo>
                <a:lnTo>
                  <a:pt x="13007" y="0"/>
                </a:lnTo>
              </a:path>
            </a:pathLst>
          </a:custGeom>
          <a:noFill/>
          <a:ln w="19075" cap="rnd" cmpd="sng">
            <a:solidFill>
              <a:schemeClr val="dk2"/>
            </a:solidFill>
            <a:prstDash val="dot"/>
            <a:round/>
            <a:headEnd type="none" w="sm" len="sm"/>
            <a:tailEnd type="none" w="sm" len="sm"/>
          </a:ln>
        </p:spPr>
        <p:txBody>
          <a:bodyPr spcFirstLastPara="1" wrap="square" lIns="99350" tIns="54350" rIns="99350" bIns="54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44" name="Google Shape;3544;p47"/>
          <p:cNvSpPr/>
          <p:nvPr/>
        </p:nvSpPr>
        <p:spPr>
          <a:xfrm>
            <a:off x="765300" y="2622701"/>
            <a:ext cx="3106328" cy="1034045"/>
          </a:xfrm>
          <a:custGeom>
            <a:avLst/>
            <a:gdLst/>
            <a:ahLst/>
            <a:cxnLst/>
            <a:rect l="l" t="t" r="r" b="b"/>
            <a:pathLst>
              <a:path w="13227" h="4403" fill="none" extrusionOk="0">
                <a:moveTo>
                  <a:pt x="0" y="4403"/>
                </a:moveTo>
                <a:cubicBezTo>
                  <a:pt x="220" y="3664"/>
                  <a:pt x="667" y="2659"/>
                  <a:pt x="1497" y="2514"/>
                </a:cubicBezTo>
                <a:cubicBezTo>
                  <a:pt x="2831" y="2280"/>
                  <a:pt x="3256" y="3398"/>
                  <a:pt x="4192" y="3398"/>
                </a:cubicBezTo>
                <a:cubicBezTo>
                  <a:pt x="5128" y="3398"/>
                  <a:pt x="5418" y="381"/>
                  <a:pt x="6447" y="381"/>
                </a:cubicBezTo>
                <a:cubicBezTo>
                  <a:pt x="7548" y="381"/>
                  <a:pt x="7791" y="2931"/>
                  <a:pt x="8955" y="2931"/>
                </a:cubicBezTo>
                <a:cubicBezTo>
                  <a:pt x="10119" y="2931"/>
                  <a:pt x="10105" y="673"/>
                  <a:pt x="11512" y="673"/>
                </a:cubicBezTo>
                <a:cubicBezTo>
                  <a:pt x="12332" y="673"/>
                  <a:pt x="12897" y="306"/>
                  <a:pt x="13227" y="0"/>
                </a:cubicBezTo>
              </a:path>
            </a:pathLst>
          </a:custGeom>
          <a:noFill/>
          <a:ln w="9525" cap="rnd" cmpd="sng">
            <a:solidFill>
              <a:schemeClr val="accent1"/>
            </a:solidFill>
            <a:prstDash val="solid"/>
            <a:round/>
            <a:headEnd type="none" w="sm" len="sm"/>
            <a:tailEnd type="none" w="sm" len="sm"/>
          </a:ln>
        </p:spPr>
        <p:txBody>
          <a:bodyPr spcFirstLastPara="1" wrap="square" lIns="92150" tIns="47150" rIns="92150" bIns="47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3545" name="Google Shape;3545;p47"/>
          <p:cNvGrpSpPr/>
          <p:nvPr/>
        </p:nvGrpSpPr>
        <p:grpSpPr>
          <a:xfrm>
            <a:off x="713131" y="2824626"/>
            <a:ext cx="3106525" cy="742740"/>
            <a:chOff x="4382300" y="4001604"/>
            <a:chExt cx="4761687" cy="1138474"/>
          </a:xfrm>
        </p:grpSpPr>
        <p:sp>
          <p:nvSpPr>
            <p:cNvPr id="3546" name="Google Shape;3546;p47"/>
            <p:cNvSpPr/>
            <p:nvPr/>
          </p:nvSpPr>
          <p:spPr>
            <a:xfrm>
              <a:off x="4382300" y="4001604"/>
              <a:ext cx="4761687" cy="1138474"/>
            </a:xfrm>
            <a:custGeom>
              <a:avLst/>
              <a:gdLst/>
              <a:ahLst/>
              <a:cxnLst/>
              <a:rect l="l" t="t" r="r" b="b"/>
              <a:pathLst>
                <a:path w="13227" h="7891" fill="none" extrusionOk="0">
                  <a:moveTo>
                    <a:pt x="0" y="7891"/>
                  </a:moveTo>
                  <a:lnTo>
                    <a:pt x="599" y="7524"/>
                  </a:lnTo>
                  <a:lnTo>
                    <a:pt x="1428" y="6660"/>
                  </a:lnTo>
                  <a:lnTo>
                    <a:pt x="2673" y="6285"/>
                  </a:lnTo>
                  <a:lnTo>
                    <a:pt x="3917" y="5100"/>
                  </a:lnTo>
                  <a:lnTo>
                    <a:pt x="5162" y="4638"/>
                  </a:lnTo>
                  <a:lnTo>
                    <a:pt x="6407" y="3410"/>
                  </a:lnTo>
                  <a:lnTo>
                    <a:pt x="7650" y="4357"/>
                  </a:lnTo>
                  <a:lnTo>
                    <a:pt x="8895" y="3900"/>
                  </a:lnTo>
                  <a:lnTo>
                    <a:pt x="10139" y="1732"/>
                  </a:lnTo>
                  <a:lnTo>
                    <a:pt x="11384" y="1086"/>
                  </a:lnTo>
                  <a:lnTo>
                    <a:pt x="12628" y="641"/>
                  </a:lnTo>
                  <a:lnTo>
                    <a:pt x="13227" y="0"/>
                  </a:lnTo>
                </a:path>
              </a:pathLst>
            </a:custGeom>
            <a:noFill/>
            <a:ln w="9525" cap="rnd" cmpd="sng">
              <a:solidFill>
                <a:schemeClr val="accent1"/>
              </a:solidFill>
              <a:prstDash val="solid"/>
              <a:round/>
              <a:headEnd type="none" w="sm" len="sm"/>
              <a:tailEnd type="none" w="sm" len="sm"/>
            </a:ln>
          </p:spPr>
          <p:txBody>
            <a:bodyPr spcFirstLastPara="1" wrap="square" lIns="94675" tIns="49675" rIns="94675" bIns="496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47" name="Google Shape;3547;p47"/>
            <p:cNvSpPr/>
            <p:nvPr/>
          </p:nvSpPr>
          <p:spPr>
            <a:xfrm>
              <a:off x="4534455" y="5049488"/>
              <a:ext cx="75240" cy="75600"/>
            </a:xfrm>
            <a:custGeom>
              <a:avLst/>
              <a:gdLst/>
              <a:ahLst/>
              <a:cxnLst/>
              <a:rect l="l" t="t" r="r" b="b"/>
              <a:pathLst>
                <a:path w="209" h="210" extrusionOk="0">
                  <a:moveTo>
                    <a:pt x="209" y="105"/>
                  </a:moveTo>
                  <a:cubicBezTo>
                    <a:pt x="209" y="163"/>
                    <a:pt x="163" y="210"/>
                    <a:pt x="105" y="210"/>
                  </a:cubicBezTo>
                  <a:cubicBezTo>
                    <a:pt x="47" y="210"/>
                    <a:pt x="0" y="163"/>
                    <a:pt x="0" y="105"/>
                  </a:cubicBezTo>
                  <a:cubicBezTo>
                    <a:pt x="0" y="47"/>
                    <a:pt x="47" y="0"/>
                    <a:pt x="105" y="0"/>
                  </a:cubicBezTo>
                  <a:cubicBezTo>
                    <a:pt x="163" y="0"/>
                    <a:pt x="209" y="47"/>
                    <a:pt x="209" y="105"/>
                  </a:cubicBezTo>
                  <a:close/>
                </a:path>
              </a:pathLst>
            </a:custGeom>
            <a:solidFill>
              <a:schemeClr val="accent1"/>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48" name="Google Shape;3548;p47"/>
            <p:cNvSpPr/>
            <p:nvPr/>
          </p:nvSpPr>
          <p:spPr>
            <a:xfrm>
              <a:off x="5755280" y="4705593"/>
              <a:ext cx="75240" cy="75600"/>
            </a:xfrm>
            <a:custGeom>
              <a:avLst/>
              <a:gdLst/>
              <a:ahLst/>
              <a:cxnLst/>
              <a:rect l="l" t="t" r="r" b="b"/>
              <a:pathLst>
                <a:path w="209" h="210" extrusionOk="0">
                  <a:moveTo>
                    <a:pt x="209" y="105"/>
                  </a:moveTo>
                  <a:cubicBezTo>
                    <a:pt x="209" y="163"/>
                    <a:pt x="163" y="210"/>
                    <a:pt x="105" y="210"/>
                  </a:cubicBezTo>
                  <a:cubicBezTo>
                    <a:pt x="47" y="210"/>
                    <a:pt x="0" y="163"/>
                    <a:pt x="0" y="105"/>
                  </a:cubicBezTo>
                  <a:cubicBezTo>
                    <a:pt x="0" y="47"/>
                    <a:pt x="47" y="0"/>
                    <a:pt x="105" y="0"/>
                  </a:cubicBezTo>
                  <a:cubicBezTo>
                    <a:pt x="162" y="0"/>
                    <a:pt x="209" y="47"/>
                    <a:pt x="209" y="105"/>
                  </a:cubicBezTo>
                  <a:close/>
                </a:path>
              </a:pathLst>
            </a:custGeom>
            <a:solidFill>
              <a:schemeClr val="accent1"/>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49" name="Google Shape;3549;p47"/>
            <p:cNvSpPr/>
            <p:nvPr/>
          </p:nvSpPr>
          <p:spPr>
            <a:xfrm>
              <a:off x="5288720" y="4868868"/>
              <a:ext cx="75600" cy="75600"/>
            </a:xfrm>
            <a:custGeom>
              <a:avLst/>
              <a:gdLst/>
              <a:ahLst/>
              <a:cxnLst/>
              <a:rect l="l" t="t" r="r" b="b"/>
              <a:pathLst>
                <a:path w="210" h="210" extrusionOk="0">
                  <a:moveTo>
                    <a:pt x="210" y="105"/>
                  </a:moveTo>
                  <a:cubicBezTo>
                    <a:pt x="210" y="163"/>
                    <a:pt x="163" y="210"/>
                    <a:pt x="105" y="210"/>
                  </a:cubicBezTo>
                  <a:cubicBezTo>
                    <a:pt x="47" y="210"/>
                    <a:pt x="0" y="163"/>
                    <a:pt x="0" y="105"/>
                  </a:cubicBezTo>
                  <a:cubicBezTo>
                    <a:pt x="0" y="47"/>
                    <a:pt x="47" y="0"/>
                    <a:pt x="105" y="0"/>
                  </a:cubicBezTo>
                  <a:cubicBezTo>
                    <a:pt x="163" y="0"/>
                    <a:pt x="210" y="47"/>
                    <a:pt x="210" y="105"/>
                  </a:cubicBezTo>
                  <a:close/>
                </a:path>
              </a:pathLst>
            </a:custGeom>
            <a:solidFill>
              <a:schemeClr val="accent1"/>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50" name="Google Shape;3550;p47"/>
            <p:cNvSpPr/>
            <p:nvPr/>
          </p:nvSpPr>
          <p:spPr>
            <a:xfrm>
              <a:off x="6651695" y="4459023"/>
              <a:ext cx="75240" cy="75600"/>
            </a:xfrm>
            <a:custGeom>
              <a:avLst/>
              <a:gdLst/>
              <a:ahLst/>
              <a:cxnLst/>
              <a:rect l="l" t="t" r="r" b="b"/>
              <a:pathLst>
                <a:path w="209" h="210" extrusionOk="0">
                  <a:moveTo>
                    <a:pt x="209" y="105"/>
                  </a:moveTo>
                  <a:cubicBezTo>
                    <a:pt x="209" y="163"/>
                    <a:pt x="163" y="210"/>
                    <a:pt x="105" y="210"/>
                  </a:cubicBezTo>
                  <a:cubicBezTo>
                    <a:pt x="47" y="210"/>
                    <a:pt x="0" y="163"/>
                    <a:pt x="0" y="105"/>
                  </a:cubicBezTo>
                  <a:cubicBezTo>
                    <a:pt x="0" y="47"/>
                    <a:pt x="47" y="0"/>
                    <a:pt x="105" y="0"/>
                  </a:cubicBezTo>
                  <a:cubicBezTo>
                    <a:pt x="162" y="0"/>
                    <a:pt x="209" y="47"/>
                    <a:pt x="209" y="105"/>
                  </a:cubicBezTo>
                  <a:close/>
                </a:path>
              </a:pathLst>
            </a:custGeom>
            <a:solidFill>
              <a:schemeClr val="accent1"/>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51" name="Google Shape;3551;p47"/>
            <p:cNvSpPr/>
            <p:nvPr/>
          </p:nvSpPr>
          <p:spPr>
            <a:xfrm>
              <a:off x="6203360" y="4629998"/>
              <a:ext cx="75600" cy="75600"/>
            </a:xfrm>
            <a:custGeom>
              <a:avLst/>
              <a:gdLst/>
              <a:ahLst/>
              <a:cxnLst/>
              <a:rect l="l" t="t" r="r" b="b"/>
              <a:pathLst>
                <a:path w="210" h="210" extrusionOk="0">
                  <a:moveTo>
                    <a:pt x="210" y="105"/>
                  </a:moveTo>
                  <a:cubicBezTo>
                    <a:pt x="210" y="163"/>
                    <a:pt x="163" y="210"/>
                    <a:pt x="105" y="210"/>
                  </a:cubicBezTo>
                  <a:cubicBezTo>
                    <a:pt x="47" y="210"/>
                    <a:pt x="0" y="163"/>
                    <a:pt x="0" y="105"/>
                  </a:cubicBezTo>
                  <a:cubicBezTo>
                    <a:pt x="0" y="47"/>
                    <a:pt x="47" y="0"/>
                    <a:pt x="105" y="0"/>
                  </a:cubicBezTo>
                  <a:cubicBezTo>
                    <a:pt x="163" y="0"/>
                    <a:pt x="210" y="47"/>
                    <a:pt x="210" y="105"/>
                  </a:cubicBezTo>
                  <a:close/>
                </a:path>
              </a:pathLst>
            </a:custGeom>
            <a:solidFill>
              <a:schemeClr val="accent1"/>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52" name="Google Shape;3552;p47"/>
            <p:cNvSpPr/>
            <p:nvPr/>
          </p:nvSpPr>
          <p:spPr>
            <a:xfrm>
              <a:off x="7110760" y="4585248"/>
              <a:ext cx="75240" cy="75600"/>
            </a:xfrm>
            <a:custGeom>
              <a:avLst/>
              <a:gdLst/>
              <a:ahLst/>
              <a:cxnLst/>
              <a:rect l="l" t="t" r="r" b="b"/>
              <a:pathLst>
                <a:path w="209" h="210" extrusionOk="0">
                  <a:moveTo>
                    <a:pt x="209" y="105"/>
                  </a:moveTo>
                  <a:cubicBezTo>
                    <a:pt x="209" y="163"/>
                    <a:pt x="163" y="210"/>
                    <a:pt x="105" y="210"/>
                  </a:cubicBezTo>
                  <a:cubicBezTo>
                    <a:pt x="47" y="210"/>
                    <a:pt x="0" y="163"/>
                    <a:pt x="0" y="105"/>
                  </a:cubicBezTo>
                  <a:cubicBezTo>
                    <a:pt x="0" y="47"/>
                    <a:pt x="47" y="0"/>
                    <a:pt x="105" y="0"/>
                  </a:cubicBezTo>
                  <a:cubicBezTo>
                    <a:pt x="163" y="0"/>
                    <a:pt x="209" y="47"/>
                    <a:pt x="209" y="105"/>
                  </a:cubicBezTo>
                  <a:close/>
                </a:path>
              </a:pathLst>
            </a:custGeom>
            <a:solidFill>
              <a:schemeClr val="accent1"/>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53" name="Google Shape;3553;p47"/>
            <p:cNvSpPr/>
            <p:nvPr/>
          </p:nvSpPr>
          <p:spPr>
            <a:xfrm>
              <a:off x="7547290" y="4522320"/>
              <a:ext cx="75600" cy="75240"/>
            </a:xfrm>
            <a:custGeom>
              <a:avLst/>
              <a:gdLst/>
              <a:ahLst/>
              <a:cxnLst/>
              <a:rect l="l" t="t" r="r" b="b"/>
              <a:pathLst>
                <a:path w="210" h="209" extrusionOk="0">
                  <a:moveTo>
                    <a:pt x="210" y="105"/>
                  </a:moveTo>
                  <a:cubicBezTo>
                    <a:pt x="210" y="163"/>
                    <a:pt x="163" y="209"/>
                    <a:pt x="105" y="209"/>
                  </a:cubicBezTo>
                  <a:cubicBezTo>
                    <a:pt x="47" y="209"/>
                    <a:pt x="0" y="163"/>
                    <a:pt x="0" y="105"/>
                  </a:cubicBezTo>
                  <a:cubicBezTo>
                    <a:pt x="0" y="47"/>
                    <a:pt x="47" y="0"/>
                    <a:pt x="105" y="0"/>
                  </a:cubicBezTo>
                  <a:cubicBezTo>
                    <a:pt x="163" y="0"/>
                    <a:pt x="210" y="47"/>
                    <a:pt x="210" y="105"/>
                  </a:cubicBezTo>
                  <a:close/>
                </a:path>
              </a:pathLst>
            </a:custGeom>
            <a:solidFill>
              <a:schemeClr val="accent1"/>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54" name="Google Shape;3554;p47"/>
            <p:cNvSpPr/>
            <p:nvPr/>
          </p:nvSpPr>
          <p:spPr>
            <a:xfrm>
              <a:off x="4856440" y="4924885"/>
              <a:ext cx="75600" cy="75600"/>
            </a:xfrm>
            <a:custGeom>
              <a:avLst/>
              <a:gdLst/>
              <a:ahLst/>
              <a:cxnLst/>
              <a:rect l="l" t="t" r="r" b="b"/>
              <a:pathLst>
                <a:path w="210" h="210" extrusionOk="0">
                  <a:moveTo>
                    <a:pt x="210" y="105"/>
                  </a:moveTo>
                  <a:cubicBezTo>
                    <a:pt x="210" y="163"/>
                    <a:pt x="163" y="210"/>
                    <a:pt x="105" y="210"/>
                  </a:cubicBezTo>
                  <a:cubicBezTo>
                    <a:pt x="47" y="210"/>
                    <a:pt x="0" y="163"/>
                    <a:pt x="0" y="105"/>
                  </a:cubicBezTo>
                  <a:cubicBezTo>
                    <a:pt x="0" y="47"/>
                    <a:pt x="47" y="0"/>
                    <a:pt x="105" y="0"/>
                  </a:cubicBezTo>
                  <a:cubicBezTo>
                    <a:pt x="163" y="0"/>
                    <a:pt x="210" y="47"/>
                    <a:pt x="210" y="105"/>
                  </a:cubicBezTo>
                  <a:close/>
                </a:path>
              </a:pathLst>
            </a:custGeom>
            <a:solidFill>
              <a:schemeClr val="accent1"/>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55" name="Google Shape;3555;p47"/>
            <p:cNvSpPr/>
            <p:nvPr/>
          </p:nvSpPr>
          <p:spPr>
            <a:xfrm>
              <a:off x="8453340" y="4122393"/>
              <a:ext cx="75240" cy="75600"/>
            </a:xfrm>
            <a:custGeom>
              <a:avLst/>
              <a:gdLst/>
              <a:ahLst/>
              <a:cxnLst/>
              <a:rect l="l" t="t" r="r" b="b"/>
              <a:pathLst>
                <a:path w="209" h="210" extrusionOk="0">
                  <a:moveTo>
                    <a:pt x="209" y="105"/>
                  </a:moveTo>
                  <a:cubicBezTo>
                    <a:pt x="209" y="163"/>
                    <a:pt x="162" y="210"/>
                    <a:pt x="104" y="210"/>
                  </a:cubicBezTo>
                  <a:cubicBezTo>
                    <a:pt x="46" y="210"/>
                    <a:pt x="0" y="163"/>
                    <a:pt x="0" y="105"/>
                  </a:cubicBezTo>
                  <a:cubicBezTo>
                    <a:pt x="0" y="47"/>
                    <a:pt x="46" y="0"/>
                    <a:pt x="104" y="0"/>
                  </a:cubicBezTo>
                  <a:cubicBezTo>
                    <a:pt x="162" y="0"/>
                    <a:pt x="209" y="47"/>
                    <a:pt x="209" y="105"/>
                  </a:cubicBezTo>
                  <a:close/>
                </a:path>
              </a:pathLst>
            </a:custGeom>
            <a:solidFill>
              <a:schemeClr val="accent1"/>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56" name="Google Shape;3556;p47"/>
            <p:cNvSpPr/>
            <p:nvPr/>
          </p:nvSpPr>
          <p:spPr>
            <a:xfrm>
              <a:off x="7999980" y="4219077"/>
              <a:ext cx="75240" cy="75240"/>
            </a:xfrm>
            <a:custGeom>
              <a:avLst/>
              <a:gdLst/>
              <a:ahLst/>
              <a:cxnLst/>
              <a:rect l="l" t="t" r="r" b="b"/>
              <a:pathLst>
                <a:path w="209" h="209" extrusionOk="0">
                  <a:moveTo>
                    <a:pt x="209" y="104"/>
                  </a:moveTo>
                  <a:cubicBezTo>
                    <a:pt x="209" y="162"/>
                    <a:pt x="163" y="209"/>
                    <a:pt x="105" y="209"/>
                  </a:cubicBezTo>
                  <a:cubicBezTo>
                    <a:pt x="47" y="209"/>
                    <a:pt x="0" y="162"/>
                    <a:pt x="0" y="104"/>
                  </a:cubicBezTo>
                  <a:cubicBezTo>
                    <a:pt x="0" y="46"/>
                    <a:pt x="47" y="0"/>
                    <a:pt x="105" y="0"/>
                  </a:cubicBezTo>
                  <a:cubicBezTo>
                    <a:pt x="162" y="0"/>
                    <a:pt x="209" y="46"/>
                    <a:pt x="209" y="104"/>
                  </a:cubicBezTo>
                  <a:close/>
                </a:path>
              </a:pathLst>
            </a:custGeom>
            <a:solidFill>
              <a:schemeClr val="accent1"/>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57" name="Google Shape;3557;p47"/>
            <p:cNvSpPr/>
            <p:nvPr/>
          </p:nvSpPr>
          <p:spPr>
            <a:xfrm>
              <a:off x="8897355" y="4056933"/>
              <a:ext cx="75240" cy="75600"/>
            </a:xfrm>
            <a:custGeom>
              <a:avLst/>
              <a:gdLst/>
              <a:ahLst/>
              <a:cxnLst/>
              <a:rect l="l" t="t" r="r" b="b"/>
              <a:pathLst>
                <a:path w="209" h="210" extrusionOk="0">
                  <a:moveTo>
                    <a:pt x="209" y="105"/>
                  </a:moveTo>
                  <a:cubicBezTo>
                    <a:pt x="209" y="163"/>
                    <a:pt x="162" y="210"/>
                    <a:pt x="104" y="210"/>
                  </a:cubicBezTo>
                  <a:cubicBezTo>
                    <a:pt x="46" y="210"/>
                    <a:pt x="0" y="163"/>
                    <a:pt x="0" y="105"/>
                  </a:cubicBezTo>
                  <a:cubicBezTo>
                    <a:pt x="0" y="47"/>
                    <a:pt x="46" y="0"/>
                    <a:pt x="104" y="0"/>
                  </a:cubicBezTo>
                  <a:cubicBezTo>
                    <a:pt x="162" y="0"/>
                    <a:pt x="209" y="47"/>
                    <a:pt x="209" y="105"/>
                  </a:cubicBezTo>
                  <a:close/>
                </a:path>
              </a:pathLst>
            </a:custGeom>
            <a:solidFill>
              <a:schemeClr val="accent1"/>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558" name="Google Shape;3558;p47"/>
          <p:cNvGrpSpPr/>
          <p:nvPr/>
        </p:nvGrpSpPr>
        <p:grpSpPr>
          <a:xfrm>
            <a:off x="719950" y="4116689"/>
            <a:ext cx="7704109" cy="487323"/>
            <a:chOff x="139" y="34"/>
            <a:chExt cx="9148686" cy="578699"/>
          </a:xfrm>
        </p:grpSpPr>
        <p:sp>
          <p:nvSpPr>
            <p:cNvPr id="3559" name="Google Shape;3559;p47"/>
            <p:cNvSpPr/>
            <p:nvPr/>
          </p:nvSpPr>
          <p:spPr>
            <a:xfrm>
              <a:off x="139" y="94774"/>
              <a:ext cx="4327068"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1"/>
              </a:solidFill>
              <a:prstDash val="solid"/>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60" name="Google Shape;3560;p47"/>
            <p:cNvSpPr/>
            <p:nvPr/>
          </p:nvSpPr>
          <p:spPr>
            <a:xfrm>
              <a:off x="139" y="196739"/>
              <a:ext cx="4327068"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1"/>
              </a:solidFill>
              <a:prstDash val="solid"/>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61" name="Google Shape;3561;p47"/>
            <p:cNvSpPr/>
            <p:nvPr/>
          </p:nvSpPr>
          <p:spPr>
            <a:xfrm>
              <a:off x="139" y="298703"/>
              <a:ext cx="4327068"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1"/>
              </a:solidFill>
              <a:prstDash val="solid"/>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62" name="Google Shape;3562;p47"/>
            <p:cNvSpPr/>
            <p:nvPr/>
          </p:nvSpPr>
          <p:spPr>
            <a:xfrm>
              <a:off x="139" y="400668"/>
              <a:ext cx="4327068"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1"/>
              </a:solidFill>
              <a:prstDash val="solid"/>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63" name="Google Shape;3563;p47"/>
            <p:cNvSpPr/>
            <p:nvPr/>
          </p:nvSpPr>
          <p:spPr>
            <a:xfrm>
              <a:off x="139" y="502231"/>
              <a:ext cx="4327068"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1"/>
              </a:solidFill>
              <a:prstDash val="solid"/>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64" name="Google Shape;3564;p47"/>
            <p:cNvSpPr/>
            <p:nvPr/>
          </p:nvSpPr>
          <p:spPr>
            <a:xfrm>
              <a:off x="4270214"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65" name="Google Shape;3565;p47"/>
            <p:cNvSpPr/>
            <p:nvPr/>
          </p:nvSpPr>
          <p:spPr>
            <a:xfrm>
              <a:off x="4168651"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66" name="Google Shape;3566;p47"/>
            <p:cNvSpPr/>
            <p:nvPr/>
          </p:nvSpPr>
          <p:spPr>
            <a:xfrm>
              <a:off x="4066686"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67" name="Google Shape;3567;p47"/>
            <p:cNvSpPr/>
            <p:nvPr/>
          </p:nvSpPr>
          <p:spPr>
            <a:xfrm>
              <a:off x="3964721"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68" name="Google Shape;3568;p47"/>
            <p:cNvSpPr/>
            <p:nvPr/>
          </p:nvSpPr>
          <p:spPr>
            <a:xfrm>
              <a:off x="3862757"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69" name="Google Shape;3569;p47"/>
            <p:cNvSpPr/>
            <p:nvPr/>
          </p:nvSpPr>
          <p:spPr>
            <a:xfrm>
              <a:off x="3760792"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70" name="Google Shape;3570;p47"/>
            <p:cNvSpPr/>
            <p:nvPr/>
          </p:nvSpPr>
          <p:spPr>
            <a:xfrm>
              <a:off x="3658827"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71" name="Google Shape;3571;p47"/>
            <p:cNvSpPr/>
            <p:nvPr/>
          </p:nvSpPr>
          <p:spPr>
            <a:xfrm>
              <a:off x="3556863"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72" name="Google Shape;3572;p47"/>
            <p:cNvSpPr/>
            <p:nvPr/>
          </p:nvSpPr>
          <p:spPr>
            <a:xfrm>
              <a:off x="3455299"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73" name="Google Shape;3573;p47"/>
            <p:cNvSpPr/>
            <p:nvPr/>
          </p:nvSpPr>
          <p:spPr>
            <a:xfrm>
              <a:off x="3353335"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74" name="Google Shape;3574;p47"/>
            <p:cNvSpPr/>
            <p:nvPr/>
          </p:nvSpPr>
          <p:spPr>
            <a:xfrm>
              <a:off x="3251370"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75" name="Google Shape;3575;p47"/>
            <p:cNvSpPr/>
            <p:nvPr/>
          </p:nvSpPr>
          <p:spPr>
            <a:xfrm>
              <a:off x="3149405"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76" name="Google Shape;3576;p47"/>
            <p:cNvSpPr/>
            <p:nvPr/>
          </p:nvSpPr>
          <p:spPr>
            <a:xfrm>
              <a:off x="3047842"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77" name="Google Shape;3577;p47"/>
            <p:cNvSpPr/>
            <p:nvPr/>
          </p:nvSpPr>
          <p:spPr>
            <a:xfrm>
              <a:off x="2945877"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78" name="Google Shape;3578;p47"/>
            <p:cNvSpPr/>
            <p:nvPr/>
          </p:nvSpPr>
          <p:spPr>
            <a:xfrm>
              <a:off x="2843913"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79" name="Google Shape;3579;p47"/>
            <p:cNvSpPr/>
            <p:nvPr/>
          </p:nvSpPr>
          <p:spPr>
            <a:xfrm>
              <a:off x="2741948"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80" name="Google Shape;3580;p47"/>
            <p:cNvSpPr/>
            <p:nvPr/>
          </p:nvSpPr>
          <p:spPr>
            <a:xfrm>
              <a:off x="2640385"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81" name="Google Shape;3581;p47"/>
            <p:cNvSpPr/>
            <p:nvPr/>
          </p:nvSpPr>
          <p:spPr>
            <a:xfrm>
              <a:off x="2538822"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82" name="Google Shape;3582;p47"/>
            <p:cNvSpPr/>
            <p:nvPr/>
          </p:nvSpPr>
          <p:spPr>
            <a:xfrm>
              <a:off x="2436857"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83" name="Google Shape;3583;p47"/>
            <p:cNvSpPr/>
            <p:nvPr/>
          </p:nvSpPr>
          <p:spPr>
            <a:xfrm>
              <a:off x="2334892"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84" name="Google Shape;3584;p47"/>
            <p:cNvSpPr/>
            <p:nvPr/>
          </p:nvSpPr>
          <p:spPr>
            <a:xfrm>
              <a:off x="2232928"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85" name="Google Shape;3585;p47"/>
            <p:cNvSpPr/>
            <p:nvPr/>
          </p:nvSpPr>
          <p:spPr>
            <a:xfrm>
              <a:off x="2130963"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86" name="Google Shape;3586;p47"/>
            <p:cNvSpPr/>
            <p:nvPr/>
          </p:nvSpPr>
          <p:spPr>
            <a:xfrm>
              <a:off x="2028998"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87" name="Google Shape;3587;p47"/>
            <p:cNvSpPr/>
            <p:nvPr/>
          </p:nvSpPr>
          <p:spPr>
            <a:xfrm>
              <a:off x="1927435"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88" name="Google Shape;3588;p47"/>
            <p:cNvSpPr/>
            <p:nvPr/>
          </p:nvSpPr>
          <p:spPr>
            <a:xfrm>
              <a:off x="1825470"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89" name="Google Shape;3589;p47"/>
            <p:cNvSpPr/>
            <p:nvPr/>
          </p:nvSpPr>
          <p:spPr>
            <a:xfrm>
              <a:off x="1723506"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90" name="Google Shape;3590;p47"/>
            <p:cNvSpPr/>
            <p:nvPr/>
          </p:nvSpPr>
          <p:spPr>
            <a:xfrm>
              <a:off x="1621541"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91" name="Google Shape;3591;p47"/>
            <p:cNvSpPr/>
            <p:nvPr/>
          </p:nvSpPr>
          <p:spPr>
            <a:xfrm>
              <a:off x="1519576"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92" name="Google Shape;3592;p47"/>
            <p:cNvSpPr/>
            <p:nvPr/>
          </p:nvSpPr>
          <p:spPr>
            <a:xfrm>
              <a:off x="1418013"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93" name="Google Shape;3593;p47"/>
            <p:cNvSpPr/>
            <p:nvPr/>
          </p:nvSpPr>
          <p:spPr>
            <a:xfrm>
              <a:off x="1316048"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94" name="Google Shape;3594;p47"/>
            <p:cNvSpPr/>
            <p:nvPr/>
          </p:nvSpPr>
          <p:spPr>
            <a:xfrm>
              <a:off x="1214084"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95" name="Google Shape;3595;p47"/>
            <p:cNvSpPr/>
            <p:nvPr/>
          </p:nvSpPr>
          <p:spPr>
            <a:xfrm>
              <a:off x="1112119"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96" name="Google Shape;3596;p47"/>
            <p:cNvSpPr/>
            <p:nvPr/>
          </p:nvSpPr>
          <p:spPr>
            <a:xfrm>
              <a:off x="1010154"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97" name="Google Shape;3597;p47"/>
            <p:cNvSpPr/>
            <p:nvPr/>
          </p:nvSpPr>
          <p:spPr>
            <a:xfrm>
              <a:off x="908591"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98" name="Google Shape;3598;p47"/>
            <p:cNvSpPr/>
            <p:nvPr/>
          </p:nvSpPr>
          <p:spPr>
            <a:xfrm>
              <a:off x="806626"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599" name="Google Shape;3599;p47"/>
            <p:cNvSpPr/>
            <p:nvPr/>
          </p:nvSpPr>
          <p:spPr>
            <a:xfrm>
              <a:off x="704662"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00" name="Google Shape;3600;p47"/>
            <p:cNvSpPr/>
            <p:nvPr/>
          </p:nvSpPr>
          <p:spPr>
            <a:xfrm>
              <a:off x="602697"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01" name="Google Shape;3601;p47"/>
            <p:cNvSpPr/>
            <p:nvPr/>
          </p:nvSpPr>
          <p:spPr>
            <a:xfrm>
              <a:off x="500732"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02" name="Google Shape;3602;p47"/>
            <p:cNvSpPr/>
            <p:nvPr/>
          </p:nvSpPr>
          <p:spPr>
            <a:xfrm>
              <a:off x="398768"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03" name="Google Shape;3603;p47"/>
            <p:cNvSpPr/>
            <p:nvPr/>
          </p:nvSpPr>
          <p:spPr>
            <a:xfrm>
              <a:off x="297204"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04" name="Google Shape;3604;p47"/>
            <p:cNvSpPr/>
            <p:nvPr/>
          </p:nvSpPr>
          <p:spPr>
            <a:xfrm>
              <a:off x="195240"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05" name="Google Shape;3605;p47"/>
            <p:cNvSpPr/>
            <p:nvPr/>
          </p:nvSpPr>
          <p:spPr>
            <a:xfrm>
              <a:off x="93275"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06" name="Google Shape;3606;p47"/>
            <p:cNvSpPr/>
            <p:nvPr/>
          </p:nvSpPr>
          <p:spPr>
            <a:xfrm>
              <a:off x="4274943" y="94774"/>
              <a:ext cx="4327068"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1"/>
              </a:solidFill>
              <a:prstDash val="solid"/>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07" name="Google Shape;3607;p47"/>
            <p:cNvSpPr/>
            <p:nvPr/>
          </p:nvSpPr>
          <p:spPr>
            <a:xfrm>
              <a:off x="4274943" y="196739"/>
              <a:ext cx="4327068"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1"/>
              </a:solidFill>
              <a:prstDash val="solid"/>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08" name="Google Shape;3608;p47"/>
            <p:cNvSpPr/>
            <p:nvPr/>
          </p:nvSpPr>
          <p:spPr>
            <a:xfrm>
              <a:off x="4274943" y="298703"/>
              <a:ext cx="4327068"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1"/>
              </a:solidFill>
              <a:prstDash val="solid"/>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09" name="Google Shape;3609;p47"/>
            <p:cNvSpPr/>
            <p:nvPr/>
          </p:nvSpPr>
          <p:spPr>
            <a:xfrm>
              <a:off x="4274943" y="400668"/>
              <a:ext cx="4327068"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1"/>
              </a:solidFill>
              <a:prstDash val="solid"/>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10" name="Google Shape;3610;p47"/>
            <p:cNvSpPr/>
            <p:nvPr/>
          </p:nvSpPr>
          <p:spPr>
            <a:xfrm>
              <a:off x="4274943" y="502231"/>
              <a:ext cx="4327068"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1"/>
              </a:solidFill>
              <a:prstDash val="solid"/>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11" name="Google Shape;3611;p47"/>
            <p:cNvSpPr/>
            <p:nvPr/>
          </p:nvSpPr>
          <p:spPr>
            <a:xfrm>
              <a:off x="8545015"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12" name="Google Shape;3612;p47"/>
            <p:cNvSpPr/>
            <p:nvPr/>
          </p:nvSpPr>
          <p:spPr>
            <a:xfrm>
              <a:off x="8443452"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13" name="Google Shape;3613;p47"/>
            <p:cNvSpPr/>
            <p:nvPr/>
          </p:nvSpPr>
          <p:spPr>
            <a:xfrm>
              <a:off x="8341488"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14" name="Google Shape;3614;p47"/>
            <p:cNvSpPr/>
            <p:nvPr/>
          </p:nvSpPr>
          <p:spPr>
            <a:xfrm>
              <a:off x="8239523"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15" name="Google Shape;3615;p47"/>
            <p:cNvSpPr/>
            <p:nvPr/>
          </p:nvSpPr>
          <p:spPr>
            <a:xfrm>
              <a:off x="8137558"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16" name="Google Shape;3616;p47"/>
            <p:cNvSpPr/>
            <p:nvPr/>
          </p:nvSpPr>
          <p:spPr>
            <a:xfrm>
              <a:off x="8035594"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17" name="Google Shape;3617;p47"/>
            <p:cNvSpPr/>
            <p:nvPr/>
          </p:nvSpPr>
          <p:spPr>
            <a:xfrm>
              <a:off x="7933629"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18" name="Google Shape;3618;p47"/>
            <p:cNvSpPr/>
            <p:nvPr/>
          </p:nvSpPr>
          <p:spPr>
            <a:xfrm>
              <a:off x="7831664"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19" name="Google Shape;3619;p47"/>
            <p:cNvSpPr/>
            <p:nvPr/>
          </p:nvSpPr>
          <p:spPr>
            <a:xfrm>
              <a:off x="7730101"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20" name="Google Shape;3620;p47"/>
            <p:cNvSpPr/>
            <p:nvPr/>
          </p:nvSpPr>
          <p:spPr>
            <a:xfrm>
              <a:off x="7628136"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21" name="Google Shape;3621;p47"/>
            <p:cNvSpPr/>
            <p:nvPr/>
          </p:nvSpPr>
          <p:spPr>
            <a:xfrm>
              <a:off x="7526172"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22" name="Google Shape;3622;p47"/>
            <p:cNvSpPr/>
            <p:nvPr/>
          </p:nvSpPr>
          <p:spPr>
            <a:xfrm>
              <a:off x="7424207"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23" name="Google Shape;3623;p47"/>
            <p:cNvSpPr/>
            <p:nvPr/>
          </p:nvSpPr>
          <p:spPr>
            <a:xfrm>
              <a:off x="7322644"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24" name="Google Shape;3624;p47"/>
            <p:cNvSpPr/>
            <p:nvPr/>
          </p:nvSpPr>
          <p:spPr>
            <a:xfrm>
              <a:off x="7220679"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25" name="Google Shape;3625;p47"/>
            <p:cNvSpPr/>
            <p:nvPr/>
          </p:nvSpPr>
          <p:spPr>
            <a:xfrm>
              <a:off x="7118714"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26" name="Google Shape;3626;p47"/>
            <p:cNvSpPr/>
            <p:nvPr/>
          </p:nvSpPr>
          <p:spPr>
            <a:xfrm>
              <a:off x="7016750"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27" name="Google Shape;3627;p47"/>
            <p:cNvSpPr/>
            <p:nvPr/>
          </p:nvSpPr>
          <p:spPr>
            <a:xfrm>
              <a:off x="6915186"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28" name="Google Shape;3628;p47"/>
            <p:cNvSpPr/>
            <p:nvPr/>
          </p:nvSpPr>
          <p:spPr>
            <a:xfrm>
              <a:off x="6813623"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29" name="Google Shape;3629;p47"/>
            <p:cNvSpPr/>
            <p:nvPr/>
          </p:nvSpPr>
          <p:spPr>
            <a:xfrm>
              <a:off x="6711658"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30" name="Google Shape;3630;p47"/>
            <p:cNvSpPr/>
            <p:nvPr/>
          </p:nvSpPr>
          <p:spPr>
            <a:xfrm>
              <a:off x="6609694"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31" name="Google Shape;3631;p47"/>
            <p:cNvSpPr/>
            <p:nvPr/>
          </p:nvSpPr>
          <p:spPr>
            <a:xfrm>
              <a:off x="6507729"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32" name="Google Shape;3632;p47"/>
            <p:cNvSpPr/>
            <p:nvPr/>
          </p:nvSpPr>
          <p:spPr>
            <a:xfrm>
              <a:off x="6405764"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33" name="Google Shape;3633;p47"/>
            <p:cNvSpPr/>
            <p:nvPr/>
          </p:nvSpPr>
          <p:spPr>
            <a:xfrm>
              <a:off x="6303800"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34" name="Google Shape;3634;p47"/>
            <p:cNvSpPr/>
            <p:nvPr/>
          </p:nvSpPr>
          <p:spPr>
            <a:xfrm>
              <a:off x="6202236"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35" name="Google Shape;3635;p47"/>
            <p:cNvSpPr/>
            <p:nvPr/>
          </p:nvSpPr>
          <p:spPr>
            <a:xfrm>
              <a:off x="6100272"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36" name="Google Shape;3636;p47"/>
            <p:cNvSpPr/>
            <p:nvPr/>
          </p:nvSpPr>
          <p:spPr>
            <a:xfrm>
              <a:off x="5998307"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37" name="Google Shape;3637;p47"/>
            <p:cNvSpPr/>
            <p:nvPr/>
          </p:nvSpPr>
          <p:spPr>
            <a:xfrm>
              <a:off x="5896342"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38" name="Google Shape;3638;p47"/>
            <p:cNvSpPr/>
            <p:nvPr/>
          </p:nvSpPr>
          <p:spPr>
            <a:xfrm>
              <a:off x="5794378"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39" name="Google Shape;3639;p47"/>
            <p:cNvSpPr/>
            <p:nvPr/>
          </p:nvSpPr>
          <p:spPr>
            <a:xfrm>
              <a:off x="5692814"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40" name="Google Shape;3640;p47"/>
            <p:cNvSpPr/>
            <p:nvPr/>
          </p:nvSpPr>
          <p:spPr>
            <a:xfrm>
              <a:off x="5590850"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41" name="Google Shape;3641;p47"/>
            <p:cNvSpPr/>
            <p:nvPr/>
          </p:nvSpPr>
          <p:spPr>
            <a:xfrm>
              <a:off x="5488885"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42" name="Google Shape;3642;p47"/>
            <p:cNvSpPr/>
            <p:nvPr/>
          </p:nvSpPr>
          <p:spPr>
            <a:xfrm>
              <a:off x="5386920"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43" name="Google Shape;3643;p47"/>
            <p:cNvSpPr/>
            <p:nvPr/>
          </p:nvSpPr>
          <p:spPr>
            <a:xfrm>
              <a:off x="5284956"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44" name="Google Shape;3644;p47"/>
            <p:cNvSpPr/>
            <p:nvPr/>
          </p:nvSpPr>
          <p:spPr>
            <a:xfrm>
              <a:off x="5183392"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45" name="Google Shape;3645;p47"/>
            <p:cNvSpPr/>
            <p:nvPr/>
          </p:nvSpPr>
          <p:spPr>
            <a:xfrm>
              <a:off x="5081428"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46" name="Google Shape;3646;p47"/>
            <p:cNvSpPr/>
            <p:nvPr/>
          </p:nvSpPr>
          <p:spPr>
            <a:xfrm>
              <a:off x="4979463"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47" name="Google Shape;3647;p47"/>
            <p:cNvSpPr/>
            <p:nvPr/>
          </p:nvSpPr>
          <p:spPr>
            <a:xfrm>
              <a:off x="4877498"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48" name="Google Shape;3648;p47"/>
            <p:cNvSpPr/>
            <p:nvPr/>
          </p:nvSpPr>
          <p:spPr>
            <a:xfrm>
              <a:off x="4775534"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49" name="Google Shape;3649;p47"/>
            <p:cNvSpPr/>
            <p:nvPr/>
          </p:nvSpPr>
          <p:spPr>
            <a:xfrm>
              <a:off x="4673569"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50" name="Google Shape;3650;p47"/>
            <p:cNvSpPr/>
            <p:nvPr/>
          </p:nvSpPr>
          <p:spPr>
            <a:xfrm>
              <a:off x="4572006"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51" name="Google Shape;3651;p47"/>
            <p:cNvSpPr/>
            <p:nvPr/>
          </p:nvSpPr>
          <p:spPr>
            <a:xfrm>
              <a:off x="4470041"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52" name="Google Shape;3652;p47"/>
            <p:cNvSpPr/>
            <p:nvPr/>
          </p:nvSpPr>
          <p:spPr>
            <a:xfrm>
              <a:off x="4368076"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53" name="Google Shape;3653;p47"/>
            <p:cNvSpPr/>
            <p:nvPr/>
          </p:nvSpPr>
          <p:spPr>
            <a:xfrm>
              <a:off x="8546273" y="94775"/>
              <a:ext cx="602546"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1"/>
              </a:solidFill>
              <a:prstDash val="solid"/>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54" name="Google Shape;3654;p47"/>
            <p:cNvSpPr/>
            <p:nvPr/>
          </p:nvSpPr>
          <p:spPr>
            <a:xfrm>
              <a:off x="8546273" y="196740"/>
              <a:ext cx="602546"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1"/>
              </a:solidFill>
              <a:prstDash val="solid"/>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55" name="Google Shape;3655;p47"/>
            <p:cNvSpPr/>
            <p:nvPr/>
          </p:nvSpPr>
          <p:spPr>
            <a:xfrm>
              <a:off x="8546273" y="298704"/>
              <a:ext cx="602546"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1"/>
              </a:solidFill>
              <a:prstDash val="solid"/>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56" name="Google Shape;3656;p47"/>
            <p:cNvSpPr/>
            <p:nvPr/>
          </p:nvSpPr>
          <p:spPr>
            <a:xfrm>
              <a:off x="8546273" y="400669"/>
              <a:ext cx="602546"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1"/>
              </a:solidFill>
              <a:prstDash val="solid"/>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57" name="Google Shape;3657;p47"/>
            <p:cNvSpPr/>
            <p:nvPr/>
          </p:nvSpPr>
          <p:spPr>
            <a:xfrm>
              <a:off x="8546273" y="502232"/>
              <a:ext cx="602546" cy="0"/>
            </a:xfrm>
            <a:custGeom>
              <a:avLst/>
              <a:gdLst/>
              <a:ahLst/>
              <a:cxnLst/>
              <a:rect l="l" t="t" r="r" b="b"/>
              <a:pathLst>
                <a:path w="10779" h="120000" fill="none" extrusionOk="0">
                  <a:moveTo>
                    <a:pt x="0" y="0"/>
                  </a:moveTo>
                  <a:lnTo>
                    <a:pt x="10779" y="0"/>
                  </a:lnTo>
                  <a:lnTo>
                    <a:pt x="10779" y="0"/>
                  </a:lnTo>
                </a:path>
              </a:pathLst>
            </a:custGeom>
            <a:noFill/>
            <a:ln w="9525" cap="flat" cmpd="sng">
              <a:solidFill>
                <a:schemeClr val="accent1"/>
              </a:solidFill>
              <a:prstDash val="solid"/>
              <a:miter lim="8000"/>
              <a:headEnd type="none" w="sm" len="sm"/>
              <a:tailEnd type="none" w="sm" len="sm"/>
            </a:ln>
          </p:spPr>
          <p:txBody>
            <a:bodyPr spcFirstLastPara="1" wrap="square" lIns="83575" tIns="0" rIns="83575" bIns="0"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58" name="Google Shape;3658;p47"/>
            <p:cNvSpPr/>
            <p:nvPr/>
          </p:nvSpPr>
          <p:spPr>
            <a:xfrm>
              <a:off x="9148825"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59" name="Google Shape;3659;p47"/>
            <p:cNvSpPr/>
            <p:nvPr/>
          </p:nvSpPr>
          <p:spPr>
            <a:xfrm>
              <a:off x="9046860"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60" name="Google Shape;3660;p47"/>
            <p:cNvSpPr/>
            <p:nvPr/>
          </p:nvSpPr>
          <p:spPr>
            <a:xfrm>
              <a:off x="8944896"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61" name="Google Shape;3661;p47"/>
            <p:cNvSpPr/>
            <p:nvPr/>
          </p:nvSpPr>
          <p:spPr>
            <a:xfrm>
              <a:off x="8843332"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62" name="Google Shape;3662;p47"/>
            <p:cNvSpPr/>
            <p:nvPr/>
          </p:nvSpPr>
          <p:spPr>
            <a:xfrm>
              <a:off x="8741368"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sp>
          <p:nvSpPr>
            <p:cNvPr id="3663" name="Google Shape;3663;p47"/>
            <p:cNvSpPr/>
            <p:nvPr/>
          </p:nvSpPr>
          <p:spPr>
            <a:xfrm>
              <a:off x="8639403" y="34"/>
              <a:ext cx="0" cy="578699"/>
            </a:xfrm>
            <a:custGeom>
              <a:avLst/>
              <a:gdLst/>
              <a:ahLst/>
              <a:cxnLst/>
              <a:rect l="l" t="t" r="r" b="b"/>
              <a:pathLst>
                <a:path w="120000" h="12813" fill="none" extrusionOk="0">
                  <a:moveTo>
                    <a:pt x="0" y="0"/>
                  </a:moveTo>
                  <a:lnTo>
                    <a:pt x="0" y="12813"/>
                  </a:lnTo>
                  <a:lnTo>
                    <a:pt x="0" y="12813"/>
                  </a:lnTo>
                </a:path>
              </a:pathLst>
            </a:custGeom>
            <a:noFill/>
            <a:ln w="9525" cap="flat" cmpd="sng">
              <a:solidFill>
                <a:schemeClr val="accent1"/>
              </a:solidFill>
              <a:prstDash val="solid"/>
              <a:miter lim="8000"/>
              <a:headEnd type="none" w="sm" len="sm"/>
              <a:tailEnd type="none" w="sm" len="sm"/>
            </a:ln>
          </p:spPr>
          <p:txBody>
            <a:bodyPr spcFirstLastPara="1" wrap="square" lIns="83575" tIns="42775" rIns="83575" bIns="42775" anchor="ctr" anchorCtr="1">
              <a:noAutofit/>
            </a:bodyPr>
            <a:lstStyle/>
            <a:p>
              <a:pPr marL="0" marR="0" lvl="0" indent="0" algn="l" rtl="0">
                <a:spcBef>
                  <a:spcPts val="0"/>
                </a:spcBef>
                <a:spcAft>
                  <a:spcPts val="0"/>
                </a:spcAft>
                <a:buNone/>
              </a:pPr>
              <a:endParaRPr sz="1600" b="0" strike="noStrike">
                <a:solidFill>
                  <a:srgbClr val="000000"/>
                </a:solidFill>
                <a:latin typeface="Arial"/>
                <a:ea typeface="Arial"/>
                <a:cs typeface="Arial"/>
                <a:sym typeface="Arial"/>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667"/>
        <p:cNvGrpSpPr/>
        <p:nvPr/>
      </p:nvGrpSpPr>
      <p:grpSpPr>
        <a:xfrm>
          <a:off x="0" y="0"/>
          <a:ext cx="0" cy="0"/>
          <a:chOff x="0" y="0"/>
          <a:chExt cx="0" cy="0"/>
        </a:xfrm>
      </p:grpSpPr>
      <p:sp>
        <p:nvSpPr>
          <p:cNvPr id="3668" name="Google Shape;3668;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3669" name="Google Shape;3669;p48"/>
          <p:cNvSpPr txBox="1">
            <a:spLocks noGrp="1"/>
          </p:cNvSpPr>
          <p:nvPr>
            <p:ph type="body" idx="4294967295"/>
          </p:nvPr>
        </p:nvSpPr>
        <p:spPr>
          <a:xfrm>
            <a:off x="720000" y="1215741"/>
            <a:ext cx="7704000" cy="230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on these websites:</a:t>
            </a:r>
            <a:endParaRPr/>
          </a:p>
          <a:p>
            <a:pPr marL="0" lvl="0" indent="0" algn="l" rtl="0">
              <a:spcBef>
                <a:spcPts val="0"/>
              </a:spcBef>
              <a:spcAft>
                <a:spcPts val="0"/>
              </a:spcAft>
              <a:buNone/>
            </a:pPr>
            <a:endParaRPr/>
          </a:p>
          <a:p>
            <a:pPr marL="0" lvl="0" indent="0" algn="l" rtl="0">
              <a:spcBef>
                <a:spcPts val="0"/>
              </a:spcBef>
              <a:spcAft>
                <a:spcPts val="0"/>
              </a:spcAft>
              <a:buNone/>
            </a:pPr>
            <a:r>
              <a:rPr lang="en" b="1"/>
              <a:t>Vectors:</a:t>
            </a:r>
            <a:endParaRPr b="1"/>
          </a:p>
          <a:p>
            <a:pPr marL="457200" lvl="0" indent="-317500" algn="l" rtl="0">
              <a:spcBef>
                <a:spcPts val="0"/>
              </a:spcBef>
              <a:spcAft>
                <a:spcPts val="0"/>
              </a:spcAft>
              <a:buClr>
                <a:schemeClr val="dk1"/>
              </a:buClr>
              <a:buSzPts val="1400"/>
              <a:buFont typeface="Lato"/>
              <a:buChar char="●"/>
            </a:pPr>
            <a:r>
              <a:rPr lang="en"/>
              <a:t> </a:t>
            </a:r>
            <a:r>
              <a:rPr lang="en" u="sng">
                <a:hlinkClick r:id="rId3"/>
              </a:rPr>
              <a:t>Flat design stock market concept</a:t>
            </a:r>
            <a:endParaRPr/>
          </a:p>
          <a:p>
            <a:pPr marL="0" lvl="0" indent="0" algn="l" rtl="0">
              <a:spcBef>
                <a:spcPts val="0"/>
              </a:spcBef>
              <a:spcAft>
                <a:spcPts val="0"/>
              </a:spcAft>
              <a:buNone/>
            </a:pPr>
            <a:endParaRPr b="1"/>
          </a:p>
          <a:p>
            <a:pPr marL="0" lvl="0" indent="0" algn="l" rtl="0">
              <a:spcBef>
                <a:spcPts val="0"/>
              </a:spcBef>
              <a:spcAft>
                <a:spcPts val="0"/>
              </a:spcAft>
              <a:buNone/>
            </a:pPr>
            <a:r>
              <a:rPr lang="en" b="1"/>
              <a:t>Images:</a:t>
            </a:r>
            <a:endParaRPr sz="2300" b="1">
              <a:latin typeface="Arial"/>
              <a:ea typeface="Arial"/>
              <a:cs typeface="Arial"/>
              <a:sym typeface="Arial"/>
            </a:endParaRPr>
          </a:p>
          <a:p>
            <a:pPr marL="457200" lvl="0" indent="-317500" algn="l" rtl="0">
              <a:spcBef>
                <a:spcPts val="0"/>
              </a:spcBef>
              <a:spcAft>
                <a:spcPts val="0"/>
              </a:spcAft>
              <a:buClr>
                <a:schemeClr val="dk1"/>
              </a:buClr>
              <a:buSzPts val="1400"/>
              <a:buFont typeface="Lato"/>
              <a:buChar char="●"/>
            </a:pPr>
            <a:r>
              <a:rPr lang="en" u="sng">
                <a:hlinkClick r:id="rId4"/>
              </a:rPr>
              <a:t>Person in the office analyzing and checking finance graphs</a:t>
            </a:r>
            <a:endParaRPr/>
          </a:p>
          <a:p>
            <a:pPr marL="457200" lvl="0" indent="-317500" algn="l" rtl="0">
              <a:spcBef>
                <a:spcPts val="0"/>
              </a:spcBef>
              <a:spcAft>
                <a:spcPts val="0"/>
              </a:spcAft>
              <a:buClr>
                <a:schemeClr val="dk1"/>
              </a:buClr>
              <a:buSzPts val="1400"/>
              <a:buFont typeface="Open Sans"/>
              <a:buChar char="●"/>
            </a:pPr>
            <a:r>
              <a:rPr lang="en" u="sng">
                <a:hlinkClick r:id="rId5"/>
              </a:rPr>
              <a:t>High angle women working together at office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24">
          <a:extLst>
            <a:ext uri="{FF2B5EF4-FFF2-40B4-BE49-F238E27FC236}">
              <a16:creationId xmlns:a16="http://schemas.microsoft.com/office/drawing/2014/main" id="{538C3429-DF1A-9B9C-A29D-0E8E0ACA71D9}"/>
            </a:ext>
          </a:extLst>
        </p:cNvPr>
        <p:cNvGrpSpPr/>
        <p:nvPr/>
      </p:nvGrpSpPr>
      <p:grpSpPr>
        <a:xfrm>
          <a:off x="0" y="0"/>
          <a:ext cx="0" cy="0"/>
          <a:chOff x="0" y="0"/>
          <a:chExt cx="0" cy="0"/>
        </a:xfrm>
      </p:grpSpPr>
      <p:sp>
        <p:nvSpPr>
          <p:cNvPr id="3325" name="Google Shape;3325;p41">
            <a:extLst>
              <a:ext uri="{FF2B5EF4-FFF2-40B4-BE49-F238E27FC236}">
                <a16:creationId xmlns:a16="http://schemas.microsoft.com/office/drawing/2014/main" id="{77A30A3F-1F45-A40D-839C-52FE37AC0164}"/>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zh-TW" altLang="en-US" b="1" dirty="0">
                <a:latin typeface="Microsoft JhengHei" panose="020B0604030504040204" pitchFamily="34" charset="-120"/>
                <a:ea typeface="Microsoft JhengHei" panose="020B0604030504040204" pitchFamily="34" charset="-120"/>
              </a:rPr>
              <a:t>研究全台</a:t>
            </a:r>
            <a:r>
              <a:rPr lang="en-US" altLang="zh-TW" b="1" dirty="0">
                <a:latin typeface="Microsoft JhengHei" panose="020B0604030504040204" pitchFamily="34" charset="-120"/>
                <a:ea typeface="Microsoft JhengHei" panose="020B0604030504040204" pitchFamily="34" charset="-120"/>
              </a:rPr>
              <a:t> </a:t>
            </a:r>
            <a:r>
              <a:rPr lang="en-US" b="1" dirty="0" err="1">
                <a:latin typeface="Microsoft JhengHei" panose="020B0604030504040204" pitchFamily="34" charset="-120"/>
                <a:ea typeface="Microsoft JhengHei" panose="020B0604030504040204" pitchFamily="34" charset="-120"/>
              </a:rPr>
              <a:t>Aqi</a:t>
            </a:r>
            <a:r>
              <a:rPr lang="en-US" b="1" dirty="0">
                <a:latin typeface="Microsoft JhengHei" panose="020B0604030504040204" pitchFamily="34" charset="-120"/>
                <a:ea typeface="Microsoft JhengHei" panose="020B0604030504040204" pitchFamily="34" charset="-120"/>
              </a:rPr>
              <a:t> </a:t>
            </a:r>
            <a:r>
              <a:rPr lang="zh-TW" altLang="en-US" b="1" dirty="0">
                <a:latin typeface="Microsoft JhengHei" panose="020B0604030504040204" pitchFamily="34" charset="-120"/>
                <a:ea typeface="Microsoft JhengHei" panose="020B0604030504040204" pitchFamily="34" charset="-120"/>
              </a:rPr>
              <a:t>測站的觀測資料</a:t>
            </a:r>
            <a:endParaRPr b="1" dirty="0">
              <a:latin typeface="Microsoft JhengHei" panose="020B0604030504040204" pitchFamily="34" charset="-120"/>
              <a:ea typeface="Microsoft JhengHei" panose="020B0604030504040204" pitchFamily="34" charset="-120"/>
            </a:endParaRPr>
          </a:p>
        </p:txBody>
      </p:sp>
      <p:sp>
        <p:nvSpPr>
          <p:cNvPr id="3327" name="Google Shape;3327;p41">
            <a:extLst>
              <a:ext uri="{FF2B5EF4-FFF2-40B4-BE49-F238E27FC236}">
                <a16:creationId xmlns:a16="http://schemas.microsoft.com/office/drawing/2014/main" id="{08806DA3-41CB-FD0A-7E30-47A4C15DB6F5}"/>
              </a:ext>
            </a:extLst>
          </p:cNvPr>
          <p:cNvSpPr txBox="1">
            <a:spLocks noGrp="1"/>
          </p:cNvSpPr>
          <p:nvPr>
            <p:ph type="subTitle" idx="2"/>
          </p:nvPr>
        </p:nvSpPr>
        <p:spPr>
          <a:xfrm>
            <a:off x="1235007" y="1869701"/>
            <a:ext cx="6397080" cy="1389300"/>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zh-TW" altLang="en-US" sz="1600" b="1" dirty="0"/>
              <a:t>時間</a:t>
            </a:r>
            <a:r>
              <a:rPr lang="en-US" altLang="zh-TW" sz="1600" b="1" dirty="0"/>
              <a:t>: </a:t>
            </a:r>
            <a:r>
              <a:rPr lang="en-US" altLang="zh-TW" sz="1600" dirty="0"/>
              <a:t>2020-01-01 - 2024-12-20</a:t>
            </a:r>
          </a:p>
          <a:p>
            <a:pPr marL="285750" lvl="0" indent="-285750">
              <a:buFont typeface="Arial" panose="020B0604020202020204" pitchFamily="34" charset="0"/>
              <a:buChar char="•"/>
            </a:pPr>
            <a:r>
              <a:rPr lang="zh-TW" altLang="en-US" sz="1600" b="1" dirty="0"/>
              <a:t>站別</a:t>
            </a:r>
            <a:r>
              <a:rPr lang="en-US" altLang="zh-TW" sz="1600" b="1" dirty="0"/>
              <a:t>: </a:t>
            </a:r>
            <a:r>
              <a:rPr lang="zh-TW" altLang="en-US" sz="1600" dirty="0"/>
              <a:t>全台</a:t>
            </a:r>
            <a:r>
              <a:rPr lang="en-US" altLang="zh-TW" sz="1600" dirty="0"/>
              <a:t>75</a:t>
            </a:r>
            <a:r>
              <a:rPr lang="zh-TW" altLang="en-US" sz="1600" dirty="0"/>
              <a:t>站</a:t>
            </a:r>
          </a:p>
          <a:p>
            <a:pPr marL="285750" lvl="0" indent="-285750">
              <a:buFont typeface="Arial" panose="020B0604020202020204" pitchFamily="34" charset="0"/>
              <a:buChar char="•"/>
            </a:pPr>
            <a:r>
              <a:rPr lang="zh-TW" altLang="en-US" sz="1600" b="1" dirty="0"/>
              <a:t>內容</a:t>
            </a:r>
            <a:r>
              <a:rPr lang="en-US" altLang="zh-TW" sz="1600" b="1" dirty="0"/>
              <a:t>: </a:t>
            </a:r>
          </a:p>
          <a:p>
            <a:pPr marL="742950" lvl="1" indent="-285750">
              <a:buFont typeface="Arial" panose="020B0604020202020204" pitchFamily="34" charset="0"/>
              <a:buChar char="•"/>
            </a:pPr>
            <a:r>
              <a:rPr lang="zh-TW" altLang="en-US" sz="1600" dirty="0"/>
              <a:t>時間欄位</a:t>
            </a:r>
            <a:endParaRPr lang="en-US" altLang="zh-TW" sz="1600" dirty="0"/>
          </a:p>
          <a:p>
            <a:pPr marL="742950" lvl="1" indent="-285750">
              <a:buFont typeface="Arial" panose="020B0604020202020204" pitchFamily="34" charset="0"/>
              <a:buChar char="•"/>
            </a:pPr>
            <a:r>
              <a:rPr lang="zh-TW" altLang="en-US" sz="1600" dirty="0"/>
              <a:t>空氣品質指標 </a:t>
            </a:r>
            <a:r>
              <a:rPr lang="en-US" altLang="zh-TW" sz="1600" dirty="0"/>
              <a:t>(</a:t>
            </a:r>
            <a:r>
              <a:rPr lang="en-US" sz="1600" dirty="0"/>
              <a:t>AQI</a:t>
            </a:r>
            <a:r>
              <a:rPr lang="zh-TW" altLang="en-US" sz="1600" dirty="0"/>
              <a:t>相關</a:t>
            </a:r>
            <a:r>
              <a:rPr lang="en-US" altLang="zh-TW" sz="1600" dirty="0"/>
              <a:t>)</a:t>
            </a:r>
          </a:p>
          <a:p>
            <a:pPr marL="742950" lvl="1" indent="-285750">
              <a:buFont typeface="Arial" panose="020B0604020202020204" pitchFamily="34" charset="0"/>
              <a:buChar char="•"/>
            </a:pPr>
            <a:r>
              <a:rPr lang="zh-TW" altLang="en-US" sz="1600" dirty="0"/>
              <a:t>氣象資料</a:t>
            </a:r>
            <a:endParaRPr lang="en-US" altLang="zh-TW" sz="1600" dirty="0"/>
          </a:p>
          <a:p>
            <a:pPr marL="742950" lvl="1" indent="-285750">
              <a:buFont typeface="Arial" panose="020B0604020202020204" pitchFamily="34" charset="0"/>
              <a:buChar char="•"/>
            </a:pPr>
            <a:r>
              <a:rPr lang="zh-TW" altLang="en-US" sz="1600" dirty="0"/>
              <a:t>污染物類別 </a:t>
            </a:r>
            <a:r>
              <a:rPr lang="en-US" altLang="zh-TW" sz="1600" dirty="0"/>
              <a:t>(</a:t>
            </a:r>
            <a:r>
              <a:rPr lang="en-US" sz="1600" dirty="0"/>
              <a:t>One-hot</a:t>
            </a:r>
            <a:r>
              <a:rPr lang="zh-TW" altLang="en-US" sz="1600" dirty="0"/>
              <a:t>編碼</a:t>
            </a:r>
            <a:r>
              <a:rPr lang="en-US" altLang="zh-TW" sz="1600" dirty="0"/>
              <a:t>)</a:t>
            </a:r>
          </a:p>
          <a:p>
            <a:pPr marL="742950" lvl="1" indent="-285750">
              <a:buFont typeface="Arial" panose="020B0604020202020204" pitchFamily="34" charset="0"/>
              <a:buChar char="•"/>
            </a:pPr>
            <a:r>
              <a:rPr lang="zh-TW" altLang="en-US" sz="1600" dirty="0"/>
              <a:t>時間特徵 </a:t>
            </a:r>
            <a:r>
              <a:rPr lang="en-US" altLang="zh-TW" sz="1600" dirty="0"/>
              <a:t>(</a:t>
            </a:r>
            <a:r>
              <a:rPr lang="zh-TW" altLang="en-US" sz="1600" dirty="0"/>
              <a:t>正弦轉換</a:t>
            </a:r>
            <a:r>
              <a:rPr lang="en-US" altLang="zh-TW" sz="1600" dirty="0"/>
              <a:t>)</a:t>
            </a:r>
            <a:endParaRPr sz="1600" dirty="0"/>
          </a:p>
        </p:txBody>
      </p:sp>
      <p:sp>
        <p:nvSpPr>
          <p:cNvPr id="3328" name="Google Shape;3328;p41">
            <a:extLst>
              <a:ext uri="{FF2B5EF4-FFF2-40B4-BE49-F238E27FC236}">
                <a16:creationId xmlns:a16="http://schemas.microsoft.com/office/drawing/2014/main" id="{A48E8BBE-98A5-429F-2E72-BA0AB3DE8994}"/>
              </a:ext>
            </a:extLst>
          </p:cNvPr>
          <p:cNvSpPr txBox="1">
            <a:spLocks noGrp="1"/>
          </p:cNvSpPr>
          <p:nvPr>
            <p:ph type="subTitle" idx="3"/>
          </p:nvPr>
        </p:nvSpPr>
        <p:spPr>
          <a:xfrm>
            <a:off x="720000" y="1215695"/>
            <a:ext cx="6397080" cy="572700"/>
          </a:xfrm>
          <a:prstGeom prst="rect">
            <a:avLst/>
          </a:prstGeom>
        </p:spPr>
        <p:txBody>
          <a:bodyPr spcFirstLastPara="1" wrap="square" lIns="91425" tIns="91425" rIns="91425" bIns="91425" anchor="b" anchorCtr="0">
            <a:noAutofit/>
          </a:bodyPr>
          <a:lstStyle/>
          <a:p>
            <a:pPr marL="0" lvl="0" indent="0"/>
            <a:r>
              <a:rPr lang="en-US" altLang="zh-TW" b="1" dirty="0">
                <a:latin typeface="Microsoft JhengHei" panose="020B0604030504040204" pitchFamily="34" charset="-120"/>
                <a:ea typeface="Microsoft JhengHei" panose="020B0604030504040204" pitchFamily="34" charset="-120"/>
              </a:rPr>
              <a:t>1.</a:t>
            </a:r>
            <a:r>
              <a:rPr lang="zh-TW" altLang="en-US" b="1" dirty="0">
                <a:latin typeface="Microsoft JhengHei" panose="020B0604030504040204" pitchFamily="34" charset="-120"/>
                <a:ea typeface="Microsoft JhengHei" panose="020B0604030504040204" pitchFamily="34" charset="-120"/>
              </a:rPr>
              <a:t>研究全台</a:t>
            </a:r>
            <a:r>
              <a:rPr lang="en-US" b="1" dirty="0" err="1">
                <a:latin typeface="Microsoft JhengHei" panose="020B0604030504040204" pitchFamily="34" charset="-120"/>
                <a:ea typeface="Microsoft JhengHei" panose="020B0604030504040204" pitchFamily="34" charset="-120"/>
              </a:rPr>
              <a:t>AQi</a:t>
            </a:r>
            <a:r>
              <a:rPr lang="zh-TW" altLang="en-US" b="1" dirty="0">
                <a:latin typeface="Microsoft JhengHei" panose="020B0604030504040204" pitchFamily="34" charset="-120"/>
                <a:ea typeface="Microsoft JhengHei" panose="020B0604030504040204" pitchFamily="34" charset="-120"/>
              </a:rPr>
              <a:t>測站的觀測資料</a:t>
            </a:r>
            <a:endParaRPr b="1" dirty="0">
              <a:latin typeface="Microsoft JhengHei" panose="020B0604030504040204" pitchFamily="34" charset="-120"/>
              <a:ea typeface="Microsoft JhengHei" panose="020B0604030504040204" pitchFamily="34" charset="-120"/>
            </a:endParaRPr>
          </a:p>
        </p:txBody>
      </p:sp>
    </p:spTree>
    <p:extLst>
      <p:ext uri="{BB962C8B-B14F-4D97-AF65-F5344CB8AC3E}">
        <p14:creationId xmlns:p14="http://schemas.microsoft.com/office/powerpoint/2010/main" val="245893219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673"/>
        <p:cNvGrpSpPr/>
        <p:nvPr/>
      </p:nvGrpSpPr>
      <p:grpSpPr>
        <a:xfrm>
          <a:off x="0" y="0"/>
          <a:ext cx="0" cy="0"/>
          <a:chOff x="0" y="0"/>
          <a:chExt cx="0" cy="0"/>
        </a:xfrm>
      </p:grpSpPr>
      <p:sp>
        <p:nvSpPr>
          <p:cNvPr id="3674" name="Google Shape;3674;p4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3675" name="Google Shape;3675;p49"/>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679"/>
        <p:cNvGrpSpPr/>
        <p:nvPr/>
      </p:nvGrpSpPr>
      <p:grpSpPr>
        <a:xfrm>
          <a:off x="0" y="0"/>
          <a:ext cx="0" cy="0"/>
          <a:chOff x="0" y="0"/>
          <a:chExt cx="0" cy="0"/>
        </a:xfrm>
      </p:grpSpPr>
      <p:sp>
        <p:nvSpPr>
          <p:cNvPr id="3680" name="Google Shape;3680;p50"/>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3681" name="Google Shape;3681;p5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685"/>
        <p:cNvGrpSpPr/>
        <p:nvPr/>
      </p:nvGrpSpPr>
      <p:grpSpPr>
        <a:xfrm>
          <a:off x="0" y="0"/>
          <a:ext cx="0" cy="0"/>
          <a:chOff x="0" y="0"/>
          <a:chExt cx="0" cy="0"/>
        </a:xfrm>
      </p:grpSpPr>
      <p:sp>
        <p:nvSpPr>
          <p:cNvPr id="3686" name="Google Shape;3686;p51"/>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Outfit</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https://fonts.google.com/specimen/Outfit</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Lato</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https://fonts.google.com/specimen/Lato</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3687" name="Google Shape;3687;p51"/>
          <p:cNvSpPr/>
          <p:nvPr/>
        </p:nvSpPr>
        <p:spPr>
          <a:xfrm>
            <a:off x="3114475" y="2936000"/>
            <a:ext cx="791400" cy="754200"/>
          </a:xfrm>
          <a:prstGeom prst="roundRect">
            <a:avLst>
              <a:gd name="adj" fmla="val 16667"/>
            </a:avLst>
          </a:prstGeom>
          <a:solidFill>
            <a:srgbClr val="2D353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1"/>
          <p:cNvSpPr/>
          <p:nvPr/>
        </p:nvSpPr>
        <p:spPr>
          <a:xfrm>
            <a:off x="4176295" y="2936000"/>
            <a:ext cx="791400" cy="754200"/>
          </a:xfrm>
          <a:prstGeom prst="roundRect">
            <a:avLst>
              <a:gd name="adj" fmla="val 16667"/>
            </a:avLst>
          </a:prstGeom>
          <a:solidFill>
            <a:srgbClr val="EDEE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1"/>
          <p:cNvSpPr/>
          <p:nvPr/>
        </p:nvSpPr>
        <p:spPr>
          <a:xfrm>
            <a:off x="5238114" y="2936000"/>
            <a:ext cx="791400" cy="754200"/>
          </a:xfrm>
          <a:prstGeom prst="roundRect">
            <a:avLst>
              <a:gd name="adj" fmla="val 16667"/>
            </a:avLst>
          </a:prstGeom>
          <a:solidFill>
            <a:srgbClr val="3F485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1"/>
          <p:cNvSpPr txBox="1"/>
          <p:nvPr/>
        </p:nvSpPr>
        <p:spPr>
          <a:xfrm>
            <a:off x="3114475" y="30930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#2d3538</a:t>
            </a:r>
            <a:endParaRPr sz="1000">
              <a:solidFill>
                <a:srgbClr val="FFFFFF"/>
              </a:solidFill>
            </a:endParaRPr>
          </a:p>
        </p:txBody>
      </p:sp>
      <p:sp>
        <p:nvSpPr>
          <p:cNvPr id="3691" name="Google Shape;3691;p51"/>
          <p:cNvSpPr txBox="1"/>
          <p:nvPr/>
        </p:nvSpPr>
        <p:spPr>
          <a:xfrm>
            <a:off x="4176300" y="30930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#edeef3</a:t>
            </a:r>
            <a:endParaRPr sz="1000">
              <a:solidFill>
                <a:schemeClr val="dk1"/>
              </a:solidFill>
            </a:endParaRPr>
          </a:p>
        </p:txBody>
      </p:sp>
      <p:sp>
        <p:nvSpPr>
          <p:cNvPr id="3692" name="Google Shape;3692;p51"/>
          <p:cNvSpPr txBox="1"/>
          <p:nvPr/>
        </p:nvSpPr>
        <p:spPr>
          <a:xfrm>
            <a:off x="5238125" y="30930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#3f4850</a:t>
            </a:r>
            <a:endParaRPr sz="1000">
              <a:solidFill>
                <a:srgbClr val="FFFFFF"/>
              </a:solidFill>
            </a:endParaRPr>
          </a:p>
        </p:txBody>
      </p:sp>
      <p:sp>
        <p:nvSpPr>
          <p:cNvPr id="3693" name="Google Shape;3693;p51"/>
          <p:cNvSpPr/>
          <p:nvPr/>
        </p:nvSpPr>
        <p:spPr>
          <a:xfrm>
            <a:off x="3114475" y="3867100"/>
            <a:ext cx="791400" cy="754200"/>
          </a:xfrm>
          <a:prstGeom prst="roundRect">
            <a:avLst>
              <a:gd name="adj" fmla="val 16667"/>
            </a:avLst>
          </a:prstGeom>
          <a:solidFill>
            <a:srgbClr val="CDD1E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1"/>
          <p:cNvSpPr txBox="1"/>
          <p:nvPr/>
        </p:nvSpPr>
        <p:spPr>
          <a:xfrm>
            <a:off x="3114475" y="40241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#cdd1e0</a:t>
            </a:r>
            <a:endParaRPr sz="1000">
              <a:solidFill>
                <a:schemeClr val="dk1"/>
              </a:solidFill>
            </a:endParaRPr>
          </a:p>
        </p:txBody>
      </p:sp>
      <p:sp>
        <p:nvSpPr>
          <p:cNvPr id="3695" name="Google Shape;3695;p51"/>
          <p:cNvSpPr/>
          <p:nvPr/>
        </p:nvSpPr>
        <p:spPr>
          <a:xfrm>
            <a:off x="5238125" y="38671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1"/>
          <p:cNvSpPr txBox="1"/>
          <p:nvPr/>
        </p:nvSpPr>
        <p:spPr>
          <a:xfrm>
            <a:off x="5238125" y="40241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#ffffffff</a:t>
            </a:r>
            <a:endParaRPr sz="1000">
              <a:solidFill>
                <a:schemeClr val="dk1"/>
              </a:solidFill>
            </a:endParaRPr>
          </a:p>
        </p:txBody>
      </p:sp>
      <p:sp>
        <p:nvSpPr>
          <p:cNvPr id="3697" name="Google Shape;3697;p51"/>
          <p:cNvSpPr/>
          <p:nvPr/>
        </p:nvSpPr>
        <p:spPr>
          <a:xfrm>
            <a:off x="4176300" y="3867100"/>
            <a:ext cx="791400" cy="754200"/>
          </a:xfrm>
          <a:prstGeom prst="roundRect">
            <a:avLst>
              <a:gd name="adj" fmla="val 16667"/>
            </a:avLst>
          </a:prstGeom>
          <a:solidFill>
            <a:srgbClr val="2544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1"/>
          <p:cNvSpPr txBox="1"/>
          <p:nvPr/>
        </p:nvSpPr>
        <p:spPr>
          <a:xfrm>
            <a:off x="4176300" y="40241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#2544d8</a:t>
            </a:r>
            <a:endParaRPr sz="1000">
              <a:solidFill>
                <a:srgbClr val="FFFFFF"/>
              </a:solidFill>
            </a:endParaRPr>
          </a:p>
        </p:txBody>
      </p:sp>
      <p:sp>
        <p:nvSpPr>
          <p:cNvPr id="3699" name="Google Shape;3699;p5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703"/>
        <p:cNvGrpSpPr/>
        <p:nvPr/>
      </p:nvGrpSpPr>
      <p:grpSpPr>
        <a:xfrm>
          <a:off x="0" y="0"/>
          <a:ext cx="0" cy="0"/>
          <a:chOff x="0" y="0"/>
          <a:chExt cx="0" cy="0"/>
        </a:xfrm>
      </p:grpSpPr>
      <p:sp>
        <p:nvSpPr>
          <p:cNvPr id="3704" name="Google Shape;3704;p52"/>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3705" name="Google Shape;3705;p5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3706" name="Google Shape;3706;p52"/>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707" name="Google Shape;3707;p52">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3708" name="Google Shape;3708;p52">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3709" name="Google Shape;3709;p52">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3710" name="Google Shape;3710;p52">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3711" name="Google Shape;3711;p52"/>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712" name="Google Shape;3712;p52"/>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713" name="Google Shape;3713;p52"/>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714" name="Google Shape;3714;p52"/>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715" name="Google Shape;3715;p52">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719"/>
        <p:cNvGrpSpPr/>
        <p:nvPr/>
      </p:nvGrpSpPr>
      <p:grpSpPr>
        <a:xfrm>
          <a:off x="0" y="0"/>
          <a:ext cx="0" cy="0"/>
          <a:chOff x="0" y="0"/>
          <a:chExt cx="0" cy="0"/>
        </a:xfrm>
      </p:grpSpPr>
      <p:grpSp>
        <p:nvGrpSpPr>
          <p:cNvPr id="3720" name="Google Shape;3720;p53"/>
          <p:cNvGrpSpPr/>
          <p:nvPr/>
        </p:nvGrpSpPr>
        <p:grpSpPr>
          <a:xfrm>
            <a:off x="5048544" y="3019584"/>
            <a:ext cx="442841" cy="514271"/>
            <a:chOff x="4727025" y="1332775"/>
            <a:chExt cx="59900" cy="69625"/>
          </a:xfrm>
        </p:grpSpPr>
        <p:sp>
          <p:nvSpPr>
            <p:cNvPr id="3721" name="Google Shape;3721;p5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3" name="Google Shape;3723;p53"/>
          <p:cNvGrpSpPr/>
          <p:nvPr/>
        </p:nvGrpSpPr>
        <p:grpSpPr>
          <a:xfrm>
            <a:off x="5723860" y="2267072"/>
            <a:ext cx="500909" cy="500899"/>
            <a:chOff x="4820425" y="1329900"/>
            <a:chExt cx="70175" cy="70350"/>
          </a:xfrm>
        </p:grpSpPr>
        <p:sp>
          <p:nvSpPr>
            <p:cNvPr id="3724" name="Google Shape;3724;p5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53"/>
          <p:cNvGrpSpPr/>
          <p:nvPr/>
        </p:nvGrpSpPr>
        <p:grpSpPr>
          <a:xfrm>
            <a:off x="6376484" y="2278862"/>
            <a:ext cx="538135" cy="493119"/>
            <a:chOff x="4903200" y="1331525"/>
            <a:chExt cx="73575" cy="67425"/>
          </a:xfrm>
        </p:grpSpPr>
        <p:sp>
          <p:nvSpPr>
            <p:cNvPr id="3729" name="Google Shape;3729;p5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730" name="Google Shape;3730;p5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1" name="Google Shape;3731;p53"/>
          <p:cNvGrpSpPr/>
          <p:nvPr/>
        </p:nvGrpSpPr>
        <p:grpSpPr>
          <a:xfrm>
            <a:off x="5636435" y="3020840"/>
            <a:ext cx="544563" cy="511895"/>
            <a:chOff x="4815575" y="1416800"/>
            <a:chExt cx="73750" cy="71400"/>
          </a:xfrm>
        </p:grpSpPr>
        <p:sp>
          <p:nvSpPr>
            <p:cNvPr id="3732" name="Google Shape;3732;p5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5" name="Google Shape;3735;p53"/>
          <p:cNvGrpSpPr/>
          <p:nvPr/>
        </p:nvGrpSpPr>
        <p:grpSpPr>
          <a:xfrm>
            <a:off x="6333060" y="3020546"/>
            <a:ext cx="602914" cy="512477"/>
            <a:chOff x="4902475" y="1418875"/>
            <a:chExt cx="74500" cy="63775"/>
          </a:xfrm>
        </p:grpSpPr>
        <p:sp>
          <p:nvSpPr>
            <p:cNvPr id="3736" name="Google Shape;3736;p5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3"/>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8" name="Google Shape;3738;p53"/>
          <p:cNvGrpSpPr/>
          <p:nvPr/>
        </p:nvGrpSpPr>
        <p:grpSpPr>
          <a:xfrm>
            <a:off x="5748932" y="3759785"/>
            <a:ext cx="515391" cy="525699"/>
            <a:chOff x="4818100" y="1507675"/>
            <a:chExt cx="71225" cy="71625"/>
          </a:xfrm>
        </p:grpSpPr>
        <p:sp>
          <p:nvSpPr>
            <p:cNvPr id="3739" name="Google Shape;3739;p5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3" name="Google Shape;3743;p53"/>
          <p:cNvGrpSpPr/>
          <p:nvPr/>
        </p:nvGrpSpPr>
        <p:grpSpPr>
          <a:xfrm>
            <a:off x="5087034" y="3781317"/>
            <a:ext cx="522956" cy="489869"/>
            <a:chOff x="4721450" y="1509475"/>
            <a:chExt cx="79350" cy="74325"/>
          </a:xfrm>
        </p:grpSpPr>
        <p:sp>
          <p:nvSpPr>
            <p:cNvPr id="3744" name="Google Shape;3744;p5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8" name="Google Shape;3748;p53"/>
          <p:cNvGrpSpPr/>
          <p:nvPr/>
        </p:nvGrpSpPr>
        <p:grpSpPr>
          <a:xfrm>
            <a:off x="6410277" y="3761069"/>
            <a:ext cx="525704" cy="535436"/>
            <a:chOff x="4906800" y="1507500"/>
            <a:chExt cx="70350" cy="71075"/>
          </a:xfrm>
        </p:grpSpPr>
        <p:sp>
          <p:nvSpPr>
            <p:cNvPr id="3749" name="Google Shape;3749;p5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4" name="Google Shape;3754;p53"/>
          <p:cNvGrpSpPr/>
          <p:nvPr/>
        </p:nvGrpSpPr>
        <p:grpSpPr>
          <a:xfrm>
            <a:off x="4443099" y="2267050"/>
            <a:ext cx="508054" cy="508095"/>
            <a:chOff x="3736598" y="2170606"/>
            <a:chExt cx="404889" cy="404889"/>
          </a:xfrm>
        </p:grpSpPr>
        <p:sp>
          <p:nvSpPr>
            <p:cNvPr id="3755" name="Google Shape;3755;p5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9" name="Google Shape;3759;p53"/>
          <p:cNvGrpSpPr/>
          <p:nvPr/>
        </p:nvGrpSpPr>
        <p:grpSpPr>
          <a:xfrm>
            <a:off x="3731139" y="2267145"/>
            <a:ext cx="575790" cy="507904"/>
            <a:chOff x="3161917" y="2170682"/>
            <a:chExt cx="458870" cy="404737"/>
          </a:xfrm>
        </p:grpSpPr>
        <p:sp>
          <p:nvSpPr>
            <p:cNvPr id="3760" name="Google Shape;3760;p5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761" name="Google Shape;3761;p5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3" name="Google Shape;3763;p53"/>
          <p:cNvGrpSpPr/>
          <p:nvPr/>
        </p:nvGrpSpPr>
        <p:grpSpPr>
          <a:xfrm>
            <a:off x="3758669" y="3027517"/>
            <a:ext cx="520730" cy="498567"/>
            <a:chOff x="3179914" y="2889488"/>
            <a:chExt cx="422876" cy="404911"/>
          </a:xfrm>
        </p:grpSpPr>
        <p:sp>
          <p:nvSpPr>
            <p:cNvPr id="3764" name="Google Shape;3764;p5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0" name="Google Shape;3770;p53"/>
          <p:cNvGrpSpPr/>
          <p:nvPr/>
        </p:nvGrpSpPr>
        <p:grpSpPr>
          <a:xfrm>
            <a:off x="4387349" y="3027477"/>
            <a:ext cx="516145" cy="498648"/>
            <a:chOff x="3729467" y="2889422"/>
            <a:chExt cx="419153" cy="404977"/>
          </a:xfrm>
        </p:grpSpPr>
        <p:sp>
          <p:nvSpPr>
            <p:cNvPr id="3771" name="Google Shape;3771;p5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8" name="Google Shape;3778;p53"/>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3"/>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3"/>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3"/>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2" name="Google Shape;3782;p53"/>
          <p:cNvGrpSpPr/>
          <p:nvPr/>
        </p:nvGrpSpPr>
        <p:grpSpPr>
          <a:xfrm>
            <a:off x="7107677" y="2474362"/>
            <a:ext cx="166473" cy="141497"/>
            <a:chOff x="4660325" y="1866850"/>
            <a:chExt cx="68350" cy="58100"/>
          </a:xfrm>
        </p:grpSpPr>
        <p:sp>
          <p:nvSpPr>
            <p:cNvPr id="3783" name="Google Shape;3783;p5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5" name="Google Shape;3785;p53"/>
          <p:cNvGrpSpPr/>
          <p:nvPr/>
        </p:nvGrpSpPr>
        <p:grpSpPr>
          <a:xfrm>
            <a:off x="7417022" y="2500086"/>
            <a:ext cx="162515" cy="90049"/>
            <a:chOff x="4791775" y="1877500"/>
            <a:chExt cx="66725" cy="36975"/>
          </a:xfrm>
        </p:grpSpPr>
        <p:sp>
          <p:nvSpPr>
            <p:cNvPr id="3786" name="Google Shape;3786;p5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8" name="Google Shape;3788;p53"/>
          <p:cNvGrpSpPr/>
          <p:nvPr/>
        </p:nvGrpSpPr>
        <p:grpSpPr>
          <a:xfrm>
            <a:off x="7738734" y="2500086"/>
            <a:ext cx="144979" cy="90049"/>
            <a:chOff x="4923925" y="1877500"/>
            <a:chExt cx="59525" cy="36975"/>
          </a:xfrm>
        </p:grpSpPr>
        <p:sp>
          <p:nvSpPr>
            <p:cNvPr id="3789" name="Google Shape;3789;p5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1" name="Google Shape;3791;p53"/>
          <p:cNvGrpSpPr/>
          <p:nvPr/>
        </p:nvGrpSpPr>
        <p:grpSpPr>
          <a:xfrm>
            <a:off x="8033226" y="2482277"/>
            <a:ext cx="141447" cy="125667"/>
            <a:chOff x="5058450" y="1870100"/>
            <a:chExt cx="58075" cy="51600"/>
          </a:xfrm>
        </p:grpSpPr>
        <p:sp>
          <p:nvSpPr>
            <p:cNvPr id="3792" name="Google Shape;3792;p5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4" name="Google Shape;3794;p53"/>
          <p:cNvGrpSpPr/>
          <p:nvPr/>
        </p:nvGrpSpPr>
        <p:grpSpPr>
          <a:xfrm>
            <a:off x="7447741" y="2904685"/>
            <a:ext cx="101077" cy="107645"/>
            <a:chOff x="4811425" y="2065025"/>
            <a:chExt cx="41500" cy="44200"/>
          </a:xfrm>
        </p:grpSpPr>
        <p:sp>
          <p:nvSpPr>
            <p:cNvPr id="3795" name="Google Shape;3795;p5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7" name="Google Shape;3797;p53"/>
          <p:cNvGrpSpPr/>
          <p:nvPr/>
        </p:nvGrpSpPr>
        <p:grpSpPr>
          <a:xfrm>
            <a:off x="7740178" y="2904898"/>
            <a:ext cx="120867" cy="107218"/>
            <a:chOff x="4929875" y="2065025"/>
            <a:chExt cx="49625" cy="44025"/>
          </a:xfrm>
        </p:grpSpPr>
        <p:sp>
          <p:nvSpPr>
            <p:cNvPr id="3798" name="Google Shape;3798;p5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0" name="Google Shape;3800;p53"/>
          <p:cNvGrpSpPr/>
          <p:nvPr/>
        </p:nvGrpSpPr>
        <p:grpSpPr>
          <a:xfrm>
            <a:off x="8068847" y="2907912"/>
            <a:ext cx="70206" cy="101191"/>
            <a:chOff x="5083925" y="2066350"/>
            <a:chExt cx="28825" cy="41550"/>
          </a:xfrm>
        </p:grpSpPr>
        <p:sp>
          <p:nvSpPr>
            <p:cNvPr id="3801" name="Google Shape;3801;p5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3" name="Google Shape;3803;p53"/>
          <p:cNvGrpSpPr/>
          <p:nvPr/>
        </p:nvGrpSpPr>
        <p:grpSpPr>
          <a:xfrm>
            <a:off x="7100401" y="2923559"/>
            <a:ext cx="181026" cy="69896"/>
            <a:chOff x="4659775" y="2072775"/>
            <a:chExt cx="74325" cy="28700"/>
          </a:xfrm>
        </p:grpSpPr>
        <p:sp>
          <p:nvSpPr>
            <p:cNvPr id="3804" name="Google Shape;3804;p5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7" name="Google Shape;3807;p53"/>
          <p:cNvGrpSpPr/>
          <p:nvPr/>
        </p:nvGrpSpPr>
        <p:grpSpPr>
          <a:xfrm>
            <a:off x="8020257" y="2714124"/>
            <a:ext cx="167387" cy="89197"/>
            <a:chOff x="4662475" y="1976500"/>
            <a:chExt cx="68725" cy="36625"/>
          </a:xfrm>
        </p:grpSpPr>
        <p:sp>
          <p:nvSpPr>
            <p:cNvPr id="3808" name="Google Shape;3808;p5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1" name="Google Shape;3811;p53"/>
          <p:cNvGrpSpPr/>
          <p:nvPr/>
        </p:nvGrpSpPr>
        <p:grpSpPr>
          <a:xfrm>
            <a:off x="7717162" y="2717564"/>
            <a:ext cx="166899" cy="82317"/>
            <a:chOff x="4920150" y="1977875"/>
            <a:chExt cx="68525" cy="33800"/>
          </a:xfrm>
        </p:grpSpPr>
        <p:sp>
          <p:nvSpPr>
            <p:cNvPr id="3812" name="Google Shape;3812;p5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5" name="Google Shape;3815;p53"/>
          <p:cNvGrpSpPr/>
          <p:nvPr/>
        </p:nvGrpSpPr>
        <p:grpSpPr>
          <a:xfrm>
            <a:off x="7128319" y="3121482"/>
            <a:ext cx="125190" cy="127858"/>
            <a:chOff x="4676550" y="2160575"/>
            <a:chExt cx="51400" cy="52500"/>
          </a:xfrm>
        </p:grpSpPr>
        <p:sp>
          <p:nvSpPr>
            <p:cNvPr id="3816" name="Google Shape;3816;p5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53"/>
          <p:cNvGrpSpPr/>
          <p:nvPr/>
        </p:nvGrpSpPr>
        <p:grpSpPr>
          <a:xfrm>
            <a:off x="7425577" y="3128514"/>
            <a:ext cx="145405" cy="113794"/>
            <a:chOff x="4768325" y="2163475"/>
            <a:chExt cx="59700" cy="46725"/>
          </a:xfrm>
        </p:grpSpPr>
        <p:sp>
          <p:nvSpPr>
            <p:cNvPr id="3820" name="Google Shape;3820;p5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2" name="Google Shape;3822;p53"/>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3"/>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3"/>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3"/>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3"/>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3"/>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8" name="Google Shape;3828;p53"/>
          <p:cNvGrpSpPr/>
          <p:nvPr/>
        </p:nvGrpSpPr>
        <p:grpSpPr>
          <a:xfrm>
            <a:off x="7441895" y="3383608"/>
            <a:ext cx="112768" cy="106853"/>
            <a:chOff x="4768575" y="2253950"/>
            <a:chExt cx="46300" cy="43875"/>
          </a:xfrm>
        </p:grpSpPr>
        <p:sp>
          <p:nvSpPr>
            <p:cNvPr id="3829" name="Google Shape;3829;p5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1" name="Google Shape;3831;p53"/>
          <p:cNvGrpSpPr/>
          <p:nvPr/>
        </p:nvGrpSpPr>
        <p:grpSpPr>
          <a:xfrm>
            <a:off x="7741518" y="3872634"/>
            <a:ext cx="118187" cy="146246"/>
            <a:chOff x="4960900" y="2433225"/>
            <a:chExt cx="48525" cy="60050"/>
          </a:xfrm>
        </p:grpSpPr>
        <p:sp>
          <p:nvSpPr>
            <p:cNvPr id="3832" name="Google Shape;3832;p5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4" name="Google Shape;3834;p53"/>
          <p:cNvGrpSpPr/>
          <p:nvPr/>
        </p:nvGrpSpPr>
        <p:grpSpPr>
          <a:xfrm>
            <a:off x="7430083" y="4136695"/>
            <a:ext cx="136394" cy="143810"/>
            <a:chOff x="4854075" y="2527625"/>
            <a:chExt cx="56000" cy="59050"/>
          </a:xfrm>
        </p:grpSpPr>
        <p:sp>
          <p:nvSpPr>
            <p:cNvPr id="3835" name="Google Shape;3835;p5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7" name="Google Shape;3837;p53"/>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3"/>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3"/>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0" name="Google Shape;3840;p53"/>
          <p:cNvGrpSpPr/>
          <p:nvPr/>
        </p:nvGrpSpPr>
        <p:grpSpPr>
          <a:xfrm>
            <a:off x="8054294" y="3600439"/>
            <a:ext cx="99312" cy="160797"/>
            <a:chOff x="5059700" y="2334775"/>
            <a:chExt cx="40775" cy="66025"/>
          </a:xfrm>
        </p:grpSpPr>
        <p:sp>
          <p:nvSpPr>
            <p:cNvPr id="3841" name="Google Shape;3841;p5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0" name="Google Shape;3850;p53"/>
          <p:cNvGrpSpPr/>
          <p:nvPr/>
        </p:nvGrpSpPr>
        <p:grpSpPr>
          <a:xfrm>
            <a:off x="8011458" y="3865571"/>
            <a:ext cx="184984" cy="160371"/>
            <a:chOff x="5037700" y="2430325"/>
            <a:chExt cx="75950" cy="65850"/>
          </a:xfrm>
        </p:grpSpPr>
        <p:sp>
          <p:nvSpPr>
            <p:cNvPr id="3851" name="Google Shape;3851;p5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3" name="Google Shape;3853;p53"/>
          <p:cNvGrpSpPr/>
          <p:nvPr/>
        </p:nvGrpSpPr>
        <p:grpSpPr>
          <a:xfrm>
            <a:off x="7430964" y="3632023"/>
            <a:ext cx="173014" cy="97629"/>
            <a:chOff x="4756975" y="2341800"/>
            <a:chExt cx="91975" cy="51925"/>
          </a:xfrm>
        </p:grpSpPr>
        <p:sp>
          <p:nvSpPr>
            <p:cNvPr id="3854" name="Google Shape;3854;p5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4" name="Google Shape;3874;p53"/>
          <p:cNvGrpSpPr/>
          <p:nvPr/>
        </p:nvGrpSpPr>
        <p:grpSpPr>
          <a:xfrm>
            <a:off x="7697901" y="4120720"/>
            <a:ext cx="212497" cy="175761"/>
            <a:chOff x="4943575" y="2516350"/>
            <a:chExt cx="98675" cy="81700"/>
          </a:xfrm>
        </p:grpSpPr>
        <p:sp>
          <p:nvSpPr>
            <p:cNvPr id="3875" name="Google Shape;3875;p5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3" name="Google Shape;3953;p53"/>
          <p:cNvGrpSpPr/>
          <p:nvPr/>
        </p:nvGrpSpPr>
        <p:grpSpPr>
          <a:xfrm>
            <a:off x="1955962" y="3346963"/>
            <a:ext cx="965351" cy="134611"/>
            <a:chOff x="4411970" y="2962952"/>
            <a:chExt cx="706544" cy="104212"/>
          </a:xfrm>
        </p:grpSpPr>
        <p:sp>
          <p:nvSpPr>
            <p:cNvPr id="3954" name="Google Shape;3954;p5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8" name="Google Shape;3958;p53"/>
          <p:cNvGrpSpPr/>
          <p:nvPr/>
        </p:nvGrpSpPr>
        <p:grpSpPr>
          <a:xfrm>
            <a:off x="1955962" y="2935877"/>
            <a:ext cx="960158" cy="289172"/>
            <a:chOff x="4411970" y="2726085"/>
            <a:chExt cx="643107" cy="193659"/>
          </a:xfrm>
        </p:grpSpPr>
        <p:sp>
          <p:nvSpPr>
            <p:cNvPr id="3959" name="Google Shape;3959;p5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2" name="Google Shape;3962;p53"/>
          <p:cNvGrpSpPr/>
          <p:nvPr/>
        </p:nvGrpSpPr>
        <p:grpSpPr>
          <a:xfrm>
            <a:off x="958854" y="3201987"/>
            <a:ext cx="833173" cy="259209"/>
            <a:chOff x="4411970" y="4340222"/>
            <a:chExt cx="779467" cy="242683"/>
          </a:xfrm>
        </p:grpSpPr>
        <p:sp>
          <p:nvSpPr>
            <p:cNvPr id="3963" name="Google Shape;3963;p5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6" name="Google Shape;3966;p53"/>
          <p:cNvGrpSpPr/>
          <p:nvPr/>
        </p:nvGrpSpPr>
        <p:grpSpPr>
          <a:xfrm>
            <a:off x="1955962" y="2597733"/>
            <a:ext cx="965160" cy="216230"/>
            <a:chOff x="4411970" y="2468674"/>
            <a:chExt cx="747317" cy="167425"/>
          </a:xfrm>
        </p:grpSpPr>
        <p:sp>
          <p:nvSpPr>
            <p:cNvPr id="3967" name="Google Shape;3967;p5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9" name="Google Shape;3969;p53"/>
          <p:cNvGrpSpPr/>
          <p:nvPr/>
        </p:nvGrpSpPr>
        <p:grpSpPr>
          <a:xfrm>
            <a:off x="954709" y="2502450"/>
            <a:ext cx="810451" cy="319148"/>
            <a:chOff x="4411970" y="3686602"/>
            <a:chExt cx="797845" cy="314215"/>
          </a:xfrm>
        </p:grpSpPr>
        <p:sp>
          <p:nvSpPr>
            <p:cNvPr id="3970" name="Google Shape;3970;p53"/>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3"/>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3"/>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3"/>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3"/>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5" name="Google Shape;3975;p53"/>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6" name="Google Shape;3976;p53"/>
          <p:cNvGrpSpPr/>
          <p:nvPr/>
        </p:nvGrpSpPr>
        <p:grpSpPr>
          <a:xfrm>
            <a:off x="954806" y="2256974"/>
            <a:ext cx="1970333" cy="208784"/>
            <a:chOff x="6336019" y="3733725"/>
            <a:chExt cx="2566206" cy="351310"/>
          </a:xfrm>
        </p:grpSpPr>
        <p:sp>
          <p:nvSpPr>
            <p:cNvPr id="3977" name="Google Shape;3977;p53"/>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3"/>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3"/>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3"/>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1" name="Google Shape;3981;p53"/>
          <p:cNvGrpSpPr/>
          <p:nvPr/>
        </p:nvGrpSpPr>
        <p:grpSpPr>
          <a:xfrm>
            <a:off x="1955962" y="3864529"/>
            <a:ext cx="946551" cy="153200"/>
            <a:chOff x="4404545" y="3301592"/>
            <a:chExt cx="782403" cy="129272"/>
          </a:xfrm>
        </p:grpSpPr>
        <p:sp>
          <p:nvSpPr>
            <p:cNvPr id="3982" name="Google Shape;3982;p5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3"/>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4" name="Google Shape;3984;p53"/>
          <p:cNvGrpSpPr/>
          <p:nvPr/>
        </p:nvGrpSpPr>
        <p:grpSpPr>
          <a:xfrm>
            <a:off x="1955962" y="3603488"/>
            <a:ext cx="962257" cy="139127"/>
            <a:chOff x="4411970" y="3131459"/>
            <a:chExt cx="710520" cy="117397"/>
          </a:xfrm>
        </p:grpSpPr>
        <p:sp>
          <p:nvSpPr>
            <p:cNvPr id="3985" name="Google Shape;3985;p5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7" name="Google Shape;3987;p53"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8" name="Google Shape;3988;p53"/>
          <p:cNvGrpSpPr/>
          <p:nvPr/>
        </p:nvGrpSpPr>
        <p:grpSpPr>
          <a:xfrm>
            <a:off x="956107" y="3538282"/>
            <a:ext cx="823838" cy="458988"/>
            <a:chOff x="4411970" y="1801825"/>
            <a:chExt cx="734586" cy="409262"/>
          </a:xfrm>
        </p:grpSpPr>
        <p:sp>
          <p:nvSpPr>
            <p:cNvPr id="3989" name="Google Shape;3989;p5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1" name="Google Shape;3991;p53"/>
          <p:cNvGrpSpPr/>
          <p:nvPr/>
        </p:nvGrpSpPr>
        <p:grpSpPr>
          <a:xfrm>
            <a:off x="956107" y="4086708"/>
            <a:ext cx="856348" cy="212039"/>
            <a:chOff x="4411970" y="2233974"/>
            <a:chExt cx="763574" cy="189068"/>
          </a:xfrm>
        </p:grpSpPr>
        <p:sp>
          <p:nvSpPr>
            <p:cNvPr id="3992" name="Google Shape;3992;p53"/>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3"/>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4" name="Google Shape;3994;p53"/>
          <p:cNvGrpSpPr/>
          <p:nvPr/>
        </p:nvGrpSpPr>
        <p:grpSpPr>
          <a:xfrm>
            <a:off x="3066303" y="2262044"/>
            <a:ext cx="511602" cy="511602"/>
            <a:chOff x="5681300" y="2527788"/>
            <a:chExt cx="805800" cy="805800"/>
          </a:xfrm>
        </p:grpSpPr>
        <p:sp>
          <p:nvSpPr>
            <p:cNvPr id="3995" name="Google Shape;3995;p53"/>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7" name="Google Shape;3997;p53"/>
          <p:cNvGrpSpPr/>
          <p:nvPr/>
        </p:nvGrpSpPr>
        <p:grpSpPr>
          <a:xfrm>
            <a:off x="3063497" y="3028627"/>
            <a:ext cx="513021" cy="512935"/>
            <a:chOff x="4049800" y="640400"/>
            <a:chExt cx="858900" cy="858900"/>
          </a:xfrm>
        </p:grpSpPr>
        <p:sp>
          <p:nvSpPr>
            <p:cNvPr id="3998" name="Google Shape;3998;p53"/>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3"/>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0" name="Google Shape;4000;p53"/>
          <p:cNvGrpSpPr/>
          <p:nvPr/>
        </p:nvGrpSpPr>
        <p:grpSpPr>
          <a:xfrm>
            <a:off x="2980696" y="3680519"/>
            <a:ext cx="686489" cy="686585"/>
            <a:chOff x="5080188" y="927900"/>
            <a:chExt cx="961200" cy="961200"/>
          </a:xfrm>
        </p:grpSpPr>
        <p:sp>
          <p:nvSpPr>
            <p:cNvPr id="4001" name="Google Shape;4001;p53"/>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3"/>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3"/>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3"/>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9" name="Google Shape;4009;p53"/>
          <p:cNvGrpSpPr/>
          <p:nvPr/>
        </p:nvGrpSpPr>
        <p:grpSpPr>
          <a:xfrm>
            <a:off x="3763848" y="3773248"/>
            <a:ext cx="510373" cy="510937"/>
            <a:chOff x="7508249" y="1522825"/>
            <a:chExt cx="1326332" cy="1322987"/>
          </a:xfrm>
        </p:grpSpPr>
        <p:sp>
          <p:nvSpPr>
            <p:cNvPr id="4010" name="Google Shape;4010;p53"/>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3"/>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3"/>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3"/>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3"/>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3"/>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3"/>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3"/>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3"/>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3"/>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0" name="Google Shape;4020;p53"/>
          <p:cNvGrpSpPr/>
          <p:nvPr/>
        </p:nvGrpSpPr>
        <p:grpSpPr>
          <a:xfrm>
            <a:off x="4455441" y="3774653"/>
            <a:ext cx="492652" cy="503348"/>
            <a:chOff x="6039282" y="1042577"/>
            <a:chExt cx="734315" cy="731929"/>
          </a:xfrm>
        </p:grpSpPr>
        <p:sp>
          <p:nvSpPr>
            <p:cNvPr id="4021" name="Google Shape;4021;p5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53"/>
          <p:cNvGrpSpPr/>
          <p:nvPr/>
        </p:nvGrpSpPr>
        <p:grpSpPr>
          <a:xfrm>
            <a:off x="5095855" y="2270694"/>
            <a:ext cx="483304" cy="504902"/>
            <a:chOff x="1825800" y="1651625"/>
            <a:chExt cx="568125" cy="591775"/>
          </a:xfrm>
        </p:grpSpPr>
        <p:sp>
          <p:nvSpPr>
            <p:cNvPr id="4043" name="Google Shape;4043;p53"/>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3"/>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3"/>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3"/>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3"/>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49" name="Google Shape;4049;p53"/>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3"/>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3"/>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3"/>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3"/>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4054" name="Google Shape;4054;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4058"/>
        <p:cNvGrpSpPr/>
        <p:nvPr/>
      </p:nvGrpSpPr>
      <p:grpSpPr>
        <a:xfrm>
          <a:off x="0" y="0"/>
          <a:ext cx="0" cy="0"/>
          <a:chOff x="0" y="0"/>
          <a:chExt cx="0" cy="0"/>
        </a:xfrm>
      </p:grpSpPr>
      <p:grpSp>
        <p:nvGrpSpPr>
          <p:cNvPr id="4059" name="Google Shape;4059;p54"/>
          <p:cNvGrpSpPr/>
          <p:nvPr/>
        </p:nvGrpSpPr>
        <p:grpSpPr>
          <a:xfrm>
            <a:off x="722059" y="955168"/>
            <a:ext cx="2492868" cy="1379876"/>
            <a:chOff x="2654821" y="2311071"/>
            <a:chExt cx="2279715" cy="1262120"/>
          </a:xfrm>
        </p:grpSpPr>
        <p:grpSp>
          <p:nvGrpSpPr>
            <p:cNvPr id="4060" name="Google Shape;4060;p54"/>
            <p:cNvGrpSpPr/>
            <p:nvPr/>
          </p:nvGrpSpPr>
          <p:grpSpPr>
            <a:xfrm>
              <a:off x="4034269" y="2840745"/>
              <a:ext cx="40212" cy="36437"/>
              <a:chOff x="4293400" y="2574725"/>
              <a:chExt cx="84425" cy="80100"/>
            </a:xfrm>
          </p:grpSpPr>
          <p:sp>
            <p:nvSpPr>
              <p:cNvPr id="4061" name="Google Shape;4061;p5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062" name="Google Shape;4062;p5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3" name="Google Shape;4063;p54"/>
            <p:cNvGrpSpPr/>
            <p:nvPr/>
          </p:nvGrpSpPr>
          <p:grpSpPr>
            <a:xfrm>
              <a:off x="3894606" y="2334874"/>
              <a:ext cx="913198" cy="518984"/>
              <a:chOff x="4000175" y="1462675"/>
              <a:chExt cx="1917275" cy="1140875"/>
            </a:xfrm>
          </p:grpSpPr>
          <p:sp>
            <p:nvSpPr>
              <p:cNvPr id="4064" name="Google Shape;4064;p5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065" name="Google Shape;4065;p54"/>
              <p:cNvGrpSpPr/>
              <p:nvPr/>
            </p:nvGrpSpPr>
            <p:grpSpPr>
              <a:xfrm>
                <a:off x="4000175" y="1462675"/>
                <a:ext cx="1917275" cy="1140875"/>
                <a:chOff x="4000175" y="1462675"/>
                <a:chExt cx="1917275" cy="1140875"/>
              </a:xfrm>
            </p:grpSpPr>
            <p:sp>
              <p:nvSpPr>
                <p:cNvPr id="4066" name="Google Shape;4066;p5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067" name="Google Shape;4067;p5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071" name="Google Shape;4071;p5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72" name="Google Shape;4072;p54"/>
            <p:cNvGrpSpPr/>
            <p:nvPr/>
          </p:nvGrpSpPr>
          <p:grpSpPr>
            <a:xfrm>
              <a:off x="3875768" y="2846704"/>
              <a:ext cx="44796" cy="47366"/>
              <a:chOff x="3960625" y="2587825"/>
              <a:chExt cx="94050" cy="104125"/>
            </a:xfrm>
          </p:grpSpPr>
          <p:sp>
            <p:nvSpPr>
              <p:cNvPr id="4073" name="Google Shape;4073;p5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074" name="Google Shape;4074;p5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54"/>
            <p:cNvGrpSpPr/>
            <p:nvPr/>
          </p:nvGrpSpPr>
          <p:grpSpPr>
            <a:xfrm>
              <a:off x="3782759" y="2807162"/>
              <a:ext cx="82686" cy="85487"/>
              <a:chOff x="3765350" y="2500900"/>
              <a:chExt cx="173600" cy="187925"/>
            </a:xfrm>
          </p:grpSpPr>
          <p:sp>
            <p:nvSpPr>
              <p:cNvPr id="4076" name="Google Shape;4076;p5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077" name="Google Shape;4077;p5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2" name="Google Shape;4082;p54"/>
            <p:cNvGrpSpPr/>
            <p:nvPr/>
          </p:nvGrpSpPr>
          <p:grpSpPr>
            <a:xfrm>
              <a:off x="3775674" y="2798496"/>
              <a:ext cx="40545" cy="23564"/>
              <a:chOff x="3750475" y="2481850"/>
              <a:chExt cx="85125" cy="51800"/>
            </a:xfrm>
          </p:grpSpPr>
          <p:sp>
            <p:nvSpPr>
              <p:cNvPr id="4083" name="Google Shape;4083;p5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085" name="Google Shape;4085;p54"/>
            <p:cNvGrpSpPr/>
            <p:nvPr/>
          </p:nvGrpSpPr>
          <p:grpSpPr>
            <a:xfrm>
              <a:off x="3716946" y="2776024"/>
              <a:ext cx="81971" cy="76912"/>
              <a:chOff x="3627175" y="2432450"/>
              <a:chExt cx="172100" cy="169075"/>
            </a:xfrm>
          </p:grpSpPr>
          <p:sp>
            <p:nvSpPr>
              <p:cNvPr id="4086" name="Google Shape;4086;p5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088" name="Google Shape;4088;p5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089" name="Google Shape;4089;p54"/>
            <p:cNvGrpSpPr/>
            <p:nvPr/>
          </p:nvGrpSpPr>
          <p:grpSpPr>
            <a:xfrm>
              <a:off x="3685682" y="2845624"/>
              <a:ext cx="29311" cy="45055"/>
              <a:chOff x="3561536" y="2585450"/>
              <a:chExt cx="61539" cy="99045"/>
            </a:xfrm>
          </p:grpSpPr>
          <p:sp>
            <p:nvSpPr>
              <p:cNvPr id="4090" name="Google Shape;4090;p5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092" name="Google Shape;4092;p54"/>
            <p:cNvGrpSpPr/>
            <p:nvPr/>
          </p:nvGrpSpPr>
          <p:grpSpPr>
            <a:xfrm>
              <a:off x="3849905" y="2572252"/>
              <a:ext cx="74339" cy="119559"/>
              <a:chOff x="3906325" y="1984500"/>
              <a:chExt cx="156075" cy="262825"/>
            </a:xfrm>
          </p:grpSpPr>
          <p:sp>
            <p:nvSpPr>
              <p:cNvPr id="4093" name="Google Shape;4093;p5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094" name="Google Shape;4094;p5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5" name="Google Shape;4095;p54"/>
            <p:cNvGrpSpPr/>
            <p:nvPr/>
          </p:nvGrpSpPr>
          <p:grpSpPr>
            <a:xfrm>
              <a:off x="2654821" y="2414345"/>
              <a:ext cx="667570" cy="558731"/>
              <a:chOff x="1397225" y="1637375"/>
              <a:chExt cx="1401575" cy="1228250"/>
            </a:xfrm>
          </p:grpSpPr>
          <p:sp>
            <p:nvSpPr>
              <p:cNvPr id="4096" name="Google Shape;4096;p5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097" name="Google Shape;4097;p54"/>
              <p:cNvGrpSpPr/>
              <p:nvPr/>
            </p:nvGrpSpPr>
            <p:grpSpPr>
              <a:xfrm>
                <a:off x="1397225" y="1637375"/>
                <a:ext cx="1398775" cy="1228250"/>
                <a:chOff x="1397225" y="1637375"/>
                <a:chExt cx="1398775" cy="1228250"/>
              </a:xfrm>
            </p:grpSpPr>
            <p:sp>
              <p:nvSpPr>
                <p:cNvPr id="4098" name="Google Shape;4098;p5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00" name="Google Shape;4100;p54"/>
            <p:cNvGrpSpPr/>
            <p:nvPr/>
          </p:nvGrpSpPr>
          <p:grpSpPr>
            <a:xfrm>
              <a:off x="3230417" y="3103734"/>
              <a:ext cx="282982" cy="280332"/>
              <a:chOff x="2605700" y="3152850"/>
              <a:chExt cx="594125" cy="616250"/>
            </a:xfrm>
          </p:grpSpPr>
          <p:sp>
            <p:nvSpPr>
              <p:cNvPr id="4101" name="Google Shape;4101;p5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102" name="Google Shape;4102;p5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103" name="Google Shape;4103;p54"/>
            <p:cNvGrpSpPr/>
            <p:nvPr/>
          </p:nvGrpSpPr>
          <p:grpSpPr>
            <a:xfrm>
              <a:off x="3265985" y="3226989"/>
              <a:ext cx="87151" cy="346202"/>
              <a:chOff x="2680375" y="3423800"/>
              <a:chExt cx="182975" cy="761050"/>
            </a:xfrm>
          </p:grpSpPr>
          <p:sp>
            <p:nvSpPr>
              <p:cNvPr id="4104" name="Google Shape;4104;p5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105" name="Google Shape;4105;p5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6" name="Google Shape;4106;p54"/>
            <p:cNvGrpSpPr/>
            <p:nvPr/>
          </p:nvGrpSpPr>
          <p:grpSpPr>
            <a:xfrm>
              <a:off x="3855466" y="3289811"/>
              <a:ext cx="112514" cy="94210"/>
              <a:chOff x="3918000" y="3561900"/>
              <a:chExt cx="236225" cy="207100"/>
            </a:xfrm>
          </p:grpSpPr>
          <p:sp>
            <p:nvSpPr>
              <p:cNvPr id="4107" name="Google Shape;4107;p5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108" name="Google Shape;4108;p5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9" name="Google Shape;4109;p5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112" name="Google Shape;4112;p54"/>
            <p:cNvGrpSpPr/>
            <p:nvPr/>
          </p:nvGrpSpPr>
          <p:grpSpPr>
            <a:xfrm>
              <a:off x="2905224" y="2311071"/>
              <a:ext cx="596721" cy="528992"/>
              <a:chOff x="1922950" y="1410350"/>
              <a:chExt cx="1252825" cy="1162875"/>
            </a:xfrm>
          </p:grpSpPr>
          <p:sp>
            <p:nvSpPr>
              <p:cNvPr id="4113" name="Google Shape;4113;p5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129" name="Google Shape;4129;p5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149" name="Google Shape;4149;p5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150" name="Google Shape;4150;p5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1" name="Google Shape;4151;p54"/>
            <p:cNvGrpSpPr/>
            <p:nvPr/>
          </p:nvGrpSpPr>
          <p:grpSpPr>
            <a:xfrm>
              <a:off x="3280929" y="3294542"/>
              <a:ext cx="109894" cy="272224"/>
              <a:chOff x="2711750" y="3572300"/>
              <a:chExt cx="230725" cy="598425"/>
            </a:xfrm>
          </p:grpSpPr>
          <p:sp>
            <p:nvSpPr>
              <p:cNvPr id="4152" name="Google Shape;4152;p5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4" name="Google Shape;4154;p5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5" name="Google Shape;4155;p54"/>
            <p:cNvGrpSpPr/>
            <p:nvPr/>
          </p:nvGrpSpPr>
          <p:grpSpPr>
            <a:xfrm>
              <a:off x="3790439" y="2408636"/>
              <a:ext cx="73017" cy="75684"/>
              <a:chOff x="3781475" y="1624825"/>
              <a:chExt cx="153300" cy="166375"/>
            </a:xfrm>
          </p:grpSpPr>
          <p:sp>
            <p:nvSpPr>
              <p:cNvPr id="4156" name="Google Shape;4156;p5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0" name="Google Shape;4160;p5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7" name="Google Shape;4167;p54"/>
            <p:cNvGrpSpPr/>
            <p:nvPr/>
          </p:nvGrpSpPr>
          <p:grpSpPr>
            <a:xfrm>
              <a:off x="4403342" y="3107749"/>
              <a:ext cx="316680" cy="101374"/>
              <a:chOff x="5068275" y="3161675"/>
              <a:chExt cx="664875" cy="222850"/>
            </a:xfrm>
          </p:grpSpPr>
          <p:sp>
            <p:nvSpPr>
              <p:cNvPr id="4168" name="Google Shape;4168;p5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2" name="Google Shape;4172;p5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1" name="Google Shape;4201;p54"/>
            <p:cNvGrpSpPr/>
            <p:nvPr/>
          </p:nvGrpSpPr>
          <p:grpSpPr>
            <a:xfrm>
              <a:off x="3697513" y="2707266"/>
              <a:ext cx="59549" cy="79733"/>
              <a:chOff x="3586375" y="2281300"/>
              <a:chExt cx="125025" cy="175275"/>
            </a:xfrm>
          </p:grpSpPr>
          <p:sp>
            <p:nvSpPr>
              <p:cNvPr id="4202" name="Google Shape;4202;p5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4" name="Google Shape;4204;p5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5" name="Google Shape;4205;p54"/>
            <p:cNvGrpSpPr/>
            <p:nvPr/>
          </p:nvGrpSpPr>
          <p:grpSpPr>
            <a:xfrm>
              <a:off x="4513224" y="3221724"/>
              <a:ext cx="274563" cy="280321"/>
              <a:chOff x="5298975" y="3412225"/>
              <a:chExt cx="576450" cy="616225"/>
            </a:xfrm>
          </p:grpSpPr>
          <p:sp>
            <p:nvSpPr>
              <p:cNvPr id="4206" name="Google Shape;4206;p5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207" name="Google Shape;4207;p5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8" name="Google Shape;4208;p54"/>
            <p:cNvGrpSpPr/>
            <p:nvPr/>
          </p:nvGrpSpPr>
          <p:grpSpPr>
            <a:xfrm>
              <a:off x="4824403" y="3421846"/>
              <a:ext cx="110132" cy="130647"/>
              <a:chOff x="5952300" y="3852150"/>
              <a:chExt cx="231225" cy="287200"/>
            </a:xfrm>
          </p:grpSpPr>
          <p:sp>
            <p:nvSpPr>
              <p:cNvPr id="4209" name="Google Shape;4209;p5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1" name="Google Shape;4211;p5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9" name="Google Shape;4219;p54"/>
            <p:cNvGrpSpPr/>
            <p:nvPr/>
          </p:nvGrpSpPr>
          <p:grpSpPr>
            <a:xfrm>
              <a:off x="4295710" y="3079670"/>
              <a:ext cx="14968" cy="27135"/>
              <a:chOff x="4842300" y="3099950"/>
              <a:chExt cx="31425" cy="59650"/>
            </a:xfrm>
          </p:grpSpPr>
          <p:sp>
            <p:nvSpPr>
              <p:cNvPr id="4220" name="Google Shape;4220;p5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4" name="Google Shape;4224;p5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2" name="Google Shape;4232;p54"/>
            <p:cNvGrpSpPr/>
            <p:nvPr/>
          </p:nvGrpSpPr>
          <p:grpSpPr>
            <a:xfrm>
              <a:off x="3831056" y="2816010"/>
              <a:ext cx="37378" cy="27612"/>
              <a:chOff x="3866750" y="2520350"/>
              <a:chExt cx="78475" cy="60700"/>
            </a:xfrm>
          </p:grpSpPr>
          <p:sp>
            <p:nvSpPr>
              <p:cNvPr id="4233" name="Google Shape;4233;p5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7" name="Google Shape;4237;p5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254" name="Google Shape;4254;p5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266" name="Google Shape;4266;p5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9" name="Google Shape;4279;p54"/>
            <p:cNvGrpSpPr/>
            <p:nvPr/>
          </p:nvGrpSpPr>
          <p:grpSpPr>
            <a:xfrm>
              <a:off x="3632736" y="3051591"/>
              <a:ext cx="63288" cy="45217"/>
              <a:chOff x="3450375" y="3038225"/>
              <a:chExt cx="132875" cy="99400"/>
            </a:xfrm>
          </p:grpSpPr>
          <p:sp>
            <p:nvSpPr>
              <p:cNvPr id="4280" name="Google Shape;4280;p5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2" name="Google Shape;4282;p5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291" name="Google Shape;4291;p5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01" name="Google Shape;4301;p5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307" name="Google Shape;4307;p5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4"/>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7" name="Google Shape;4317;p54"/>
          <p:cNvGrpSpPr/>
          <p:nvPr/>
        </p:nvGrpSpPr>
        <p:grpSpPr>
          <a:xfrm>
            <a:off x="719116" y="2850945"/>
            <a:ext cx="2622876" cy="1333540"/>
            <a:chOff x="238125" y="1038125"/>
            <a:chExt cx="7146800" cy="3633625"/>
          </a:xfrm>
        </p:grpSpPr>
        <p:sp>
          <p:nvSpPr>
            <p:cNvPr id="4318" name="Google Shape;4318;p5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0" name="Google Shape;5890;p54"/>
          <p:cNvGrpSpPr/>
          <p:nvPr/>
        </p:nvGrpSpPr>
        <p:grpSpPr>
          <a:xfrm>
            <a:off x="5834044" y="993055"/>
            <a:ext cx="2590840" cy="1380235"/>
            <a:chOff x="233350" y="949250"/>
            <a:chExt cx="7137300" cy="3802300"/>
          </a:xfrm>
        </p:grpSpPr>
        <p:sp>
          <p:nvSpPr>
            <p:cNvPr id="5891" name="Google Shape;5891;p5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2" name="Google Shape;5942;p54"/>
          <p:cNvGrpSpPr/>
          <p:nvPr/>
        </p:nvGrpSpPr>
        <p:grpSpPr>
          <a:xfrm>
            <a:off x="7648473" y="3037828"/>
            <a:ext cx="104231" cy="320340"/>
            <a:chOff x="7564426" y="3224343"/>
            <a:chExt cx="119985" cy="368801"/>
          </a:xfrm>
        </p:grpSpPr>
        <p:sp>
          <p:nvSpPr>
            <p:cNvPr id="5943" name="Google Shape;5943;p5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5" name="Google Shape;5945;p54"/>
          <p:cNvGrpSpPr/>
          <p:nvPr/>
        </p:nvGrpSpPr>
        <p:grpSpPr>
          <a:xfrm>
            <a:off x="7347962" y="3031929"/>
            <a:ext cx="189489" cy="332132"/>
            <a:chOff x="8370831" y="3202002"/>
            <a:chExt cx="218129" cy="382376"/>
          </a:xfrm>
        </p:grpSpPr>
        <p:sp>
          <p:nvSpPr>
            <p:cNvPr id="5946" name="Google Shape;5946;p5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8" name="Google Shape;5948;p54"/>
          <p:cNvGrpSpPr/>
          <p:nvPr/>
        </p:nvGrpSpPr>
        <p:grpSpPr>
          <a:xfrm>
            <a:off x="8071351" y="3443061"/>
            <a:ext cx="309429" cy="267000"/>
            <a:chOff x="6742064" y="3750480"/>
            <a:chExt cx="399315" cy="344560"/>
          </a:xfrm>
        </p:grpSpPr>
        <p:sp>
          <p:nvSpPr>
            <p:cNvPr id="5949" name="Google Shape;5949;p5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1" name="Google Shape;5951;p54"/>
          <p:cNvGrpSpPr/>
          <p:nvPr/>
        </p:nvGrpSpPr>
        <p:grpSpPr>
          <a:xfrm>
            <a:off x="7610370" y="3794109"/>
            <a:ext cx="180437" cy="281608"/>
            <a:chOff x="7248525" y="3739696"/>
            <a:chExt cx="230531" cy="359790"/>
          </a:xfrm>
        </p:grpSpPr>
        <p:sp>
          <p:nvSpPr>
            <p:cNvPr id="5952" name="Google Shape;5952;p5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54"/>
          <p:cNvGrpSpPr/>
          <p:nvPr/>
        </p:nvGrpSpPr>
        <p:grpSpPr>
          <a:xfrm>
            <a:off x="7856289" y="3437333"/>
            <a:ext cx="162896" cy="278710"/>
            <a:chOff x="7601242" y="3729267"/>
            <a:chExt cx="222566" cy="380803"/>
          </a:xfrm>
        </p:grpSpPr>
        <p:sp>
          <p:nvSpPr>
            <p:cNvPr id="5955" name="Google Shape;5955;p5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7" name="Google Shape;5957;p54"/>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8" name="Google Shape;5958;p54"/>
          <p:cNvGrpSpPr/>
          <p:nvPr/>
        </p:nvGrpSpPr>
        <p:grpSpPr>
          <a:xfrm>
            <a:off x="7345935" y="3438473"/>
            <a:ext cx="193543" cy="275990"/>
            <a:chOff x="8304647" y="3738687"/>
            <a:chExt cx="225076" cy="320956"/>
          </a:xfrm>
        </p:grpSpPr>
        <p:sp>
          <p:nvSpPr>
            <p:cNvPr id="5959" name="Google Shape;5959;p5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2" name="Google Shape;5962;p54"/>
          <p:cNvGrpSpPr/>
          <p:nvPr/>
        </p:nvGrpSpPr>
        <p:grpSpPr>
          <a:xfrm>
            <a:off x="7618427" y="3438473"/>
            <a:ext cx="178492" cy="275990"/>
            <a:chOff x="8615101" y="3738687"/>
            <a:chExt cx="207573" cy="320956"/>
          </a:xfrm>
        </p:grpSpPr>
        <p:sp>
          <p:nvSpPr>
            <p:cNvPr id="5963" name="Google Shape;5963;p54"/>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66" name="Google Shape;5966;p54"/>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7" name="Google Shape;5967;p54"/>
          <p:cNvGrpSpPr/>
          <p:nvPr/>
        </p:nvGrpSpPr>
        <p:grpSpPr>
          <a:xfrm>
            <a:off x="6013132" y="3559961"/>
            <a:ext cx="557671" cy="511283"/>
            <a:chOff x="6015419" y="3716859"/>
            <a:chExt cx="557671" cy="511283"/>
          </a:xfrm>
        </p:grpSpPr>
        <p:sp>
          <p:nvSpPr>
            <p:cNvPr id="5968" name="Google Shape;5968;p54"/>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9" name="Google Shape;5969;p54"/>
            <p:cNvGrpSpPr/>
            <p:nvPr/>
          </p:nvGrpSpPr>
          <p:grpSpPr>
            <a:xfrm>
              <a:off x="6036094" y="3716980"/>
              <a:ext cx="529860" cy="510468"/>
              <a:chOff x="6036094" y="3716980"/>
              <a:chExt cx="529860" cy="510468"/>
            </a:xfrm>
          </p:grpSpPr>
          <p:sp>
            <p:nvSpPr>
              <p:cNvPr id="5970" name="Google Shape;5970;p54"/>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4"/>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4"/>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4"/>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4"/>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4"/>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4"/>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4"/>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4"/>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4"/>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80" name="Google Shape;5980;p54"/>
          <p:cNvGrpSpPr/>
          <p:nvPr/>
        </p:nvGrpSpPr>
        <p:grpSpPr>
          <a:xfrm>
            <a:off x="6642017" y="2916730"/>
            <a:ext cx="576302" cy="511871"/>
            <a:chOff x="6644304" y="3073628"/>
            <a:chExt cx="576302" cy="511871"/>
          </a:xfrm>
        </p:grpSpPr>
        <p:sp>
          <p:nvSpPr>
            <p:cNvPr id="5981" name="Google Shape;5981;p5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2" name="Google Shape;5982;p54"/>
            <p:cNvGrpSpPr/>
            <p:nvPr/>
          </p:nvGrpSpPr>
          <p:grpSpPr>
            <a:xfrm>
              <a:off x="6712169" y="3085440"/>
              <a:ext cx="481622" cy="494913"/>
              <a:chOff x="6712169" y="3085440"/>
              <a:chExt cx="481622" cy="494913"/>
            </a:xfrm>
          </p:grpSpPr>
          <p:sp>
            <p:nvSpPr>
              <p:cNvPr id="5983" name="Google Shape;5983;p54"/>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4"/>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4"/>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4"/>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4"/>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8" name="Google Shape;5988;p54"/>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4"/>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4"/>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1" name="Google Shape;5991;p54"/>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92" name="Google Shape;5992;p54"/>
          <p:cNvGrpSpPr/>
          <p:nvPr/>
        </p:nvGrpSpPr>
        <p:grpSpPr>
          <a:xfrm>
            <a:off x="6649868" y="3559725"/>
            <a:ext cx="560631" cy="511352"/>
            <a:chOff x="6652154" y="3716623"/>
            <a:chExt cx="560631" cy="511352"/>
          </a:xfrm>
        </p:grpSpPr>
        <p:sp>
          <p:nvSpPr>
            <p:cNvPr id="5993" name="Google Shape;5993;p54"/>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94" name="Google Shape;5994;p54"/>
            <p:cNvGrpSpPr/>
            <p:nvPr/>
          </p:nvGrpSpPr>
          <p:grpSpPr>
            <a:xfrm>
              <a:off x="6669657" y="3716715"/>
              <a:ext cx="466779" cy="464290"/>
              <a:chOff x="6669657" y="3716715"/>
              <a:chExt cx="466779" cy="464290"/>
            </a:xfrm>
          </p:grpSpPr>
          <p:sp>
            <p:nvSpPr>
              <p:cNvPr id="5995" name="Google Shape;5995;p54"/>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4"/>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4"/>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4"/>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4"/>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4"/>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4"/>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4"/>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4"/>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4"/>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4"/>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4"/>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4"/>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08" name="Google Shape;6008;p54"/>
          <p:cNvGrpSpPr/>
          <p:nvPr/>
        </p:nvGrpSpPr>
        <p:grpSpPr>
          <a:xfrm>
            <a:off x="7843959" y="3841134"/>
            <a:ext cx="187557" cy="187557"/>
            <a:chOff x="8565775" y="671075"/>
            <a:chExt cx="441000" cy="441000"/>
          </a:xfrm>
        </p:grpSpPr>
        <p:sp>
          <p:nvSpPr>
            <p:cNvPr id="6009" name="Google Shape;6009;p5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4"/>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1" name="Google Shape;6011;p54"/>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4"/>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3" name="Google Shape;6013;p54"/>
          <p:cNvGrpSpPr/>
          <p:nvPr/>
        </p:nvGrpSpPr>
        <p:grpSpPr>
          <a:xfrm>
            <a:off x="5997814" y="2919352"/>
            <a:ext cx="587871" cy="512373"/>
            <a:chOff x="6000100" y="3076250"/>
            <a:chExt cx="587871" cy="512373"/>
          </a:xfrm>
        </p:grpSpPr>
        <p:sp>
          <p:nvSpPr>
            <p:cNvPr id="6014" name="Google Shape;6014;p54"/>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5" name="Google Shape;6015;p54"/>
            <p:cNvGrpSpPr/>
            <p:nvPr/>
          </p:nvGrpSpPr>
          <p:grpSpPr>
            <a:xfrm>
              <a:off x="6031360" y="3076713"/>
              <a:ext cx="539107" cy="480965"/>
              <a:chOff x="6031360" y="3076713"/>
              <a:chExt cx="539107" cy="480965"/>
            </a:xfrm>
          </p:grpSpPr>
          <p:sp>
            <p:nvSpPr>
              <p:cNvPr id="6016" name="Google Shape;6016;p54"/>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4"/>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4"/>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4"/>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4"/>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4"/>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4"/>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23" name="Google Shape;6023;p54"/>
          <p:cNvGrpSpPr/>
          <p:nvPr/>
        </p:nvGrpSpPr>
        <p:grpSpPr>
          <a:xfrm>
            <a:off x="3369305" y="938716"/>
            <a:ext cx="2310381" cy="1488888"/>
            <a:chOff x="229225" y="549050"/>
            <a:chExt cx="7161750" cy="4615275"/>
          </a:xfrm>
        </p:grpSpPr>
        <p:sp>
          <p:nvSpPr>
            <p:cNvPr id="6024" name="Google Shape;6024;p5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54"/>
          <p:cNvGrpSpPr/>
          <p:nvPr/>
        </p:nvGrpSpPr>
        <p:grpSpPr>
          <a:xfrm>
            <a:off x="3514723" y="2830563"/>
            <a:ext cx="2310282" cy="1374222"/>
            <a:chOff x="238125" y="732525"/>
            <a:chExt cx="7130500" cy="4241425"/>
          </a:xfrm>
        </p:grpSpPr>
        <p:sp>
          <p:nvSpPr>
            <p:cNvPr id="6142" name="Google Shape;6142;p5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6259"/>
        <p:cNvGrpSpPr/>
        <p:nvPr/>
      </p:nvGrpSpPr>
      <p:grpSpPr>
        <a:xfrm>
          <a:off x="0" y="0"/>
          <a:ext cx="0" cy="0"/>
          <a:chOff x="0" y="0"/>
          <a:chExt cx="0" cy="0"/>
        </a:xfrm>
      </p:grpSpPr>
      <p:grpSp>
        <p:nvGrpSpPr>
          <p:cNvPr id="6260" name="Google Shape;6260;p55"/>
          <p:cNvGrpSpPr/>
          <p:nvPr/>
        </p:nvGrpSpPr>
        <p:grpSpPr>
          <a:xfrm>
            <a:off x="725414" y="969763"/>
            <a:ext cx="2507799" cy="206239"/>
            <a:chOff x="106648" y="895722"/>
            <a:chExt cx="4481413" cy="374300"/>
          </a:xfrm>
        </p:grpSpPr>
        <p:grpSp>
          <p:nvGrpSpPr>
            <p:cNvPr id="6261" name="Google Shape;6261;p55"/>
            <p:cNvGrpSpPr/>
            <p:nvPr/>
          </p:nvGrpSpPr>
          <p:grpSpPr>
            <a:xfrm>
              <a:off x="2233276" y="895722"/>
              <a:ext cx="1082667" cy="223591"/>
              <a:chOff x="4808316" y="2800065"/>
              <a:chExt cx="1999386" cy="412910"/>
            </a:xfrm>
          </p:grpSpPr>
          <p:sp>
            <p:nvSpPr>
              <p:cNvPr id="6262" name="Google Shape;6262;p55"/>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3" name="Google Shape;6263;p55"/>
              <p:cNvGrpSpPr/>
              <p:nvPr/>
            </p:nvGrpSpPr>
            <p:grpSpPr>
              <a:xfrm>
                <a:off x="4808316" y="2800065"/>
                <a:ext cx="92400" cy="411825"/>
                <a:chOff x="845575" y="2563700"/>
                <a:chExt cx="92400" cy="411825"/>
              </a:xfrm>
            </p:grpSpPr>
            <p:cxnSp>
              <p:nvCxnSpPr>
                <p:cNvPr id="6264" name="Google Shape;6264;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265" name="Google Shape;6265;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6" name="Google Shape;6266;p55"/>
            <p:cNvGrpSpPr/>
            <p:nvPr/>
          </p:nvGrpSpPr>
          <p:grpSpPr>
            <a:xfrm>
              <a:off x="106648" y="895722"/>
              <a:ext cx="1088401" cy="223591"/>
              <a:chOff x="881025" y="2800065"/>
              <a:chExt cx="2009975" cy="412910"/>
            </a:xfrm>
          </p:grpSpPr>
          <p:sp>
            <p:nvSpPr>
              <p:cNvPr id="6267" name="Google Shape;6267;p55"/>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8" name="Google Shape;6268;p55"/>
              <p:cNvGrpSpPr/>
              <p:nvPr/>
            </p:nvGrpSpPr>
            <p:grpSpPr>
              <a:xfrm>
                <a:off x="881025" y="2800065"/>
                <a:ext cx="92400" cy="411825"/>
                <a:chOff x="845575" y="2563700"/>
                <a:chExt cx="92400" cy="411825"/>
              </a:xfrm>
            </p:grpSpPr>
            <p:cxnSp>
              <p:nvCxnSpPr>
                <p:cNvPr id="6269" name="Google Shape;6269;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270" name="Google Shape;6270;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71" name="Google Shape;6271;p55"/>
            <p:cNvGrpSpPr/>
            <p:nvPr/>
          </p:nvGrpSpPr>
          <p:grpSpPr>
            <a:xfrm>
              <a:off x="1172346" y="1047018"/>
              <a:ext cx="1083151" cy="223003"/>
              <a:chOff x="2849073" y="3079467"/>
              <a:chExt cx="2000279" cy="411825"/>
            </a:xfrm>
          </p:grpSpPr>
          <p:sp>
            <p:nvSpPr>
              <p:cNvPr id="6272" name="Google Shape;6272;p55"/>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3" name="Google Shape;6273;p55"/>
              <p:cNvGrpSpPr/>
              <p:nvPr/>
            </p:nvGrpSpPr>
            <p:grpSpPr>
              <a:xfrm rot="10800000">
                <a:off x="2849073" y="3079467"/>
                <a:ext cx="92400" cy="411825"/>
                <a:chOff x="2070100" y="2563700"/>
                <a:chExt cx="92400" cy="411825"/>
              </a:xfrm>
            </p:grpSpPr>
            <p:cxnSp>
              <p:nvCxnSpPr>
                <p:cNvPr id="6274" name="Google Shape;6274;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275" name="Google Shape;6275;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76" name="Google Shape;6276;p55"/>
            <p:cNvGrpSpPr/>
            <p:nvPr/>
          </p:nvGrpSpPr>
          <p:grpSpPr>
            <a:xfrm>
              <a:off x="3290132" y="1047018"/>
              <a:ext cx="1297929" cy="223003"/>
              <a:chOff x="6760035" y="3079467"/>
              <a:chExt cx="2396914" cy="411825"/>
            </a:xfrm>
          </p:grpSpPr>
          <p:sp>
            <p:nvSpPr>
              <p:cNvPr id="6277" name="Google Shape;6277;p55"/>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8" name="Google Shape;6278;p55"/>
              <p:cNvGrpSpPr/>
              <p:nvPr/>
            </p:nvGrpSpPr>
            <p:grpSpPr>
              <a:xfrm rot="10800000">
                <a:off x="6760035" y="3079467"/>
                <a:ext cx="92400" cy="411825"/>
                <a:chOff x="2070100" y="2563700"/>
                <a:chExt cx="92400" cy="411825"/>
              </a:xfrm>
            </p:grpSpPr>
            <p:cxnSp>
              <p:nvCxnSpPr>
                <p:cNvPr id="6279" name="Google Shape;6279;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280" name="Google Shape;6280;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81" name="Google Shape;6281;p55"/>
          <p:cNvGrpSpPr/>
          <p:nvPr/>
        </p:nvGrpSpPr>
        <p:grpSpPr>
          <a:xfrm>
            <a:off x="2143176" y="3369134"/>
            <a:ext cx="1086701" cy="799429"/>
            <a:chOff x="2183288" y="3555572"/>
            <a:chExt cx="1136241" cy="835873"/>
          </a:xfrm>
        </p:grpSpPr>
        <p:sp>
          <p:nvSpPr>
            <p:cNvPr id="6282" name="Google Shape;6282;p55"/>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3" name="Google Shape;6283;p55"/>
            <p:cNvGrpSpPr/>
            <p:nvPr/>
          </p:nvGrpSpPr>
          <p:grpSpPr>
            <a:xfrm>
              <a:off x="2205895" y="3637269"/>
              <a:ext cx="1089848" cy="724993"/>
              <a:chOff x="2205895" y="3637269"/>
              <a:chExt cx="1089848" cy="724993"/>
            </a:xfrm>
          </p:grpSpPr>
          <p:sp>
            <p:nvSpPr>
              <p:cNvPr id="6284" name="Google Shape;6284;p55"/>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5"/>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5"/>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5"/>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5"/>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5"/>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0" name="Google Shape;6290;p55"/>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91" name="Google Shape;6291;p55"/>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292" name="Google Shape;6292;p55"/>
            <p:cNvGrpSpPr/>
            <p:nvPr/>
          </p:nvGrpSpPr>
          <p:grpSpPr>
            <a:xfrm>
              <a:off x="3173850" y="3779426"/>
              <a:ext cx="145679" cy="70048"/>
              <a:chOff x="3173850" y="3779426"/>
              <a:chExt cx="145679" cy="70048"/>
            </a:xfrm>
          </p:grpSpPr>
          <p:cxnSp>
            <p:nvCxnSpPr>
              <p:cNvPr id="6293" name="Google Shape;6293;p55"/>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6294" name="Google Shape;6294;p55"/>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5" name="Google Shape;6295;p55"/>
            <p:cNvGrpSpPr/>
            <p:nvPr/>
          </p:nvGrpSpPr>
          <p:grpSpPr>
            <a:xfrm>
              <a:off x="2183288" y="4139483"/>
              <a:ext cx="145133" cy="70048"/>
              <a:chOff x="2183288" y="4139483"/>
              <a:chExt cx="145133" cy="70048"/>
            </a:xfrm>
          </p:grpSpPr>
          <p:cxnSp>
            <p:nvCxnSpPr>
              <p:cNvPr id="6296" name="Google Shape;6296;p55"/>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6297" name="Google Shape;6297;p55"/>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8" name="Google Shape;6298;p55"/>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99" name="Google Shape;6299;p55"/>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300" name="Google Shape;6300;p55"/>
            <p:cNvGrpSpPr/>
            <p:nvPr/>
          </p:nvGrpSpPr>
          <p:grpSpPr>
            <a:xfrm>
              <a:off x="2943836" y="4268886"/>
              <a:ext cx="60717" cy="122559"/>
              <a:chOff x="2943836" y="4268886"/>
              <a:chExt cx="60717" cy="122559"/>
            </a:xfrm>
          </p:grpSpPr>
          <p:sp>
            <p:nvSpPr>
              <p:cNvPr id="6301" name="Google Shape;6301;p55"/>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02" name="Google Shape;6302;p55"/>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6303" name="Google Shape;6303;p55"/>
          <p:cNvGrpSpPr/>
          <p:nvPr/>
        </p:nvGrpSpPr>
        <p:grpSpPr>
          <a:xfrm>
            <a:off x="3406121" y="1290134"/>
            <a:ext cx="1675870" cy="758251"/>
            <a:chOff x="3530532" y="1496185"/>
            <a:chExt cx="1562000" cy="706730"/>
          </a:xfrm>
        </p:grpSpPr>
        <p:cxnSp>
          <p:nvCxnSpPr>
            <p:cNvPr id="6304" name="Google Shape;6304;p55"/>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6305" name="Google Shape;6305;p55"/>
            <p:cNvGrpSpPr/>
            <p:nvPr/>
          </p:nvGrpSpPr>
          <p:grpSpPr>
            <a:xfrm>
              <a:off x="3530532" y="1496185"/>
              <a:ext cx="323430" cy="463587"/>
              <a:chOff x="3530532" y="1496185"/>
              <a:chExt cx="323430" cy="463587"/>
            </a:xfrm>
          </p:grpSpPr>
          <p:grpSp>
            <p:nvGrpSpPr>
              <p:cNvPr id="6306" name="Google Shape;6306;p55"/>
              <p:cNvGrpSpPr/>
              <p:nvPr/>
            </p:nvGrpSpPr>
            <p:grpSpPr>
              <a:xfrm>
                <a:off x="3567462" y="1496185"/>
                <a:ext cx="286500" cy="361376"/>
                <a:chOff x="3567462" y="1496185"/>
                <a:chExt cx="286500" cy="361376"/>
              </a:xfrm>
            </p:grpSpPr>
            <p:cxnSp>
              <p:nvCxnSpPr>
                <p:cNvPr id="6307" name="Google Shape;6307;p55"/>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308" name="Google Shape;6308;p55"/>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9" name="Google Shape;6309;p55"/>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55"/>
            <p:cNvGrpSpPr/>
            <p:nvPr/>
          </p:nvGrpSpPr>
          <p:grpSpPr>
            <a:xfrm>
              <a:off x="3891569" y="1779209"/>
              <a:ext cx="323945" cy="423706"/>
              <a:chOff x="3891569" y="1779209"/>
              <a:chExt cx="323945" cy="423706"/>
            </a:xfrm>
          </p:grpSpPr>
          <p:grpSp>
            <p:nvGrpSpPr>
              <p:cNvPr id="6311" name="Google Shape;6311;p55"/>
              <p:cNvGrpSpPr/>
              <p:nvPr/>
            </p:nvGrpSpPr>
            <p:grpSpPr>
              <a:xfrm>
                <a:off x="3929014" y="1881638"/>
                <a:ext cx="286500" cy="321278"/>
                <a:chOff x="3929014" y="1881638"/>
                <a:chExt cx="286500" cy="321278"/>
              </a:xfrm>
            </p:grpSpPr>
            <p:cxnSp>
              <p:nvCxnSpPr>
                <p:cNvPr id="6312" name="Google Shape;6312;p55"/>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6313" name="Google Shape;6313;p55"/>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4" name="Google Shape;6314;p55"/>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5" name="Google Shape;6315;p55"/>
            <p:cNvGrpSpPr/>
            <p:nvPr/>
          </p:nvGrpSpPr>
          <p:grpSpPr>
            <a:xfrm>
              <a:off x="4252606" y="1496185"/>
              <a:ext cx="324721" cy="463587"/>
              <a:chOff x="4252606" y="1496185"/>
              <a:chExt cx="324721" cy="463587"/>
            </a:xfrm>
          </p:grpSpPr>
          <p:grpSp>
            <p:nvGrpSpPr>
              <p:cNvPr id="6316" name="Google Shape;6316;p55"/>
              <p:cNvGrpSpPr/>
              <p:nvPr/>
            </p:nvGrpSpPr>
            <p:grpSpPr>
              <a:xfrm>
                <a:off x="4290828" y="1496185"/>
                <a:ext cx="286500" cy="361376"/>
                <a:chOff x="4290828" y="1496185"/>
                <a:chExt cx="286500" cy="361376"/>
              </a:xfrm>
            </p:grpSpPr>
            <p:cxnSp>
              <p:nvCxnSpPr>
                <p:cNvPr id="6317" name="Google Shape;6317;p55"/>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318" name="Google Shape;6318;p55"/>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9" name="Google Shape;6319;p55"/>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55"/>
            <p:cNvGrpSpPr/>
            <p:nvPr/>
          </p:nvGrpSpPr>
          <p:grpSpPr>
            <a:xfrm>
              <a:off x="4613643" y="1763716"/>
              <a:ext cx="325308" cy="439200"/>
              <a:chOff x="4613643" y="1763716"/>
              <a:chExt cx="325308" cy="439200"/>
            </a:xfrm>
          </p:grpSpPr>
          <p:grpSp>
            <p:nvGrpSpPr>
              <p:cNvPr id="6321" name="Google Shape;6321;p55"/>
              <p:cNvGrpSpPr/>
              <p:nvPr/>
            </p:nvGrpSpPr>
            <p:grpSpPr>
              <a:xfrm>
                <a:off x="4652451" y="1879538"/>
                <a:ext cx="286500" cy="323378"/>
                <a:chOff x="4652451" y="1879538"/>
                <a:chExt cx="286500" cy="323378"/>
              </a:xfrm>
            </p:grpSpPr>
            <p:cxnSp>
              <p:nvCxnSpPr>
                <p:cNvPr id="6322" name="Google Shape;6322;p55"/>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6323" name="Google Shape;6323;p55"/>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4" name="Google Shape;6324;p55"/>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25" name="Google Shape;6325;p55"/>
          <p:cNvGrpSpPr/>
          <p:nvPr/>
        </p:nvGrpSpPr>
        <p:grpSpPr>
          <a:xfrm>
            <a:off x="3417981" y="2143759"/>
            <a:ext cx="1652173" cy="391517"/>
            <a:chOff x="3512551" y="2358270"/>
            <a:chExt cx="1597383" cy="378533"/>
          </a:xfrm>
        </p:grpSpPr>
        <p:cxnSp>
          <p:nvCxnSpPr>
            <p:cNvPr id="6326" name="Google Shape;6326;p55"/>
            <p:cNvCxnSpPr>
              <a:stCxn id="6327" idx="6"/>
              <a:endCxn id="632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6329" name="Google Shape;6329;p55"/>
            <p:cNvGrpSpPr/>
            <p:nvPr/>
          </p:nvGrpSpPr>
          <p:grpSpPr>
            <a:xfrm>
              <a:off x="3512551" y="2358270"/>
              <a:ext cx="225647" cy="307714"/>
              <a:chOff x="2182679" y="2004714"/>
              <a:chExt cx="792300" cy="1080458"/>
            </a:xfrm>
          </p:grpSpPr>
          <p:cxnSp>
            <p:nvCxnSpPr>
              <p:cNvPr id="6330" name="Google Shape;6330;p55"/>
              <p:cNvCxnSpPr>
                <a:stCxn id="633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327" name="Google Shape;6327;p55"/>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5"/>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2" name="Google Shape;6332;p55"/>
            <p:cNvGrpSpPr/>
            <p:nvPr/>
          </p:nvGrpSpPr>
          <p:grpSpPr>
            <a:xfrm>
              <a:off x="3969644" y="2440153"/>
              <a:ext cx="225853" cy="296651"/>
              <a:chOff x="3775710" y="1729289"/>
              <a:chExt cx="136500" cy="179289"/>
            </a:xfrm>
          </p:grpSpPr>
          <p:cxnSp>
            <p:nvCxnSpPr>
              <p:cNvPr id="6333" name="Google Shape;6333;p55"/>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6334" name="Google Shape;6334;p55"/>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5"/>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6" name="Google Shape;6336;p55"/>
            <p:cNvGrpSpPr/>
            <p:nvPr/>
          </p:nvGrpSpPr>
          <p:grpSpPr>
            <a:xfrm>
              <a:off x="4427051" y="2358270"/>
              <a:ext cx="225647" cy="307714"/>
              <a:chOff x="5393704" y="2004714"/>
              <a:chExt cx="792300" cy="1080458"/>
            </a:xfrm>
          </p:grpSpPr>
          <p:cxnSp>
            <p:nvCxnSpPr>
              <p:cNvPr id="6337" name="Google Shape;6337;p55"/>
              <p:cNvCxnSpPr>
                <a:stCxn id="633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339" name="Google Shape;6339;p55"/>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5"/>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55"/>
            <p:cNvGrpSpPr/>
            <p:nvPr/>
          </p:nvGrpSpPr>
          <p:grpSpPr>
            <a:xfrm>
              <a:off x="4884287" y="2440252"/>
              <a:ext cx="225647" cy="296532"/>
              <a:chOff x="6999166" y="2292572"/>
              <a:chExt cx="792300" cy="1041192"/>
            </a:xfrm>
          </p:grpSpPr>
          <p:cxnSp>
            <p:nvCxnSpPr>
              <p:cNvPr id="6341" name="Google Shape;6341;p55"/>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6328" name="Google Shape;6328;p55"/>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5"/>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43" name="Google Shape;6343;p55"/>
          <p:cNvGrpSpPr/>
          <p:nvPr/>
        </p:nvGrpSpPr>
        <p:grpSpPr>
          <a:xfrm>
            <a:off x="6838789" y="979959"/>
            <a:ext cx="1581844" cy="732818"/>
            <a:chOff x="634175" y="2986275"/>
            <a:chExt cx="3147949" cy="1458344"/>
          </a:xfrm>
        </p:grpSpPr>
        <p:cxnSp>
          <p:nvCxnSpPr>
            <p:cNvPr id="6344" name="Google Shape;6344;p55"/>
            <p:cNvCxnSpPr>
              <a:stCxn id="6345" idx="4"/>
              <a:endCxn id="634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6347" name="Google Shape;6347;p55"/>
            <p:cNvCxnSpPr>
              <a:stCxn id="6346" idx="0"/>
              <a:endCxn id="634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349" name="Google Shape;6349;p55"/>
            <p:cNvCxnSpPr>
              <a:stCxn id="6348" idx="4"/>
              <a:endCxn id="635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351" name="Google Shape;6351;p55"/>
            <p:cNvCxnSpPr>
              <a:stCxn id="6350" idx="0"/>
              <a:endCxn id="635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6352" name="Google Shape;6352;p55"/>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348" name="Google Shape;6348;p55"/>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345" name="Google Shape;6345;p55"/>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350" name="Google Shape;6350;p55"/>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346" name="Google Shape;6346;p55"/>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353" name="Google Shape;6353;p55"/>
          <p:cNvGrpSpPr/>
          <p:nvPr/>
        </p:nvGrpSpPr>
        <p:grpSpPr>
          <a:xfrm>
            <a:off x="3406504" y="2674269"/>
            <a:ext cx="1675128" cy="313674"/>
            <a:chOff x="998425" y="1182125"/>
            <a:chExt cx="1065400" cy="199500"/>
          </a:xfrm>
        </p:grpSpPr>
        <p:sp>
          <p:nvSpPr>
            <p:cNvPr id="6354" name="Google Shape;6354;p5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9" name="Google Shape;6359;p55"/>
          <p:cNvGrpSpPr/>
          <p:nvPr/>
        </p:nvGrpSpPr>
        <p:grpSpPr>
          <a:xfrm>
            <a:off x="3406503" y="3630235"/>
            <a:ext cx="1675129" cy="525345"/>
            <a:chOff x="5194708" y="3484366"/>
            <a:chExt cx="3148148" cy="987304"/>
          </a:xfrm>
        </p:grpSpPr>
        <p:grpSp>
          <p:nvGrpSpPr>
            <p:cNvPr id="6360" name="Google Shape;6360;p55"/>
            <p:cNvGrpSpPr/>
            <p:nvPr/>
          </p:nvGrpSpPr>
          <p:grpSpPr>
            <a:xfrm>
              <a:off x="7531521" y="3484366"/>
              <a:ext cx="811335" cy="987304"/>
              <a:chOff x="3379425" y="1617275"/>
              <a:chExt cx="1090650" cy="1327200"/>
            </a:xfrm>
          </p:grpSpPr>
          <p:sp>
            <p:nvSpPr>
              <p:cNvPr id="6361" name="Google Shape;6361;p5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55"/>
            <p:cNvGrpSpPr/>
            <p:nvPr/>
          </p:nvGrpSpPr>
          <p:grpSpPr>
            <a:xfrm>
              <a:off x="6752546" y="3484366"/>
              <a:ext cx="811428" cy="987304"/>
              <a:chOff x="2332275" y="1617275"/>
              <a:chExt cx="1090775" cy="1327200"/>
            </a:xfrm>
          </p:grpSpPr>
          <p:sp>
            <p:nvSpPr>
              <p:cNvPr id="6365" name="Google Shape;6365;p5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8" name="Google Shape;6368;p55"/>
            <p:cNvGrpSpPr/>
            <p:nvPr/>
          </p:nvGrpSpPr>
          <p:grpSpPr>
            <a:xfrm>
              <a:off x="5973664" y="3484366"/>
              <a:ext cx="811335" cy="987304"/>
              <a:chOff x="1285250" y="1617275"/>
              <a:chExt cx="1090650" cy="1327200"/>
            </a:xfrm>
          </p:grpSpPr>
          <p:sp>
            <p:nvSpPr>
              <p:cNvPr id="6369" name="Google Shape;6369;p5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2" name="Google Shape;6372;p55"/>
            <p:cNvGrpSpPr/>
            <p:nvPr/>
          </p:nvGrpSpPr>
          <p:grpSpPr>
            <a:xfrm>
              <a:off x="5194708" y="3484366"/>
              <a:ext cx="811409" cy="987304"/>
              <a:chOff x="238125" y="1617275"/>
              <a:chExt cx="1090750" cy="1327200"/>
            </a:xfrm>
          </p:grpSpPr>
          <p:sp>
            <p:nvSpPr>
              <p:cNvPr id="6373" name="Google Shape;6373;p5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76" name="Google Shape;6376;p55"/>
          <p:cNvGrpSpPr/>
          <p:nvPr/>
        </p:nvGrpSpPr>
        <p:grpSpPr>
          <a:xfrm>
            <a:off x="6840188" y="2276124"/>
            <a:ext cx="1579046" cy="522230"/>
            <a:chOff x="6853641" y="2534077"/>
            <a:chExt cx="1515545" cy="501229"/>
          </a:xfrm>
        </p:grpSpPr>
        <p:grpSp>
          <p:nvGrpSpPr>
            <p:cNvPr id="6377" name="Google Shape;6377;p55"/>
            <p:cNvGrpSpPr/>
            <p:nvPr/>
          </p:nvGrpSpPr>
          <p:grpSpPr>
            <a:xfrm>
              <a:off x="6853641" y="2618923"/>
              <a:ext cx="1515545" cy="324556"/>
              <a:chOff x="6853641" y="2618923"/>
              <a:chExt cx="1515545" cy="324556"/>
            </a:xfrm>
          </p:grpSpPr>
          <p:sp>
            <p:nvSpPr>
              <p:cNvPr id="6378" name="Google Shape;6378;p55"/>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5"/>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5"/>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5"/>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5"/>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3" name="Google Shape;6383;p55"/>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5"/>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5"/>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5"/>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5"/>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8" name="Google Shape;6388;p55"/>
          <p:cNvGrpSpPr/>
          <p:nvPr/>
        </p:nvGrpSpPr>
        <p:grpSpPr>
          <a:xfrm>
            <a:off x="3435080" y="3151165"/>
            <a:ext cx="1617976" cy="346616"/>
            <a:chOff x="1808063" y="4294338"/>
            <a:chExt cx="3370782" cy="721817"/>
          </a:xfrm>
        </p:grpSpPr>
        <p:sp>
          <p:nvSpPr>
            <p:cNvPr id="6389" name="Google Shape;6389;p5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9" name="Google Shape;6399;p55"/>
          <p:cNvGrpSpPr/>
          <p:nvPr/>
        </p:nvGrpSpPr>
        <p:grpSpPr>
          <a:xfrm>
            <a:off x="5261076" y="3817915"/>
            <a:ext cx="1417067" cy="350605"/>
            <a:chOff x="4234950" y="2101012"/>
            <a:chExt cx="4219974" cy="1044090"/>
          </a:xfrm>
        </p:grpSpPr>
        <p:sp>
          <p:nvSpPr>
            <p:cNvPr id="6400" name="Google Shape;6400;p55"/>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5"/>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5"/>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5"/>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5"/>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5"/>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5"/>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5"/>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5"/>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5"/>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5"/>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5"/>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5"/>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5"/>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5"/>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5"/>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55"/>
          <p:cNvGrpSpPr/>
          <p:nvPr/>
        </p:nvGrpSpPr>
        <p:grpSpPr>
          <a:xfrm>
            <a:off x="6836548" y="1808672"/>
            <a:ext cx="1586327" cy="371557"/>
            <a:chOff x="1247650" y="2075423"/>
            <a:chExt cx="6648477" cy="1557238"/>
          </a:xfrm>
        </p:grpSpPr>
        <p:sp>
          <p:nvSpPr>
            <p:cNvPr id="6417" name="Google Shape;6417;p5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3" name="Google Shape;6423;p55"/>
          <p:cNvGrpSpPr/>
          <p:nvPr/>
        </p:nvGrpSpPr>
        <p:grpSpPr>
          <a:xfrm>
            <a:off x="5267818" y="961862"/>
            <a:ext cx="1415601" cy="1648533"/>
            <a:chOff x="1839112" y="2209163"/>
            <a:chExt cx="1918159" cy="2233784"/>
          </a:xfrm>
        </p:grpSpPr>
        <p:sp>
          <p:nvSpPr>
            <p:cNvPr id="6424" name="Google Shape;6424;p55"/>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5"/>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5"/>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27" name="Google Shape;6427;p55"/>
            <p:cNvCxnSpPr>
              <a:stCxn id="6424" idx="6"/>
              <a:endCxn id="642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428" name="Google Shape;6428;p55"/>
            <p:cNvCxnSpPr>
              <a:stCxn id="6425" idx="4"/>
              <a:endCxn id="642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430" name="Google Shape;6430;p55"/>
            <p:cNvCxnSpPr>
              <a:stCxn id="6429" idx="6"/>
              <a:endCxn id="642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431" name="Google Shape;6431;p55"/>
            <p:cNvCxnSpPr>
              <a:stCxn id="6426" idx="4"/>
              <a:endCxn id="643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429" name="Google Shape;6429;p55"/>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5"/>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5"/>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34" name="Google Shape;6434;p55"/>
            <p:cNvCxnSpPr>
              <a:endCxn id="643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435" name="Google Shape;6435;p55"/>
          <p:cNvGrpSpPr/>
          <p:nvPr/>
        </p:nvGrpSpPr>
        <p:grpSpPr>
          <a:xfrm>
            <a:off x="3425084" y="979946"/>
            <a:ext cx="1637968" cy="154942"/>
            <a:chOff x="238125" y="2506075"/>
            <a:chExt cx="7115411" cy="673075"/>
          </a:xfrm>
        </p:grpSpPr>
        <p:sp>
          <p:nvSpPr>
            <p:cNvPr id="6436" name="Google Shape;6436;p5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1" name="Google Shape;6441;p55"/>
          <p:cNvGrpSpPr/>
          <p:nvPr/>
        </p:nvGrpSpPr>
        <p:grpSpPr>
          <a:xfrm>
            <a:off x="1965820" y="1294664"/>
            <a:ext cx="1262932" cy="785408"/>
            <a:chOff x="548861" y="389676"/>
            <a:chExt cx="3843371" cy="2390163"/>
          </a:xfrm>
        </p:grpSpPr>
        <p:cxnSp>
          <p:nvCxnSpPr>
            <p:cNvPr id="6442" name="Google Shape;6442;p55"/>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443" name="Google Shape;6443;p55"/>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444" name="Google Shape;6444;p55"/>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445" name="Google Shape;6445;p55"/>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6446" name="Google Shape;6446;p55"/>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447" name="Google Shape;6447;p55"/>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48" name="Google Shape;6448;p55"/>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449" name="Google Shape;6449;p55"/>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5"/>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5"/>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5"/>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5"/>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5"/>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5" name="Google Shape;6455;p55"/>
          <p:cNvGrpSpPr/>
          <p:nvPr/>
        </p:nvGrpSpPr>
        <p:grpSpPr>
          <a:xfrm>
            <a:off x="753952" y="2401541"/>
            <a:ext cx="1412054" cy="633562"/>
            <a:chOff x="1187400" y="2529299"/>
            <a:chExt cx="6769193" cy="2241903"/>
          </a:xfrm>
        </p:grpSpPr>
        <p:sp>
          <p:nvSpPr>
            <p:cNvPr id="6456" name="Google Shape;6456;p55"/>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457" name="Google Shape;6457;p55"/>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458" name="Google Shape;6458;p55"/>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459" name="Google Shape;6459;p55"/>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460" name="Google Shape;6460;p55"/>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461" name="Google Shape;6461;p55"/>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462" name="Google Shape;6462;p55"/>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463" name="Google Shape;6463;p55"/>
            <p:cNvCxnSpPr>
              <a:stCxn id="6456" idx="2"/>
              <a:endCxn id="645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464" name="Google Shape;6464;p55"/>
            <p:cNvCxnSpPr>
              <a:stCxn id="6458" idx="0"/>
              <a:endCxn id="645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465" name="Google Shape;6465;p55"/>
            <p:cNvCxnSpPr>
              <a:stCxn id="6458" idx="2"/>
              <a:endCxn id="646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466" name="Google Shape;6466;p55"/>
            <p:cNvCxnSpPr>
              <a:stCxn id="6459" idx="0"/>
              <a:endCxn id="645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467" name="Google Shape;6467;p55"/>
            <p:cNvCxnSpPr>
              <a:stCxn id="6457" idx="2"/>
              <a:endCxn id="646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468" name="Google Shape;6468;p55"/>
            <p:cNvCxnSpPr>
              <a:stCxn id="6461" idx="0"/>
              <a:endCxn id="645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469" name="Google Shape;6469;p55"/>
          <p:cNvGrpSpPr/>
          <p:nvPr/>
        </p:nvGrpSpPr>
        <p:grpSpPr>
          <a:xfrm>
            <a:off x="6840198" y="2894250"/>
            <a:ext cx="1579035" cy="540873"/>
            <a:chOff x="6895650" y="3126697"/>
            <a:chExt cx="1436662" cy="492105"/>
          </a:xfrm>
        </p:grpSpPr>
        <p:sp>
          <p:nvSpPr>
            <p:cNvPr id="6470" name="Google Shape;6470;p55"/>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5"/>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5"/>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5"/>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5"/>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5" name="Google Shape;6475;p55"/>
            <p:cNvGrpSpPr/>
            <p:nvPr/>
          </p:nvGrpSpPr>
          <p:grpSpPr>
            <a:xfrm>
              <a:off x="6995957" y="3335810"/>
              <a:ext cx="1230393" cy="71754"/>
              <a:chOff x="6995957" y="3287964"/>
              <a:chExt cx="1230393" cy="71754"/>
            </a:xfrm>
          </p:grpSpPr>
          <p:sp>
            <p:nvSpPr>
              <p:cNvPr id="6476" name="Google Shape;6476;p55"/>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5"/>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5"/>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5"/>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5"/>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81" name="Google Shape;6481;p55"/>
          <p:cNvGrpSpPr/>
          <p:nvPr/>
        </p:nvGrpSpPr>
        <p:grpSpPr>
          <a:xfrm>
            <a:off x="6838780" y="3531013"/>
            <a:ext cx="1581862" cy="650625"/>
            <a:chOff x="6777990" y="3710194"/>
            <a:chExt cx="1646915" cy="677382"/>
          </a:xfrm>
        </p:grpSpPr>
        <p:grpSp>
          <p:nvGrpSpPr>
            <p:cNvPr id="6482" name="Google Shape;6482;p55"/>
            <p:cNvGrpSpPr/>
            <p:nvPr/>
          </p:nvGrpSpPr>
          <p:grpSpPr>
            <a:xfrm>
              <a:off x="6777990" y="3874492"/>
              <a:ext cx="411129" cy="513083"/>
              <a:chOff x="6777990" y="3874492"/>
              <a:chExt cx="411129" cy="513083"/>
            </a:xfrm>
          </p:grpSpPr>
          <p:cxnSp>
            <p:nvCxnSpPr>
              <p:cNvPr id="6483" name="Google Shape;6483;p55"/>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484" name="Google Shape;6484;p55"/>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5" name="Google Shape;6485;p55"/>
            <p:cNvGrpSpPr/>
            <p:nvPr/>
          </p:nvGrpSpPr>
          <p:grpSpPr>
            <a:xfrm>
              <a:off x="7188425" y="3710194"/>
              <a:ext cx="411123" cy="520535"/>
              <a:chOff x="7188425" y="3710194"/>
              <a:chExt cx="411123" cy="520535"/>
            </a:xfrm>
          </p:grpSpPr>
          <p:cxnSp>
            <p:nvCxnSpPr>
              <p:cNvPr id="6486" name="Google Shape;6486;p55"/>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487" name="Google Shape;6487;p55"/>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8" name="Google Shape;6488;p55"/>
            <p:cNvGrpSpPr/>
            <p:nvPr/>
          </p:nvGrpSpPr>
          <p:grpSpPr>
            <a:xfrm>
              <a:off x="7603341" y="3874492"/>
              <a:ext cx="411474" cy="513083"/>
              <a:chOff x="7603341" y="3874492"/>
              <a:chExt cx="411474" cy="513083"/>
            </a:xfrm>
          </p:grpSpPr>
          <p:cxnSp>
            <p:nvCxnSpPr>
              <p:cNvPr id="6489" name="Google Shape;6489;p55"/>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490" name="Google Shape;6490;p55"/>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1" name="Google Shape;6491;p55"/>
            <p:cNvGrpSpPr/>
            <p:nvPr/>
          </p:nvGrpSpPr>
          <p:grpSpPr>
            <a:xfrm>
              <a:off x="8013776" y="3722847"/>
              <a:ext cx="411129" cy="507881"/>
              <a:chOff x="8013776" y="3722847"/>
              <a:chExt cx="411129" cy="507881"/>
            </a:xfrm>
          </p:grpSpPr>
          <p:cxnSp>
            <p:nvCxnSpPr>
              <p:cNvPr id="6492" name="Google Shape;6492;p55"/>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6493" name="Google Shape;6493;p55"/>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94" name="Google Shape;6494;p55"/>
          <p:cNvGrpSpPr/>
          <p:nvPr/>
        </p:nvGrpSpPr>
        <p:grpSpPr>
          <a:xfrm>
            <a:off x="5258295" y="2703853"/>
            <a:ext cx="1421889" cy="1020603"/>
            <a:chOff x="5190863" y="2824811"/>
            <a:chExt cx="1544860" cy="1108869"/>
          </a:xfrm>
        </p:grpSpPr>
        <p:grpSp>
          <p:nvGrpSpPr>
            <p:cNvPr id="6495" name="Google Shape;6495;p55"/>
            <p:cNvGrpSpPr/>
            <p:nvPr/>
          </p:nvGrpSpPr>
          <p:grpSpPr>
            <a:xfrm>
              <a:off x="5938695" y="3176919"/>
              <a:ext cx="685761" cy="404739"/>
              <a:chOff x="5938695" y="3176919"/>
              <a:chExt cx="685761" cy="404739"/>
            </a:xfrm>
          </p:grpSpPr>
          <p:grpSp>
            <p:nvGrpSpPr>
              <p:cNvPr id="6496" name="Google Shape;6496;p55"/>
              <p:cNvGrpSpPr/>
              <p:nvPr/>
            </p:nvGrpSpPr>
            <p:grpSpPr>
              <a:xfrm>
                <a:off x="5938695" y="3176919"/>
                <a:ext cx="685761" cy="404739"/>
                <a:chOff x="5938695" y="3176919"/>
                <a:chExt cx="685761" cy="404739"/>
              </a:xfrm>
            </p:grpSpPr>
            <p:sp>
              <p:nvSpPr>
                <p:cNvPr id="6497" name="Google Shape;6497;p55"/>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5"/>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9" name="Google Shape;6499;p55"/>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0" name="Google Shape;6500;p55"/>
            <p:cNvGrpSpPr/>
            <p:nvPr/>
          </p:nvGrpSpPr>
          <p:grpSpPr>
            <a:xfrm>
              <a:off x="5305233" y="3176835"/>
              <a:ext cx="685971" cy="404655"/>
              <a:chOff x="5305233" y="3176835"/>
              <a:chExt cx="685971" cy="404655"/>
            </a:xfrm>
          </p:grpSpPr>
          <p:grpSp>
            <p:nvGrpSpPr>
              <p:cNvPr id="6501" name="Google Shape;6501;p55"/>
              <p:cNvGrpSpPr/>
              <p:nvPr/>
            </p:nvGrpSpPr>
            <p:grpSpPr>
              <a:xfrm>
                <a:off x="5305233" y="3176835"/>
                <a:ext cx="685971" cy="404655"/>
                <a:chOff x="5305233" y="3176835"/>
                <a:chExt cx="685971" cy="404655"/>
              </a:xfrm>
            </p:grpSpPr>
            <p:sp>
              <p:nvSpPr>
                <p:cNvPr id="6502" name="Google Shape;6502;p55"/>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5"/>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4" name="Google Shape;6504;p55"/>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5" name="Google Shape;6505;p55"/>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6" name="Google Shape;6506;p55"/>
            <p:cNvGrpSpPr/>
            <p:nvPr/>
          </p:nvGrpSpPr>
          <p:grpSpPr>
            <a:xfrm>
              <a:off x="5657361" y="2824811"/>
              <a:ext cx="1078361" cy="404655"/>
              <a:chOff x="5657361" y="2824811"/>
              <a:chExt cx="1078361" cy="404655"/>
            </a:xfrm>
          </p:grpSpPr>
          <p:grpSp>
            <p:nvGrpSpPr>
              <p:cNvPr id="6507" name="Google Shape;6507;p55"/>
              <p:cNvGrpSpPr/>
              <p:nvPr/>
            </p:nvGrpSpPr>
            <p:grpSpPr>
              <a:xfrm>
                <a:off x="5657361" y="2824811"/>
                <a:ext cx="1078361" cy="404655"/>
                <a:chOff x="5657361" y="2824811"/>
                <a:chExt cx="1078361" cy="404655"/>
              </a:xfrm>
            </p:grpSpPr>
            <p:grpSp>
              <p:nvGrpSpPr>
                <p:cNvPr id="6508" name="Google Shape;6508;p55"/>
                <p:cNvGrpSpPr/>
                <p:nvPr/>
              </p:nvGrpSpPr>
              <p:grpSpPr>
                <a:xfrm>
                  <a:off x="5938485" y="2824811"/>
                  <a:ext cx="797237" cy="404655"/>
                  <a:chOff x="5938485" y="2824811"/>
                  <a:chExt cx="797237" cy="404655"/>
                </a:xfrm>
              </p:grpSpPr>
              <p:sp>
                <p:nvSpPr>
                  <p:cNvPr id="6509" name="Google Shape;6509;p55"/>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5"/>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1" name="Google Shape;6511;p55"/>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2" name="Google Shape;6512;p55"/>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3" name="Google Shape;6513;p55"/>
            <p:cNvGrpSpPr/>
            <p:nvPr/>
          </p:nvGrpSpPr>
          <p:grpSpPr>
            <a:xfrm>
              <a:off x="5190863" y="3528942"/>
              <a:ext cx="1078026" cy="404739"/>
              <a:chOff x="5190863" y="3528942"/>
              <a:chExt cx="1078026" cy="404739"/>
            </a:xfrm>
          </p:grpSpPr>
          <p:sp>
            <p:nvSpPr>
              <p:cNvPr id="6514" name="Google Shape;6514;p55"/>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5" name="Google Shape;6515;p55"/>
              <p:cNvGrpSpPr/>
              <p:nvPr/>
            </p:nvGrpSpPr>
            <p:grpSpPr>
              <a:xfrm>
                <a:off x="5190863" y="3528942"/>
                <a:ext cx="1078026" cy="404739"/>
                <a:chOff x="5190863" y="3528942"/>
                <a:chExt cx="1078026" cy="404739"/>
              </a:xfrm>
            </p:grpSpPr>
            <p:sp>
              <p:nvSpPr>
                <p:cNvPr id="6516" name="Google Shape;6516;p55"/>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5"/>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518" name="Google Shape;6518;p55"/>
          <p:cNvGrpSpPr/>
          <p:nvPr/>
        </p:nvGrpSpPr>
        <p:grpSpPr>
          <a:xfrm>
            <a:off x="724302" y="1268321"/>
            <a:ext cx="1086719" cy="879487"/>
            <a:chOff x="803162" y="1474292"/>
            <a:chExt cx="1086719" cy="879487"/>
          </a:xfrm>
        </p:grpSpPr>
        <p:grpSp>
          <p:nvGrpSpPr>
            <p:cNvPr id="6519" name="Google Shape;6519;p55"/>
            <p:cNvGrpSpPr/>
            <p:nvPr/>
          </p:nvGrpSpPr>
          <p:grpSpPr>
            <a:xfrm>
              <a:off x="803162" y="1625948"/>
              <a:ext cx="445856" cy="576579"/>
              <a:chOff x="803162" y="1625948"/>
              <a:chExt cx="445856" cy="576579"/>
            </a:xfrm>
          </p:grpSpPr>
          <p:sp>
            <p:nvSpPr>
              <p:cNvPr id="6520" name="Google Shape;6520;p55"/>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1" name="Google Shape;6521;p55"/>
              <p:cNvGrpSpPr/>
              <p:nvPr/>
            </p:nvGrpSpPr>
            <p:grpSpPr>
              <a:xfrm>
                <a:off x="1056023" y="1625948"/>
                <a:ext cx="192995" cy="576579"/>
                <a:chOff x="1056023" y="1625948"/>
                <a:chExt cx="192995" cy="576579"/>
              </a:xfrm>
            </p:grpSpPr>
            <p:sp>
              <p:nvSpPr>
                <p:cNvPr id="6522" name="Google Shape;6522;p55"/>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5"/>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5"/>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5"/>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5"/>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7" name="Google Shape;6527;p55"/>
            <p:cNvGrpSpPr/>
            <p:nvPr/>
          </p:nvGrpSpPr>
          <p:grpSpPr>
            <a:xfrm>
              <a:off x="1371406" y="1474292"/>
              <a:ext cx="518475" cy="879487"/>
              <a:chOff x="1398231" y="1474292"/>
              <a:chExt cx="518475" cy="879487"/>
            </a:xfrm>
          </p:grpSpPr>
          <p:grpSp>
            <p:nvGrpSpPr>
              <p:cNvPr id="6528" name="Google Shape;6528;p55"/>
              <p:cNvGrpSpPr/>
              <p:nvPr/>
            </p:nvGrpSpPr>
            <p:grpSpPr>
              <a:xfrm>
                <a:off x="1398231" y="1474292"/>
                <a:ext cx="518475" cy="341643"/>
                <a:chOff x="1398231" y="1474292"/>
                <a:chExt cx="518475" cy="341643"/>
              </a:xfrm>
            </p:grpSpPr>
            <p:sp>
              <p:nvSpPr>
                <p:cNvPr id="6529" name="Google Shape;6529;p55"/>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0" name="Google Shape;6530;p55"/>
                <p:cNvGrpSpPr/>
                <p:nvPr/>
              </p:nvGrpSpPr>
              <p:grpSpPr>
                <a:xfrm>
                  <a:off x="1616453" y="1474292"/>
                  <a:ext cx="300253" cy="341643"/>
                  <a:chOff x="1616453" y="1475379"/>
                  <a:chExt cx="300253" cy="341643"/>
                </a:xfrm>
              </p:grpSpPr>
              <p:sp>
                <p:nvSpPr>
                  <p:cNvPr id="6531" name="Google Shape;6531;p55"/>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5"/>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5"/>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5"/>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5"/>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5"/>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5"/>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8" name="Google Shape;6538;p55"/>
                  <p:cNvGrpSpPr/>
                  <p:nvPr/>
                </p:nvGrpSpPr>
                <p:grpSpPr>
                  <a:xfrm>
                    <a:off x="1839639" y="1475379"/>
                    <a:ext cx="77067" cy="341643"/>
                    <a:chOff x="1839639" y="1475379"/>
                    <a:chExt cx="77067" cy="341643"/>
                  </a:xfrm>
                </p:grpSpPr>
                <p:sp>
                  <p:nvSpPr>
                    <p:cNvPr id="6539" name="Google Shape;6539;p55"/>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5"/>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541" name="Google Shape;6541;p55"/>
              <p:cNvGrpSpPr/>
              <p:nvPr/>
            </p:nvGrpSpPr>
            <p:grpSpPr>
              <a:xfrm>
                <a:off x="1398451" y="2012951"/>
                <a:ext cx="518255" cy="340828"/>
                <a:chOff x="1398451" y="2012951"/>
                <a:chExt cx="518255" cy="340828"/>
              </a:xfrm>
            </p:grpSpPr>
            <p:sp>
              <p:nvSpPr>
                <p:cNvPr id="6542" name="Google Shape;6542;p55"/>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3" name="Google Shape;6543;p55"/>
                <p:cNvGrpSpPr/>
                <p:nvPr/>
              </p:nvGrpSpPr>
              <p:grpSpPr>
                <a:xfrm>
                  <a:off x="1616453" y="2012951"/>
                  <a:ext cx="300253" cy="340828"/>
                  <a:chOff x="1616453" y="2013538"/>
                  <a:chExt cx="300253" cy="340828"/>
                </a:xfrm>
              </p:grpSpPr>
              <p:sp>
                <p:nvSpPr>
                  <p:cNvPr id="6544" name="Google Shape;6544;p55"/>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5"/>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5"/>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5"/>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5"/>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5"/>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5"/>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1" name="Google Shape;6551;p55"/>
                  <p:cNvGrpSpPr/>
                  <p:nvPr/>
                </p:nvGrpSpPr>
                <p:grpSpPr>
                  <a:xfrm>
                    <a:off x="1839639" y="2013538"/>
                    <a:ext cx="77067" cy="340828"/>
                    <a:chOff x="1839639" y="2013538"/>
                    <a:chExt cx="77067" cy="340828"/>
                  </a:xfrm>
                </p:grpSpPr>
                <p:sp>
                  <p:nvSpPr>
                    <p:cNvPr id="6552" name="Google Shape;6552;p55"/>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5"/>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554" name="Google Shape;6554;p55"/>
          <p:cNvGrpSpPr/>
          <p:nvPr/>
        </p:nvGrpSpPr>
        <p:grpSpPr>
          <a:xfrm>
            <a:off x="721126" y="3399508"/>
            <a:ext cx="1368681" cy="682918"/>
            <a:chOff x="724986" y="3605478"/>
            <a:chExt cx="1368681" cy="682918"/>
          </a:xfrm>
        </p:grpSpPr>
        <p:grpSp>
          <p:nvGrpSpPr>
            <p:cNvPr id="6555" name="Google Shape;6555;p55"/>
            <p:cNvGrpSpPr/>
            <p:nvPr/>
          </p:nvGrpSpPr>
          <p:grpSpPr>
            <a:xfrm>
              <a:off x="1289102" y="3823629"/>
              <a:ext cx="240442" cy="250435"/>
              <a:chOff x="-165066" y="3843615"/>
              <a:chExt cx="221259" cy="230455"/>
            </a:xfrm>
          </p:grpSpPr>
          <p:sp>
            <p:nvSpPr>
              <p:cNvPr id="6556" name="Google Shape;6556;p55"/>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5"/>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5"/>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5"/>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5"/>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5"/>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5"/>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5"/>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5"/>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5"/>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5"/>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5"/>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5"/>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5"/>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5"/>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5"/>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5"/>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5"/>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5"/>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5"/>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55"/>
            <p:cNvGrpSpPr/>
            <p:nvPr/>
          </p:nvGrpSpPr>
          <p:grpSpPr>
            <a:xfrm>
              <a:off x="724986" y="3605478"/>
              <a:ext cx="1368681" cy="682918"/>
              <a:chOff x="724986" y="3605478"/>
              <a:chExt cx="1368681" cy="682918"/>
            </a:xfrm>
          </p:grpSpPr>
          <p:grpSp>
            <p:nvGrpSpPr>
              <p:cNvPr id="6577" name="Google Shape;6577;p55"/>
              <p:cNvGrpSpPr/>
              <p:nvPr/>
            </p:nvGrpSpPr>
            <p:grpSpPr>
              <a:xfrm>
                <a:off x="1498221" y="4047614"/>
                <a:ext cx="529172" cy="240783"/>
                <a:chOff x="1498221" y="4047614"/>
                <a:chExt cx="529172" cy="240783"/>
              </a:xfrm>
            </p:grpSpPr>
            <p:grpSp>
              <p:nvGrpSpPr>
                <p:cNvPr id="6578" name="Google Shape;6578;p55"/>
                <p:cNvGrpSpPr/>
                <p:nvPr/>
              </p:nvGrpSpPr>
              <p:grpSpPr>
                <a:xfrm>
                  <a:off x="1826655" y="4224370"/>
                  <a:ext cx="200738" cy="25631"/>
                  <a:chOff x="1826655" y="4224370"/>
                  <a:chExt cx="200738" cy="25631"/>
                </a:xfrm>
              </p:grpSpPr>
              <p:sp>
                <p:nvSpPr>
                  <p:cNvPr id="6579" name="Google Shape;6579;p55"/>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5"/>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55"/>
                <p:cNvGrpSpPr/>
                <p:nvPr/>
              </p:nvGrpSpPr>
              <p:grpSpPr>
                <a:xfrm>
                  <a:off x="1498221" y="4047614"/>
                  <a:ext cx="328444" cy="240783"/>
                  <a:chOff x="1498221" y="4047614"/>
                  <a:chExt cx="328444" cy="240783"/>
                </a:xfrm>
              </p:grpSpPr>
              <p:sp>
                <p:nvSpPr>
                  <p:cNvPr id="6582" name="Google Shape;6582;p55"/>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3" name="Google Shape;6583;p55"/>
                  <p:cNvGrpSpPr/>
                  <p:nvPr/>
                </p:nvGrpSpPr>
                <p:grpSpPr>
                  <a:xfrm>
                    <a:off x="1498221" y="4047614"/>
                    <a:ext cx="150566" cy="190416"/>
                    <a:chOff x="1498221" y="4047614"/>
                    <a:chExt cx="150566" cy="190416"/>
                  </a:xfrm>
                </p:grpSpPr>
                <p:sp>
                  <p:nvSpPr>
                    <p:cNvPr id="6584" name="Google Shape;6584;p55"/>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5"/>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586" name="Google Shape;6586;p55"/>
              <p:cNvGrpSpPr/>
              <p:nvPr/>
            </p:nvGrpSpPr>
            <p:grpSpPr>
              <a:xfrm>
                <a:off x="1560718" y="3800594"/>
                <a:ext cx="532948" cy="302090"/>
                <a:chOff x="1560718" y="3800594"/>
                <a:chExt cx="532948" cy="302090"/>
              </a:xfrm>
            </p:grpSpPr>
            <p:grpSp>
              <p:nvGrpSpPr>
                <p:cNvPr id="6587" name="Google Shape;6587;p55"/>
                <p:cNvGrpSpPr/>
                <p:nvPr/>
              </p:nvGrpSpPr>
              <p:grpSpPr>
                <a:xfrm>
                  <a:off x="1912179" y="3827344"/>
                  <a:ext cx="181487" cy="25631"/>
                  <a:chOff x="1912179" y="3827344"/>
                  <a:chExt cx="181487" cy="25631"/>
                </a:xfrm>
              </p:grpSpPr>
              <p:sp>
                <p:nvSpPr>
                  <p:cNvPr id="6588" name="Google Shape;6588;p55"/>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5"/>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0" name="Google Shape;6590;p55"/>
                <p:cNvGrpSpPr/>
                <p:nvPr/>
              </p:nvGrpSpPr>
              <p:grpSpPr>
                <a:xfrm>
                  <a:off x="1912179" y="4044505"/>
                  <a:ext cx="181487" cy="25622"/>
                  <a:chOff x="1912179" y="4044506"/>
                  <a:chExt cx="181487" cy="25622"/>
                </a:xfrm>
              </p:grpSpPr>
              <p:sp>
                <p:nvSpPr>
                  <p:cNvPr id="6591" name="Google Shape;6591;p55"/>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5"/>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3" name="Google Shape;6593;p55"/>
                <p:cNvGrpSpPr/>
                <p:nvPr/>
              </p:nvGrpSpPr>
              <p:grpSpPr>
                <a:xfrm>
                  <a:off x="1560718" y="3800594"/>
                  <a:ext cx="351472" cy="302090"/>
                  <a:chOff x="1560718" y="3800594"/>
                  <a:chExt cx="351472" cy="302090"/>
                </a:xfrm>
              </p:grpSpPr>
              <p:grpSp>
                <p:nvGrpSpPr>
                  <p:cNvPr id="6594" name="Google Shape;6594;p55"/>
                  <p:cNvGrpSpPr/>
                  <p:nvPr/>
                </p:nvGrpSpPr>
                <p:grpSpPr>
                  <a:xfrm>
                    <a:off x="1560718" y="3842857"/>
                    <a:ext cx="173586" cy="217131"/>
                    <a:chOff x="1560718" y="3842857"/>
                    <a:chExt cx="173586" cy="217131"/>
                  </a:xfrm>
                </p:grpSpPr>
                <p:sp>
                  <p:nvSpPr>
                    <p:cNvPr id="6595" name="Google Shape;6595;p55"/>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5"/>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5"/>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8" name="Google Shape;6598;p55"/>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5"/>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600" name="Google Shape;6600;p55"/>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1" name="Google Shape;6601;p55"/>
              <p:cNvGrpSpPr/>
              <p:nvPr/>
            </p:nvGrpSpPr>
            <p:grpSpPr>
              <a:xfrm>
                <a:off x="785350" y="3605478"/>
                <a:ext cx="535311" cy="249245"/>
                <a:chOff x="785350" y="3605478"/>
                <a:chExt cx="535311" cy="249245"/>
              </a:xfrm>
            </p:grpSpPr>
            <p:grpSp>
              <p:nvGrpSpPr>
                <p:cNvPr id="6602" name="Google Shape;6602;p55"/>
                <p:cNvGrpSpPr/>
                <p:nvPr/>
              </p:nvGrpSpPr>
              <p:grpSpPr>
                <a:xfrm>
                  <a:off x="785350" y="3605478"/>
                  <a:ext cx="376191" cy="102736"/>
                  <a:chOff x="785350" y="3605478"/>
                  <a:chExt cx="376191" cy="102736"/>
                </a:xfrm>
              </p:grpSpPr>
              <p:sp>
                <p:nvSpPr>
                  <p:cNvPr id="6603" name="Google Shape;6603;p55"/>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5"/>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5"/>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6" name="Google Shape;6606;p55"/>
                <p:cNvGrpSpPr/>
                <p:nvPr/>
              </p:nvGrpSpPr>
              <p:grpSpPr>
                <a:xfrm>
                  <a:off x="1161530" y="3655851"/>
                  <a:ext cx="159131" cy="198872"/>
                  <a:chOff x="1161530" y="3655851"/>
                  <a:chExt cx="159131" cy="198872"/>
                </a:xfrm>
              </p:grpSpPr>
              <p:sp>
                <p:nvSpPr>
                  <p:cNvPr id="6607" name="Google Shape;6607;p55"/>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5"/>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09" name="Google Shape;6609;p55"/>
              <p:cNvGrpSpPr/>
              <p:nvPr/>
            </p:nvGrpSpPr>
            <p:grpSpPr>
              <a:xfrm>
                <a:off x="785350" y="4047614"/>
                <a:ext cx="535311" cy="240783"/>
                <a:chOff x="785350" y="4047614"/>
                <a:chExt cx="535311" cy="240783"/>
              </a:xfrm>
            </p:grpSpPr>
            <p:grpSp>
              <p:nvGrpSpPr>
                <p:cNvPr id="6610" name="Google Shape;6610;p55"/>
                <p:cNvGrpSpPr/>
                <p:nvPr/>
              </p:nvGrpSpPr>
              <p:grpSpPr>
                <a:xfrm>
                  <a:off x="1161636" y="4047614"/>
                  <a:ext cx="159025" cy="190415"/>
                  <a:chOff x="1161636" y="4047614"/>
                  <a:chExt cx="159025" cy="190415"/>
                </a:xfrm>
              </p:grpSpPr>
              <p:sp>
                <p:nvSpPr>
                  <p:cNvPr id="6611" name="Google Shape;6611;p55"/>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5"/>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3" name="Google Shape;6613;p55"/>
                <p:cNvGrpSpPr/>
                <p:nvPr/>
              </p:nvGrpSpPr>
              <p:grpSpPr>
                <a:xfrm>
                  <a:off x="785350" y="4185661"/>
                  <a:ext cx="376191" cy="102736"/>
                  <a:chOff x="785350" y="4185661"/>
                  <a:chExt cx="376191" cy="102736"/>
                </a:xfrm>
              </p:grpSpPr>
              <p:sp>
                <p:nvSpPr>
                  <p:cNvPr id="6614" name="Google Shape;6614;p55"/>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5"/>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5"/>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17" name="Google Shape;6617;p55"/>
              <p:cNvGrpSpPr/>
              <p:nvPr/>
            </p:nvGrpSpPr>
            <p:grpSpPr>
              <a:xfrm>
                <a:off x="1501054" y="3605478"/>
                <a:ext cx="526340" cy="249240"/>
                <a:chOff x="1501054" y="3605478"/>
                <a:chExt cx="526340" cy="249240"/>
              </a:xfrm>
            </p:grpSpPr>
            <p:grpSp>
              <p:nvGrpSpPr>
                <p:cNvPr id="6618" name="Google Shape;6618;p55"/>
                <p:cNvGrpSpPr/>
                <p:nvPr/>
              </p:nvGrpSpPr>
              <p:grpSpPr>
                <a:xfrm>
                  <a:off x="1834208" y="3643867"/>
                  <a:ext cx="193185" cy="25622"/>
                  <a:chOff x="1834208" y="3643867"/>
                  <a:chExt cx="193185" cy="25622"/>
                </a:xfrm>
              </p:grpSpPr>
              <p:sp>
                <p:nvSpPr>
                  <p:cNvPr id="6619" name="Google Shape;6619;p55"/>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5"/>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1" name="Google Shape;6621;p55"/>
                <p:cNvGrpSpPr/>
                <p:nvPr/>
              </p:nvGrpSpPr>
              <p:grpSpPr>
                <a:xfrm>
                  <a:off x="1501054" y="3605478"/>
                  <a:ext cx="333165" cy="249240"/>
                  <a:chOff x="1501054" y="3605478"/>
                  <a:chExt cx="333165" cy="249240"/>
                </a:xfrm>
              </p:grpSpPr>
              <p:sp>
                <p:nvSpPr>
                  <p:cNvPr id="6622" name="Google Shape;6622;p55"/>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23" name="Google Shape;6623;p55"/>
                  <p:cNvGrpSpPr/>
                  <p:nvPr/>
                </p:nvGrpSpPr>
                <p:grpSpPr>
                  <a:xfrm>
                    <a:off x="1501054" y="3655851"/>
                    <a:ext cx="155286" cy="198867"/>
                    <a:chOff x="1501054" y="3655851"/>
                    <a:chExt cx="155286" cy="198867"/>
                  </a:xfrm>
                </p:grpSpPr>
                <p:sp>
                  <p:nvSpPr>
                    <p:cNvPr id="6624" name="Google Shape;6624;p55"/>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5"/>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626" name="Google Shape;6626;p55"/>
              <p:cNvGrpSpPr/>
              <p:nvPr/>
            </p:nvGrpSpPr>
            <p:grpSpPr>
              <a:xfrm>
                <a:off x="724986" y="3800594"/>
                <a:ext cx="532950" cy="302090"/>
                <a:chOff x="724986" y="3800594"/>
                <a:chExt cx="532950" cy="302090"/>
              </a:xfrm>
            </p:grpSpPr>
            <p:grpSp>
              <p:nvGrpSpPr>
                <p:cNvPr id="6627" name="Google Shape;6627;p55"/>
                <p:cNvGrpSpPr/>
                <p:nvPr/>
              </p:nvGrpSpPr>
              <p:grpSpPr>
                <a:xfrm>
                  <a:off x="724986" y="4044367"/>
                  <a:ext cx="181314" cy="25626"/>
                  <a:chOff x="724986" y="4044367"/>
                  <a:chExt cx="181314" cy="25626"/>
                </a:xfrm>
              </p:grpSpPr>
              <p:sp>
                <p:nvSpPr>
                  <p:cNvPr id="6628" name="Google Shape;6628;p55"/>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5"/>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55"/>
                <p:cNvGrpSpPr/>
                <p:nvPr/>
              </p:nvGrpSpPr>
              <p:grpSpPr>
                <a:xfrm>
                  <a:off x="906290" y="3800594"/>
                  <a:ext cx="351646" cy="302090"/>
                  <a:chOff x="906290" y="3800594"/>
                  <a:chExt cx="351646" cy="302090"/>
                </a:xfrm>
              </p:grpSpPr>
              <p:grpSp>
                <p:nvGrpSpPr>
                  <p:cNvPr id="6631" name="Google Shape;6631;p55"/>
                  <p:cNvGrpSpPr/>
                  <p:nvPr/>
                </p:nvGrpSpPr>
                <p:grpSpPr>
                  <a:xfrm>
                    <a:off x="1084172" y="3842857"/>
                    <a:ext cx="173764" cy="217131"/>
                    <a:chOff x="1084172" y="3842857"/>
                    <a:chExt cx="173764" cy="217131"/>
                  </a:xfrm>
                </p:grpSpPr>
                <p:grpSp>
                  <p:nvGrpSpPr>
                    <p:cNvPr id="6632" name="Google Shape;6632;p55"/>
                    <p:cNvGrpSpPr/>
                    <p:nvPr/>
                  </p:nvGrpSpPr>
                  <p:grpSpPr>
                    <a:xfrm>
                      <a:off x="1156862" y="3936509"/>
                      <a:ext cx="101073" cy="25622"/>
                      <a:chOff x="1156862" y="3936509"/>
                      <a:chExt cx="101073" cy="25622"/>
                    </a:xfrm>
                  </p:grpSpPr>
                  <p:sp>
                    <p:nvSpPr>
                      <p:cNvPr id="6633" name="Google Shape;6633;p55"/>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5"/>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5" name="Google Shape;6635;p55"/>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6" name="Google Shape;6636;p55"/>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5"/>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55"/>
                <p:cNvGrpSpPr/>
                <p:nvPr/>
              </p:nvGrpSpPr>
              <p:grpSpPr>
                <a:xfrm>
                  <a:off x="724986" y="3830189"/>
                  <a:ext cx="189533" cy="25626"/>
                  <a:chOff x="724986" y="3830189"/>
                  <a:chExt cx="189533" cy="25626"/>
                </a:xfrm>
              </p:grpSpPr>
              <p:sp>
                <p:nvSpPr>
                  <p:cNvPr id="6639" name="Google Shape;6639;p55"/>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5"/>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641" name="Google Shape;6641;p55"/>
          <p:cNvGrpSpPr/>
          <p:nvPr/>
        </p:nvGrpSpPr>
        <p:grpSpPr>
          <a:xfrm>
            <a:off x="2249438" y="2249669"/>
            <a:ext cx="948701" cy="935378"/>
            <a:chOff x="2253298" y="2428317"/>
            <a:chExt cx="948701" cy="935378"/>
          </a:xfrm>
        </p:grpSpPr>
        <p:sp>
          <p:nvSpPr>
            <p:cNvPr id="6642" name="Google Shape;6642;p55"/>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5"/>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5"/>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5"/>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5"/>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5"/>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5"/>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5"/>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5"/>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5"/>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5"/>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5"/>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5"/>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5"/>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5"/>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5"/>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5"/>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5"/>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5"/>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5"/>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5"/>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5"/>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5"/>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5"/>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5"/>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5"/>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5"/>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5"/>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5"/>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5"/>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5"/>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5"/>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5"/>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6678"/>
        <p:cNvGrpSpPr/>
        <p:nvPr/>
      </p:nvGrpSpPr>
      <p:grpSpPr>
        <a:xfrm>
          <a:off x="0" y="0"/>
          <a:ext cx="0" cy="0"/>
          <a:chOff x="0" y="0"/>
          <a:chExt cx="0" cy="0"/>
        </a:xfrm>
      </p:grpSpPr>
      <p:grpSp>
        <p:nvGrpSpPr>
          <p:cNvPr id="6679" name="Google Shape;6679;p56"/>
          <p:cNvGrpSpPr/>
          <p:nvPr/>
        </p:nvGrpSpPr>
        <p:grpSpPr>
          <a:xfrm>
            <a:off x="3339745" y="952988"/>
            <a:ext cx="2363393" cy="1017867"/>
            <a:chOff x="3292400" y="1219146"/>
            <a:chExt cx="2615240" cy="1110239"/>
          </a:xfrm>
        </p:grpSpPr>
        <p:sp>
          <p:nvSpPr>
            <p:cNvPr id="6680" name="Google Shape;6680;p56"/>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6681" name="Google Shape;6681;p56"/>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682" name="Google Shape;6682;p56"/>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6683" name="Google Shape;6683;p56"/>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6684" name="Google Shape;6684;p56"/>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6685" name="Google Shape;6685;p56"/>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6686" name="Google Shape;6686;p56"/>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6687" name="Google Shape;6687;p56"/>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6688" name="Google Shape;6688;p56"/>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6689" name="Google Shape;6689;p56"/>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6690" name="Google Shape;6690;p56"/>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691" name="Google Shape;6691;p56"/>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6692" name="Google Shape;6692;p56"/>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693" name="Google Shape;6693;p56"/>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6694" name="Google Shape;6694;p56"/>
            <p:cNvGrpSpPr/>
            <p:nvPr/>
          </p:nvGrpSpPr>
          <p:grpSpPr>
            <a:xfrm>
              <a:off x="3748438" y="1378608"/>
              <a:ext cx="2159202" cy="903971"/>
              <a:chOff x="1683525" y="2179850"/>
              <a:chExt cx="4519050" cy="2134525"/>
            </a:xfrm>
          </p:grpSpPr>
          <p:sp>
            <p:nvSpPr>
              <p:cNvPr id="6695" name="Google Shape;6695;p5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696" name="Google Shape;6696;p5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697" name="Google Shape;6697;p5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698" name="Google Shape;6698;p5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699" name="Google Shape;6699;p5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700" name="Google Shape;6700;p5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701" name="Google Shape;6701;p5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702" name="Google Shape;6702;p5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703" name="Google Shape;6703;p5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704" name="Google Shape;6704;p5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705" name="Google Shape;6705;p5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706" name="Google Shape;6706;p5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6707" name="Google Shape;6707;p56"/>
          <p:cNvGraphicFramePr/>
          <p:nvPr/>
        </p:nvGraphicFramePr>
        <p:xfrm>
          <a:off x="5935838" y="2130461"/>
          <a:ext cx="3000000" cy="3000000"/>
        </p:xfrm>
        <a:graphic>
          <a:graphicData uri="http://schemas.openxmlformats.org/drawingml/2006/table">
            <a:tbl>
              <a:tblPr>
                <a:noFill/>
                <a:tableStyleId>{C4FE4208-5179-4ED4-8D42-1DF40B8E9050}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708" name="Google Shape;6708;p56"/>
          <p:cNvGrpSpPr/>
          <p:nvPr/>
        </p:nvGrpSpPr>
        <p:grpSpPr>
          <a:xfrm>
            <a:off x="5935948" y="3189058"/>
            <a:ext cx="2496964" cy="1001454"/>
            <a:chOff x="1919611" y="789980"/>
            <a:chExt cx="1474179" cy="606868"/>
          </a:xfrm>
        </p:grpSpPr>
        <p:cxnSp>
          <p:nvCxnSpPr>
            <p:cNvPr id="6709" name="Google Shape;6709;p5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710" name="Google Shape;6710;p5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711" name="Google Shape;6711;p5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712" name="Google Shape;6712;p56"/>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6713" name="Google Shape;6713;p56"/>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6714" name="Google Shape;6714;p56"/>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6715" name="Google Shape;6715;p56"/>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6716" name="Google Shape;6716;p5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6"/>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6723" name="Google Shape;6723;p56"/>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6724" name="Google Shape;6724;p56"/>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6725" name="Google Shape;6725;p5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6" name="Google Shape;6726;p56"/>
          <p:cNvGrpSpPr/>
          <p:nvPr/>
        </p:nvGrpSpPr>
        <p:grpSpPr>
          <a:xfrm>
            <a:off x="712562" y="998017"/>
            <a:ext cx="2394370" cy="976502"/>
            <a:chOff x="749309" y="1112739"/>
            <a:chExt cx="2371603" cy="976502"/>
          </a:xfrm>
        </p:grpSpPr>
        <p:sp>
          <p:nvSpPr>
            <p:cNvPr id="6727" name="Google Shape;6727;p56"/>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6"/>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6"/>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6"/>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6"/>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6"/>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6"/>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6"/>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6"/>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6"/>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6"/>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6"/>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6"/>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6"/>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6"/>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6"/>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6"/>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6"/>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6"/>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6"/>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6"/>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6"/>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6"/>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6"/>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6"/>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6"/>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6"/>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6"/>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759" name="Google Shape;6759;p56"/>
          <p:cNvGraphicFramePr/>
          <p:nvPr/>
        </p:nvGraphicFramePr>
        <p:xfrm>
          <a:off x="5935863" y="996311"/>
          <a:ext cx="3000000" cy="3000000"/>
        </p:xfrm>
        <a:graphic>
          <a:graphicData uri="http://schemas.openxmlformats.org/drawingml/2006/table">
            <a:tbl>
              <a:tblPr>
                <a:noFill/>
                <a:tableStyleId>{C4FE4208-5179-4ED4-8D42-1DF40B8E9050}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6760" name="Google Shape;6760;p56"/>
          <p:cNvGraphicFramePr/>
          <p:nvPr/>
        </p:nvGraphicFramePr>
        <p:xfrm>
          <a:off x="3342575" y="2130461"/>
          <a:ext cx="3000000" cy="3000000"/>
        </p:xfrm>
        <a:graphic>
          <a:graphicData uri="http://schemas.openxmlformats.org/drawingml/2006/table">
            <a:tbl>
              <a:tblPr>
                <a:noFill/>
                <a:tableStyleId>{C4FE4208-5179-4ED4-8D42-1DF40B8E9050}</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761" name="Google Shape;6761;p56"/>
          <p:cNvGrpSpPr/>
          <p:nvPr/>
        </p:nvGrpSpPr>
        <p:grpSpPr>
          <a:xfrm>
            <a:off x="4086505" y="2517104"/>
            <a:ext cx="1517436" cy="74460"/>
            <a:chOff x="3980086" y="2804397"/>
            <a:chExt cx="1227600" cy="66900"/>
          </a:xfrm>
        </p:grpSpPr>
        <p:sp>
          <p:nvSpPr>
            <p:cNvPr id="6762" name="Google Shape;6762;p5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56"/>
          <p:cNvGrpSpPr/>
          <p:nvPr/>
        </p:nvGrpSpPr>
        <p:grpSpPr>
          <a:xfrm>
            <a:off x="4711569" y="2809692"/>
            <a:ext cx="892956" cy="74460"/>
            <a:chOff x="3980086" y="2804397"/>
            <a:chExt cx="1227600" cy="66900"/>
          </a:xfrm>
        </p:grpSpPr>
        <p:sp>
          <p:nvSpPr>
            <p:cNvPr id="6765" name="Google Shape;6765;p5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7" name="Google Shape;6767;p56"/>
          <p:cNvGrpSpPr/>
          <p:nvPr/>
        </p:nvGrpSpPr>
        <p:grpSpPr>
          <a:xfrm>
            <a:off x="3344661" y="3168575"/>
            <a:ext cx="2363244" cy="1005943"/>
            <a:chOff x="3358415" y="3361302"/>
            <a:chExt cx="2363244" cy="1024695"/>
          </a:xfrm>
        </p:grpSpPr>
        <p:grpSp>
          <p:nvGrpSpPr>
            <p:cNvPr id="6768" name="Google Shape;6768;p56"/>
            <p:cNvGrpSpPr/>
            <p:nvPr/>
          </p:nvGrpSpPr>
          <p:grpSpPr>
            <a:xfrm>
              <a:off x="3358415" y="3361302"/>
              <a:ext cx="441300" cy="1024695"/>
              <a:chOff x="3358415" y="3361302"/>
              <a:chExt cx="441300" cy="1024695"/>
            </a:xfrm>
          </p:grpSpPr>
          <p:sp>
            <p:nvSpPr>
              <p:cNvPr id="6769" name="Google Shape;6769;p56"/>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6"/>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6"/>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6"/>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6"/>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6"/>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5" name="Google Shape;6775;p56"/>
            <p:cNvGrpSpPr/>
            <p:nvPr/>
          </p:nvGrpSpPr>
          <p:grpSpPr>
            <a:xfrm>
              <a:off x="3838901" y="3361302"/>
              <a:ext cx="441300" cy="1024695"/>
              <a:chOff x="3838901" y="3361302"/>
              <a:chExt cx="441300" cy="1024695"/>
            </a:xfrm>
          </p:grpSpPr>
          <p:sp>
            <p:nvSpPr>
              <p:cNvPr id="6776" name="Google Shape;6776;p56"/>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6"/>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6"/>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6"/>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6"/>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6"/>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2" name="Google Shape;6782;p56"/>
            <p:cNvGrpSpPr/>
            <p:nvPr/>
          </p:nvGrpSpPr>
          <p:grpSpPr>
            <a:xfrm>
              <a:off x="4319387" y="3361302"/>
              <a:ext cx="441300" cy="1024695"/>
              <a:chOff x="4319387" y="3361302"/>
              <a:chExt cx="441300" cy="1024695"/>
            </a:xfrm>
          </p:grpSpPr>
          <p:sp>
            <p:nvSpPr>
              <p:cNvPr id="6783" name="Google Shape;6783;p56"/>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6"/>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6"/>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6"/>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6"/>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6"/>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56"/>
            <p:cNvGrpSpPr/>
            <p:nvPr/>
          </p:nvGrpSpPr>
          <p:grpSpPr>
            <a:xfrm>
              <a:off x="4799873" y="3361302"/>
              <a:ext cx="441300" cy="1024695"/>
              <a:chOff x="4799873" y="3361302"/>
              <a:chExt cx="441300" cy="1024695"/>
            </a:xfrm>
          </p:grpSpPr>
          <p:sp>
            <p:nvSpPr>
              <p:cNvPr id="6790" name="Google Shape;6790;p56"/>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6"/>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6"/>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6"/>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6"/>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6"/>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6" name="Google Shape;6796;p56"/>
            <p:cNvGrpSpPr/>
            <p:nvPr/>
          </p:nvGrpSpPr>
          <p:grpSpPr>
            <a:xfrm>
              <a:off x="5280360" y="3361302"/>
              <a:ext cx="441300" cy="1024695"/>
              <a:chOff x="5280360" y="3361302"/>
              <a:chExt cx="441300" cy="1024695"/>
            </a:xfrm>
          </p:grpSpPr>
          <p:sp>
            <p:nvSpPr>
              <p:cNvPr id="6797" name="Google Shape;6797;p56"/>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6"/>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6"/>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6"/>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6"/>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6"/>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6803" name="Google Shape;6803;p56"/>
          <p:cNvGraphicFramePr/>
          <p:nvPr/>
        </p:nvGraphicFramePr>
        <p:xfrm>
          <a:off x="711088" y="2130461"/>
          <a:ext cx="3000000" cy="3000000"/>
        </p:xfrm>
        <a:graphic>
          <a:graphicData uri="http://schemas.openxmlformats.org/drawingml/2006/table">
            <a:tbl>
              <a:tblPr>
                <a:noFill/>
                <a:tableStyleId>{C4FE4208-5179-4ED4-8D42-1DF40B8E9050}</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804" name="Google Shape;6804;p56"/>
          <p:cNvGrpSpPr/>
          <p:nvPr/>
        </p:nvGrpSpPr>
        <p:grpSpPr>
          <a:xfrm>
            <a:off x="712613" y="3180186"/>
            <a:ext cx="2403614" cy="1005900"/>
            <a:chOff x="726450" y="3372825"/>
            <a:chExt cx="2403614" cy="1005900"/>
          </a:xfrm>
        </p:grpSpPr>
        <p:grpSp>
          <p:nvGrpSpPr>
            <p:cNvPr id="6805" name="Google Shape;6805;p56"/>
            <p:cNvGrpSpPr/>
            <p:nvPr/>
          </p:nvGrpSpPr>
          <p:grpSpPr>
            <a:xfrm>
              <a:off x="726450" y="3696000"/>
              <a:ext cx="2403614" cy="500898"/>
              <a:chOff x="726450" y="3696000"/>
              <a:chExt cx="2403614" cy="500898"/>
            </a:xfrm>
          </p:grpSpPr>
          <p:sp>
            <p:nvSpPr>
              <p:cNvPr id="6806" name="Google Shape;6806;p56"/>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807" name="Google Shape;6807;p56"/>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808" name="Google Shape;6808;p56"/>
            <p:cNvGrpSpPr/>
            <p:nvPr/>
          </p:nvGrpSpPr>
          <p:grpSpPr>
            <a:xfrm>
              <a:off x="1348050" y="3372825"/>
              <a:ext cx="1720425" cy="1005900"/>
              <a:chOff x="1348050" y="3372825"/>
              <a:chExt cx="1720425" cy="1005900"/>
            </a:xfrm>
          </p:grpSpPr>
          <p:sp>
            <p:nvSpPr>
              <p:cNvPr id="6809" name="Google Shape;6809;p56"/>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810" name="Google Shape;6810;p56"/>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811" name="Google Shape;6811;p56"/>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812" name="Google Shape;6812;p56"/>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813" name="Google Shape;6813;p56"/>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814" name="Google Shape;6814;p56"/>
            <p:cNvGrpSpPr/>
            <p:nvPr/>
          </p:nvGrpSpPr>
          <p:grpSpPr>
            <a:xfrm>
              <a:off x="1455707" y="3731058"/>
              <a:ext cx="1491150" cy="417657"/>
              <a:chOff x="1455707" y="3731058"/>
              <a:chExt cx="1491150" cy="417657"/>
            </a:xfrm>
          </p:grpSpPr>
          <p:grpSp>
            <p:nvGrpSpPr>
              <p:cNvPr id="6815" name="Google Shape;6815;p56"/>
              <p:cNvGrpSpPr/>
              <p:nvPr/>
            </p:nvGrpSpPr>
            <p:grpSpPr>
              <a:xfrm>
                <a:off x="1472938" y="3745828"/>
                <a:ext cx="72126" cy="53788"/>
                <a:chOff x="1472938" y="3745828"/>
                <a:chExt cx="72126" cy="53788"/>
              </a:xfrm>
            </p:grpSpPr>
            <p:sp>
              <p:nvSpPr>
                <p:cNvPr id="6816" name="Google Shape;6816;p56"/>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6"/>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56"/>
              <p:cNvGrpSpPr/>
              <p:nvPr/>
            </p:nvGrpSpPr>
            <p:grpSpPr>
              <a:xfrm>
                <a:off x="1819181" y="4089633"/>
                <a:ext cx="72126" cy="53788"/>
                <a:chOff x="1819181" y="4089633"/>
                <a:chExt cx="72126" cy="53788"/>
              </a:xfrm>
            </p:grpSpPr>
            <p:sp>
              <p:nvSpPr>
                <p:cNvPr id="6819" name="Google Shape;6819;p56"/>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6"/>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56"/>
              <p:cNvGrpSpPr/>
              <p:nvPr/>
            </p:nvGrpSpPr>
            <p:grpSpPr>
              <a:xfrm>
                <a:off x="1455707" y="4084171"/>
                <a:ext cx="64321" cy="64544"/>
                <a:chOff x="1455707" y="4084171"/>
                <a:chExt cx="64321" cy="64544"/>
              </a:xfrm>
            </p:grpSpPr>
            <p:sp>
              <p:nvSpPr>
                <p:cNvPr id="6822" name="Google Shape;6822;p56"/>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6"/>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56"/>
              <p:cNvGrpSpPr/>
              <p:nvPr/>
            </p:nvGrpSpPr>
            <p:grpSpPr>
              <a:xfrm>
                <a:off x="1818610" y="3731058"/>
                <a:ext cx="64321" cy="64544"/>
                <a:chOff x="1818610" y="3731058"/>
                <a:chExt cx="64321" cy="64544"/>
              </a:xfrm>
            </p:grpSpPr>
            <p:sp>
              <p:nvSpPr>
                <p:cNvPr id="6825" name="Google Shape;6825;p56"/>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6"/>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56"/>
              <p:cNvGrpSpPr/>
              <p:nvPr/>
            </p:nvGrpSpPr>
            <p:grpSpPr>
              <a:xfrm>
                <a:off x="2172491" y="4089633"/>
                <a:ext cx="72126" cy="53788"/>
                <a:chOff x="2172491" y="4089633"/>
                <a:chExt cx="72126" cy="53788"/>
              </a:xfrm>
            </p:grpSpPr>
            <p:sp>
              <p:nvSpPr>
                <p:cNvPr id="6828" name="Google Shape;6828;p56"/>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6"/>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0" name="Google Shape;6830;p56"/>
              <p:cNvGrpSpPr/>
              <p:nvPr/>
            </p:nvGrpSpPr>
            <p:grpSpPr>
              <a:xfrm>
                <a:off x="2171920" y="3731058"/>
                <a:ext cx="64321" cy="64544"/>
                <a:chOff x="2171920" y="3731058"/>
                <a:chExt cx="64321" cy="64544"/>
              </a:xfrm>
            </p:grpSpPr>
            <p:sp>
              <p:nvSpPr>
                <p:cNvPr id="6831" name="Google Shape;6831;p56"/>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6"/>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3" name="Google Shape;6833;p56"/>
              <p:cNvGrpSpPr/>
              <p:nvPr/>
            </p:nvGrpSpPr>
            <p:grpSpPr>
              <a:xfrm>
                <a:off x="2874730" y="3745828"/>
                <a:ext cx="72126" cy="53788"/>
                <a:chOff x="2874730" y="3745828"/>
                <a:chExt cx="72126" cy="53788"/>
              </a:xfrm>
            </p:grpSpPr>
            <p:sp>
              <p:nvSpPr>
                <p:cNvPr id="6834" name="Google Shape;6834;p56"/>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6"/>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56"/>
              <p:cNvGrpSpPr/>
              <p:nvPr/>
            </p:nvGrpSpPr>
            <p:grpSpPr>
              <a:xfrm>
                <a:off x="2878589" y="4081481"/>
                <a:ext cx="64321" cy="64544"/>
                <a:chOff x="2878589" y="4081481"/>
                <a:chExt cx="64321" cy="64544"/>
              </a:xfrm>
            </p:grpSpPr>
            <p:sp>
              <p:nvSpPr>
                <p:cNvPr id="6837" name="Google Shape;6837;p56"/>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6"/>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56"/>
              <p:cNvGrpSpPr/>
              <p:nvPr/>
            </p:nvGrpSpPr>
            <p:grpSpPr>
              <a:xfrm>
                <a:off x="2525796" y="4089633"/>
                <a:ext cx="72126" cy="53788"/>
                <a:chOff x="2525796" y="4089633"/>
                <a:chExt cx="72126" cy="53788"/>
              </a:xfrm>
            </p:grpSpPr>
            <p:sp>
              <p:nvSpPr>
                <p:cNvPr id="6840" name="Google Shape;6840;p56"/>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6"/>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56"/>
              <p:cNvGrpSpPr/>
              <p:nvPr/>
            </p:nvGrpSpPr>
            <p:grpSpPr>
              <a:xfrm>
                <a:off x="2525225" y="3731058"/>
                <a:ext cx="64321" cy="64544"/>
                <a:chOff x="2525225" y="3731058"/>
                <a:chExt cx="64321" cy="64544"/>
              </a:xfrm>
            </p:grpSpPr>
            <p:sp>
              <p:nvSpPr>
                <p:cNvPr id="6843" name="Google Shape;6843;p56"/>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6"/>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6848"/>
        <p:cNvGrpSpPr/>
        <p:nvPr/>
      </p:nvGrpSpPr>
      <p:grpSpPr>
        <a:xfrm>
          <a:off x="0" y="0"/>
          <a:ext cx="0" cy="0"/>
          <a:chOff x="0" y="0"/>
          <a:chExt cx="0" cy="0"/>
        </a:xfrm>
      </p:grpSpPr>
      <p:grpSp>
        <p:nvGrpSpPr>
          <p:cNvPr id="6849" name="Google Shape;6849;p57"/>
          <p:cNvGrpSpPr/>
          <p:nvPr/>
        </p:nvGrpSpPr>
        <p:grpSpPr>
          <a:xfrm>
            <a:off x="5780153" y="1859606"/>
            <a:ext cx="671400" cy="674856"/>
            <a:chOff x="5780148" y="1859605"/>
            <a:chExt cx="671400" cy="674856"/>
          </a:xfrm>
        </p:grpSpPr>
        <p:sp>
          <p:nvSpPr>
            <p:cNvPr id="6850" name="Google Shape;6850;p57"/>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7"/>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7"/>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7"/>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57"/>
          <p:cNvGrpSpPr/>
          <p:nvPr/>
        </p:nvGrpSpPr>
        <p:grpSpPr>
          <a:xfrm>
            <a:off x="716996" y="971307"/>
            <a:ext cx="845921" cy="690752"/>
            <a:chOff x="732428" y="1198513"/>
            <a:chExt cx="845921" cy="690752"/>
          </a:xfrm>
        </p:grpSpPr>
        <p:grpSp>
          <p:nvGrpSpPr>
            <p:cNvPr id="6855" name="Google Shape;6855;p57"/>
            <p:cNvGrpSpPr/>
            <p:nvPr/>
          </p:nvGrpSpPr>
          <p:grpSpPr>
            <a:xfrm>
              <a:off x="823030" y="1198513"/>
              <a:ext cx="755319" cy="690752"/>
              <a:chOff x="823030" y="1198513"/>
              <a:chExt cx="755319" cy="690752"/>
            </a:xfrm>
          </p:grpSpPr>
          <p:sp>
            <p:nvSpPr>
              <p:cNvPr id="6856" name="Google Shape;6856;p57"/>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7"/>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8" name="Google Shape;6858;p57"/>
            <p:cNvGrpSpPr/>
            <p:nvPr/>
          </p:nvGrpSpPr>
          <p:grpSpPr>
            <a:xfrm>
              <a:off x="732428" y="1239937"/>
              <a:ext cx="739912" cy="607886"/>
              <a:chOff x="732428" y="1239937"/>
              <a:chExt cx="739912" cy="607886"/>
            </a:xfrm>
          </p:grpSpPr>
          <p:sp>
            <p:nvSpPr>
              <p:cNvPr id="6859" name="Google Shape;6859;p57"/>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7"/>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1" name="Google Shape;6861;p57"/>
            <p:cNvGrpSpPr/>
            <p:nvPr/>
          </p:nvGrpSpPr>
          <p:grpSpPr>
            <a:xfrm>
              <a:off x="732428" y="1277018"/>
              <a:ext cx="702832" cy="533758"/>
              <a:chOff x="732428" y="1277018"/>
              <a:chExt cx="702832" cy="533758"/>
            </a:xfrm>
          </p:grpSpPr>
          <p:sp>
            <p:nvSpPr>
              <p:cNvPr id="6862" name="Google Shape;6862;p57"/>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7"/>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4" name="Google Shape;6864;p57"/>
            <p:cNvGrpSpPr/>
            <p:nvPr/>
          </p:nvGrpSpPr>
          <p:grpSpPr>
            <a:xfrm>
              <a:off x="931170" y="1306653"/>
              <a:ext cx="647179" cy="474455"/>
              <a:chOff x="931170" y="1306653"/>
              <a:chExt cx="647179" cy="474455"/>
            </a:xfrm>
          </p:grpSpPr>
          <p:sp>
            <p:nvSpPr>
              <p:cNvPr id="6865" name="Google Shape;6865;p57"/>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7"/>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7" name="Google Shape;6867;p57"/>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8" name="Google Shape;6868;p57"/>
          <p:cNvGrpSpPr/>
          <p:nvPr/>
        </p:nvGrpSpPr>
        <p:grpSpPr>
          <a:xfrm>
            <a:off x="3948605" y="971313"/>
            <a:ext cx="634656" cy="699982"/>
            <a:chOff x="5985650" y="2860025"/>
            <a:chExt cx="1396075" cy="1539775"/>
          </a:xfrm>
        </p:grpSpPr>
        <p:sp>
          <p:nvSpPr>
            <p:cNvPr id="6869" name="Google Shape;6869;p57"/>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7"/>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7"/>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7"/>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7"/>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7"/>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7"/>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7"/>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7"/>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7"/>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7"/>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7"/>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7"/>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7"/>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7"/>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7"/>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7"/>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7"/>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7"/>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7"/>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7"/>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7"/>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7"/>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7"/>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7"/>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7"/>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7"/>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7"/>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7"/>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7"/>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7"/>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7"/>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57"/>
          <p:cNvGrpSpPr/>
          <p:nvPr/>
        </p:nvGrpSpPr>
        <p:grpSpPr>
          <a:xfrm>
            <a:off x="4704254" y="971307"/>
            <a:ext cx="725845" cy="699975"/>
            <a:chOff x="4249973" y="1201875"/>
            <a:chExt cx="1958568" cy="1888762"/>
          </a:xfrm>
        </p:grpSpPr>
        <p:sp>
          <p:nvSpPr>
            <p:cNvPr id="6902" name="Google Shape;6902;p57"/>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3" name="Google Shape;6903;p57"/>
            <p:cNvGrpSpPr/>
            <p:nvPr/>
          </p:nvGrpSpPr>
          <p:grpSpPr>
            <a:xfrm>
              <a:off x="5853086" y="1789142"/>
              <a:ext cx="355454" cy="1048099"/>
              <a:chOff x="5576108" y="2016725"/>
              <a:chExt cx="565200" cy="1666560"/>
            </a:xfrm>
          </p:grpSpPr>
          <p:sp>
            <p:nvSpPr>
              <p:cNvPr id="6904" name="Google Shape;6904;p57"/>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905" name="Google Shape;6905;p5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57"/>
            <p:cNvGrpSpPr/>
            <p:nvPr/>
          </p:nvGrpSpPr>
          <p:grpSpPr>
            <a:xfrm>
              <a:off x="4869455" y="2691676"/>
              <a:ext cx="1013897" cy="398961"/>
              <a:chOff x="4012057" y="3451825"/>
              <a:chExt cx="1612175" cy="634379"/>
            </a:xfrm>
          </p:grpSpPr>
          <p:sp>
            <p:nvSpPr>
              <p:cNvPr id="6907" name="Google Shape;6907;p57"/>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908" name="Google Shape;6908;p5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57"/>
            <p:cNvGrpSpPr/>
            <p:nvPr/>
          </p:nvGrpSpPr>
          <p:grpSpPr>
            <a:xfrm>
              <a:off x="4276937" y="2155961"/>
              <a:ext cx="651965" cy="891358"/>
              <a:chOff x="3069908" y="2599997"/>
              <a:chExt cx="1036675" cy="1417328"/>
            </a:xfrm>
          </p:grpSpPr>
          <p:sp>
            <p:nvSpPr>
              <p:cNvPr id="6910" name="Google Shape;6910;p57"/>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911" name="Google Shape;6911;p5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57"/>
            <p:cNvGrpSpPr/>
            <p:nvPr/>
          </p:nvGrpSpPr>
          <p:grpSpPr>
            <a:xfrm>
              <a:off x="5054918" y="1201875"/>
              <a:ext cx="999548" cy="602711"/>
              <a:chOff x="4306958" y="1082925"/>
              <a:chExt cx="1589359" cy="958358"/>
            </a:xfrm>
          </p:grpSpPr>
          <p:sp>
            <p:nvSpPr>
              <p:cNvPr id="6913" name="Google Shape;6913;p57"/>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914" name="Google Shape;6914;p5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5" name="Google Shape;6915;p57"/>
            <p:cNvGrpSpPr/>
            <p:nvPr/>
          </p:nvGrpSpPr>
          <p:grpSpPr>
            <a:xfrm>
              <a:off x="4249973" y="1303451"/>
              <a:ext cx="799317" cy="841334"/>
              <a:chOff x="3027033" y="1244439"/>
              <a:chExt cx="1270977" cy="1337786"/>
            </a:xfrm>
          </p:grpSpPr>
          <p:sp>
            <p:nvSpPr>
              <p:cNvPr id="6916" name="Google Shape;6916;p57"/>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917" name="Google Shape;6917;p5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18" name="Google Shape;6918;p57"/>
          <p:cNvGrpSpPr/>
          <p:nvPr/>
        </p:nvGrpSpPr>
        <p:grpSpPr>
          <a:xfrm>
            <a:off x="4057119" y="1858087"/>
            <a:ext cx="750769" cy="683784"/>
            <a:chOff x="4204684" y="2104422"/>
            <a:chExt cx="699822" cy="637382"/>
          </a:xfrm>
        </p:grpSpPr>
        <p:grpSp>
          <p:nvGrpSpPr>
            <p:cNvPr id="6919" name="Google Shape;6919;p57"/>
            <p:cNvGrpSpPr/>
            <p:nvPr/>
          </p:nvGrpSpPr>
          <p:grpSpPr>
            <a:xfrm>
              <a:off x="4204684" y="2430067"/>
              <a:ext cx="342957" cy="311738"/>
              <a:chOff x="4204684" y="2430067"/>
              <a:chExt cx="342957" cy="311738"/>
            </a:xfrm>
          </p:grpSpPr>
          <p:sp>
            <p:nvSpPr>
              <p:cNvPr id="6920" name="Google Shape;6920;p57"/>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7"/>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57"/>
            <p:cNvGrpSpPr/>
            <p:nvPr/>
          </p:nvGrpSpPr>
          <p:grpSpPr>
            <a:xfrm>
              <a:off x="4561586" y="2430067"/>
              <a:ext cx="342920" cy="311738"/>
              <a:chOff x="4561586" y="2430067"/>
              <a:chExt cx="342920" cy="311738"/>
            </a:xfrm>
          </p:grpSpPr>
          <p:sp>
            <p:nvSpPr>
              <p:cNvPr id="6923" name="Google Shape;6923;p57"/>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7"/>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5" name="Google Shape;6925;p57"/>
            <p:cNvGrpSpPr/>
            <p:nvPr/>
          </p:nvGrpSpPr>
          <p:grpSpPr>
            <a:xfrm>
              <a:off x="4561586" y="2104422"/>
              <a:ext cx="342920" cy="311738"/>
              <a:chOff x="4561586" y="2104422"/>
              <a:chExt cx="342920" cy="311738"/>
            </a:xfrm>
          </p:grpSpPr>
          <p:sp>
            <p:nvSpPr>
              <p:cNvPr id="6926" name="Google Shape;6926;p57"/>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7"/>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8" name="Google Shape;6928;p57"/>
            <p:cNvGrpSpPr/>
            <p:nvPr/>
          </p:nvGrpSpPr>
          <p:grpSpPr>
            <a:xfrm>
              <a:off x="4204684" y="2104422"/>
              <a:ext cx="342957" cy="311664"/>
              <a:chOff x="4204684" y="2104422"/>
              <a:chExt cx="342957" cy="311664"/>
            </a:xfrm>
          </p:grpSpPr>
          <p:sp>
            <p:nvSpPr>
              <p:cNvPr id="6929" name="Google Shape;6929;p57"/>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7"/>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31" name="Google Shape;6931;p57"/>
          <p:cNvGrpSpPr/>
          <p:nvPr/>
        </p:nvGrpSpPr>
        <p:grpSpPr>
          <a:xfrm>
            <a:off x="5521552" y="971301"/>
            <a:ext cx="660591" cy="688867"/>
            <a:chOff x="5830645" y="1267368"/>
            <a:chExt cx="530340" cy="553040"/>
          </a:xfrm>
        </p:grpSpPr>
        <p:sp>
          <p:nvSpPr>
            <p:cNvPr id="6932" name="Google Shape;6932;p57"/>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3" name="Google Shape;6933;p57"/>
            <p:cNvGrpSpPr/>
            <p:nvPr/>
          </p:nvGrpSpPr>
          <p:grpSpPr>
            <a:xfrm>
              <a:off x="5830645" y="1267368"/>
              <a:ext cx="259743" cy="269909"/>
              <a:chOff x="5830645" y="1267368"/>
              <a:chExt cx="259743" cy="269909"/>
            </a:xfrm>
          </p:grpSpPr>
          <p:sp>
            <p:nvSpPr>
              <p:cNvPr id="6934" name="Google Shape;6934;p57"/>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7"/>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57"/>
            <p:cNvGrpSpPr/>
            <p:nvPr/>
          </p:nvGrpSpPr>
          <p:grpSpPr>
            <a:xfrm>
              <a:off x="6101293" y="1267368"/>
              <a:ext cx="259692" cy="269909"/>
              <a:chOff x="6101293" y="1267368"/>
              <a:chExt cx="259692" cy="269909"/>
            </a:xfrm>
          </p:grpSpPr>
          <p:sp>
            <p:nvSpPr>
              <p:cNvPr id="6937" name="Google Shape;6937;p57"/>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7"/>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57"/>
            <p:cNvGrpSpPr/>
            <p:nvPr/>
          </p:nvGrpSpPr>
          <p:grpSpPr>
            <a:xfrm>
              <a:off x="5830645" y="1550500"/>
              <a:ext cx="259692" cy="269909"/>
              <a:chOff x="5830645" y="1550500"/>
              <a:chExt cx="259692" cy="269909"/>
            </a:xfrm>
          </p:grpSpPr>
          <p:sp>
            <p:nvSpPr>
              <p:cNvPr id="6940" name="Google Shape;6940;p57"/>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7"/>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2" name="Google Shape;6942;p57"/>
            <p:cNvGrpSpPr/>
            <p:nvPr/>
          </p:nvGrpSpPr>
          <p:grpSpPr>
            <a:xfrm>
              <a:off x="6101293" y="1550500"/>
              <a:ext cx="259692" cy="269909"/>
              <a:chOff x="6101293" y="1550500"/>
              <a:chExt cx="259692" cy="269909"/>
            </a:xfrm>
          </p:grpSpPr>
          <p:sp>
            <p:nvSpPr>
              <p:cNvPr id="6943" name="Google Shape;6943;p57"/>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7"/>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45" name="Google Shape;6945;p57"/>
          <p:cNvGrpSpPr/>
          <p:nvPr/>
        </p:nvGrpSpPr>
        <p:grpSpPr>
          <a:xfrm>
            <a:off x="723705" y="1861761"/>
            <a:ext cx="697154" cy="679574"/>
            <a:chOff x="2679875" y="2361475"/>
            <a:chExt cx="780425" cy="760575"/>
          </a:xfrm>
        </p:grpSpPr>
        <p:sp>
          <p:nvSpPr>
            <p:cNvPr id="6946" name="Google Shape;6946;p57"/>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7"/>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7"/>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57"/>
          <p:cNvGrpSpPr/>
          <p:nvPr/>
        </p:nvGrpSpPr>
        <p:grpSpPr>
          <a:xfrm>
            <a:off x="3122864" y="971353"/>
            <a:ext cx="735829" cy="684547"/>
            <a:chOff x="3351965" y="1148808"/>
            <a:chExt cx="750770" cy="698375"/>
          </a:xfrm>
        </p:grpSpPr>
        <p:grpSp>
          <p:nvGrpSpPr>
            <p:cNvPr id="6953" name="Google Shape;6953;p57"/>
            <p:cNvGrpSpPr/>
            <p:nvPr/>
          </p:nvGrpSpPr>
          <p:grpSpPr>
            <a:xfrm>
              <a:off x="3586796" y="1148808"/>
              <a:ext cx="294857" cy="286830"/>
              <a:chOff x="3750225" y="1774000"/>
              <a:chExt cx="149575" cy="145525"/>
            </a:xfrm>
          </p:grpSpPr>
          <p:sp>
            <p:nvSpPr>
              <p:cNvPr id="6954" name="Google Shape;6954;p5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6" name="Google Shape;6956;p57"/>
            <p:cNvGrpSpPr/>
            <p:nvPr/>
          </p:nvGrpSpPr>
          <p:grpSpPr>
            <a:xfrm>
              <a:off x="3779245" y="1375768"/>
              <a:ext cx="323490" cy="286978"/>
              <a:chOff x="3847850" y="1889150"/>
              <a:chExt cx="164100" cy="145600"/>
            </a:xfrm>
          </p:grpSpPr>
          <p:sp>
            <p:nvSpPr>
              <p:cNvPr id="6957" name="Google Shape;6957;p5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57"/>
            <p:cNvGrpSpPr/>
            <p:nvPr/>
          </p:nvGrpSpPr>
          <p:grpSpPr>
            <a:xfrm>
              <a:off x="3351965" y="1330435"/>
              <a:ext cx="295449" cy="285401"/>
              <a:chOff x="3631100" y="1866150"/>
              <a:chExt cx="149875" cy="144800"/>
            </a:xfrm>
          </p:grpSpPr>
          <p:sp>
            <p:nvSpPr>
              <p:cNvPr id="6960" name="Google Shape;6960;p5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2" name="Google Shape;6962;p57"/>
            <p:cNvGrpSpPr/>
            <p:nvPr/>
          </p:nvGrpSpPr>
          <p:grpSpPr>
            <a:xfrm>
              <a:off x="3548208" y="1560352"/>
              <a:ext cx="294808" cy="286830"/>
              <a:chOff x="3730650" y="1982800"/>
              <a:chExt cx="149550" cy="145525"/>
            </a:xfrm>
          </p:grpSpPr>
          <p:sp>
            <p:nvSpPr>
              <p:cNvPr id="6963" name="Google Shape;6963;p5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65" name="Google Shape;6965;p57"/>
          <p:cNvGrpSpPr/>
          <p:nvPr/>
        </p:nvGrpSpPr>
        <p:grpSpPr>
          <a:xfrm>
            <a:off x="7624517" y="971307"/>
            <a:ext cx="804565" cy="677795"/>
            <a:chOff x="7636443" y="1204988"/>
            <a:chExt cx="804565" cy="677795"/>
          </a:xfrm>
        </p:grpSpPr>
        <p:grpSp>
          <p:nvGrpSpPr>
            <p:cNvPr id="6966" name="Google Shape;6966;p57"/>
            <p:cNvGrpSpPr/>
            <p:nvPr/>
          </p:nvGrpSpPr>
          <p:grpSpPr>
            <a:xfrm>
              <a:off x="7636443" y="1509705"/>
              <a:ext cx="804565" cy="373078"/>
              <a:chOff x="7636443" y="1509705"/>
              <a:chExt cx="804565" cy="373078"/>
            </a:xfrm>
          </p:grpSpPr>
          <p:sp>
            <p:nvSpPr>
              <p:cNvPr id="6967" name="Google Shape;6967;p57"/>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7"/>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9" name="Google Shape;6969;p57"/>
            <p:cNvGrpSpPr/>
            <p:nvPr/>
          </p:nvGrpSpPr>
          <p:grpSpPr>
            <a:xfrm>
              <a:off x="7636443" y="1408133"/>
              <a:ext cx="804565" cy="373078"/>
              <a:chOff x="7636443" y="1408133"/>
              <a:chExt cx="804565" cy="373078"/>
            </a:xfrm>
          </p:grpSpPr>
          <p:sp>
            <p:nvSpPr>
              <p:cNvPr id="6970" name="Google Shape;6970;p57"/>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7"/>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2" name="Google Shape;6972;p57"/>
            <p:cNvGrpSpPr/>
            <p:nvPr/>
          </p:nvGrpSpPr>
          <p:grpSpPr>
            <a:xfrm>
              <a:off x="7636443" y="1306560"/>
              <a:ext cx="804565" cy="373078"/>
              <a:chOff x="7636443" y="1306560"/>
              <a:chExt cx="804565" cy="373078"/>
            </a:xfrm>
          </p:grpSpPr>
          <p:sp>
            <p:nvSpPr>
              <p:cNvPr id="6973" name="Google Shape;6973;p57"/>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7"/>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57"/>
            <p:cNvGrpSpPr/>
            <p:nvPr/>
          </p:nvGrpSpPr>
          <p:grpSpPr>
            <a:xfrm>
              <a:off x="7636443" y="1204988"/>
              <a:ext cx="804565" cy="373078"/>
              <a:chOff x="7636443" y="1204988"/>
              <a:chExt cx="804565" cy="373078"/>
            </a:xfrm>
          </p:grpSpPr>
          <p:sp>
            <p:nvSpPr>
              <p:cNvPr id="6976" name="Google Shape;6976;p57"/>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7"/>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78" name="Google Shape;6978;p57"/>
          <p:cNvGrpSpPr/>
          <p:nvPr/>
        </p:nvGrpSpPr>
        <p:grpSpPr>
          <a:xfrm>
            <a:off x="4963363" y="1878721"/>
            <a:ext cx="661339" cy="661188"/>
            <a:chOff x="3990000" y="975400"/>
            <a:chExt cx="3934200" cy="3933300"/>
          </a:xfrm>
        </p:grpSpPr>
        <p:sp>
          <p:nvSpPr>
            <p:cNvPr id="6979" name="Google Shape;6979;p57"/>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7"/>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7"/>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7"/>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3" name="Google Shape;6983;p57"/>
          <p:cNvGrpSpPr/>
          <p:nvPr/>
        </p:nvGrpSpPr>
        <p:grpSpPr>
          <a:xfrm>
            <a:off x="6607011" y="1857359"/>
            <a:ext cx="868881" cy="684241"/>
            <a:chOff x="6598259" y="2078634"/>
            <a:chExt cx="868881" cy="684241"/>
          </a:xfrm>
        </p:grpSpPr>
        <p:sp>
          <p:nvSpPr>
            <p:cNvPr id="6984" name="Google Shape;6984;p57"/>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7"/>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7"/>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7"/>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7"/>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7"/>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0" name="Google Shape;6990;p57"/>
            <p:cNvGrpSpPr/>
            <p:nvPr/>
          </p:nvGrpSpPr>
          <p:grpSpPr>
            <a:xfrm>
              <a:off x="6808175" y="2078634"/>
              <a:ext cx="452229" cy="684241"/>
              <a:chOff x="6808175" y="2078634"/>
              <a:chExt cx="452229" cy="684241"/>
            </a:xfrm>
          </p:grpSpPr>
          <p:sp>
            <p:nvSpPr>
              <p:cNvPr id="6991" name="Google Shape;6991;p57"/>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7"/>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7"/>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7"/>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7"/>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7"/>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7" name="Google Shape;6997;p57"/>
              <p:cNvGrpSpPr/>
              <p:nvPr/>
            </p:nvGrpSpPr>
            <p:grpSpPr>
              <a:xfrm>
                <a:off x="6821586" y="2078634"/>
                <a:ext cx="426871" cy="684241"/>
                <a:chOff x="6821586" y="2078634"/>
                <a:chExt cx="426871" cy="684241"/>
              </a:xfrm>
            </p:grpSpPr>
            <p:grpSp>
              <p:nvGrpSpPr>
                <p:cNvPr id="6998" name="Google Shape;6998;p57"/>
                <p:cNvGrpSpPr/>
                <p:nvPr/>
              </p:nvGrpSpPr>
              <p:grpSpPr>
                <a:xfrm>
                  <a:off x="6821586" y="2078634"/>
                  <a:ext cx="426871" cy="684241"/>
                  <a:chOff x="6821586" y="2078634"/>
                  <a:chExt cx="426871" cy="684241"/>
                </a:xfrm>
              </p:grpSpPr>
              <p:sp>
                <p:nvSpPr>
                  <p:cNvPr id="6999" name="Google Shape;6999;p57"/>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7"/>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7"/>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7"/>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7"/>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7"/>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7"/>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7"/>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7"/>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7"/>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7"/>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7"/>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7"/>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7"/>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7"/>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7"/>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7"/>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7"/>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7"/>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8" name="Google Shape;7018;p57"/>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7"/>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7"/>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7"/>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7"/>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7"/>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24" name="Google Shape;7024;p57"/>
          <p:cNvGrpSpPr/>
          <p:nvPr/>
        </p:nvGrpSpPr>
        <p:grpSpPr>
          <a:xfrm>
            <a:off x="716994" y="3531369"/>
            <a:ext cx="1340789" cy="640830"/>
            <a:chOff x="238125" y="1151100"/>
            <a:chExt cx="7139450" cy="3412300"/>
          </a:xfrm>
        </p:grpSpPr>
        <p:sp>
          <p:nvSpPr>
            <p:cNvPr id="7025" name="Google Shape;7025;p57"/>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7"/>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7"/>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7"/>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7"/>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7"/>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7"/>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7"/>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7"/>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7"/>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7"/>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7"/>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7" name="Google Shape;7037;p57"/>
          <p:cNvGrpSpPr/>
          <p:nvPr/>
        </p:nvGrpSpPr>
        <p:grpSpPr>
          <a:xfrm>
            <a:off x="5584217" y="2734650"/>
            <a:ext cx="985357" cy="585764"/>
            <a:chOff x="5145061" y="2881789"/>
            <a:chExt cx="1107641" cy="658458"/>
          </a:xfrm>
        </p:grpSpPr>
        <p:grpSp>
          <p:nvGrpSpPr>
            <p:cNvPr id="7038" name="Google Shape;7038;p57"/>
            <p:cNvGrpSpPr/>
            <p:nvPr/>
          </p:nvGrpSpPr>
          <p:grpSpPr>
            <a:xfrm>
              <a:off x="5722989" y="3244587"/>
              <a:ext cx="529713" cy="295659"/>
              <a:chOff x="5722989" y="3244587"/>
              <a:chExt cx="529713" cy="295659"/>
            </a:xfrm>
          </p:grpSpPr>
          <p:sp>
            <p:nvSpPr>
              <p:cNvPr id="7039" name="Google Shape;7039;p57"/>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040" name="Google Shape;7040;p57"/>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041" name="Google Shape;7041;p57"/>
            <p:cNvGrpSpPr/>
            <p:nvPr/>
          </p:nvGrpSpPr>
          <p:grpSpPr>
            <a:xfrm>
              <a:off x="5145061" y="3244587"/>
              <a:ext cx="536807" cy="295659"/>
              <a:chOff x="5145061" y="3244587"/>
              <a:chExt cx="536807" cy="295659"/>
            </a:xfrm>
          </p:grpSpPr>
          <p:sp>
            <p:nvSpPr>
              <p:cNvPr id="7042" name="Google Shape;7042;p57"/>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043" name="Google Shape;7043;p57"/>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044" name="Google Shape;7044;p57"/>
            <p:cNvGrpSpPr/>
            <p:nvPr/>
          </p:nvGrpSpPr>
          <p:grpSpPr>
            <a:xfrm>
              <a:off x="5341327" y="2898245"/>
              <a:ext cx="532309" cy="614891"/>
              <a:chOff x="5341327" y="2898245"/>
              <a:chExt cx="532309" cy="614891"/>
            </a:xfrm>
          </p:grpSpPr>
          <p:sp>
            <p:nvSpPr>
              <p:cNvPr id="7045" name="Google Shape;7045;p57"/>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046" name="Google Shape;7046;p57"/>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047" name="Google Shape;7047;p57"/>
            <p:cNvGrpSpPr/>
            <p:nvPr/>
          </p:nvGrpSpPr>
          <p:grpSpPr>
            <a:xfrm>
              <a:off x="5532290" y="2881789"/>
              <a:ext cx="620516" cy="305456"/>
              <a:chOff x="5532290" y="2881789"/>
              <a:chExt cx="620516" cy="305456"/>
            </a:xfrm>
          </p:grpSpPr>
          <p:sp>
            <p:nvSpPr>
              <p:cNvPr id="7048" name="Google Shape;7048;p57"/>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049" name="Google Shape;7049;p57"/>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050" name="Google Shape;7050;p57"/>
          <p:cNvGrpSpPr/>
          <p:nvPr/>
        </p:nvGrpSpPr>
        <p:grpSpPr>
          <a:xfrm>
            <a:off x="8163140" y="3526708"/>
            <a:ext cx="269068" cy="645491"/>
            <a:chOff x="7026852" y="3311869"/>
            <a:chExt cx="434331" cy="1041954"/>
          </a:xfrm>
        </p:grpSpPr>
        <p:sp>
          <p:nvSpPr>
            <p:cNvPr id="7051" name="Google Shape;7051;p57"/>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7"/>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7"/>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4" name="Google Shape;7054;p57"/>
          <p:cNvGrpSpPr/>
          <p:nvPr/>
        </p:nvGrpSpPr>
        <p:grpSpPr>
          <a:xfrm>
            <a:off x="6179721" y="3565945"/>
            <a:ext cx="293882" cy="293836"/>
            <a:chOff x="4873519" y="3311869"/>
            <a:chExt cx="499374" cy="499296"/>
          </a:xfrm>
        </p:grpSpPr>
        <p:sp>
          <p:nvSpPr>
            <p:cNvPr id="7055" name="Google Shape;7055;p57"/>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7"/>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57"/>
          <p:cNvGrpSpPr/>
          <p:nvPr/>
        </p:nvGrpSpPr>
        <p:grpSpPr>
          <a:xfrm>
            <a:off x="6179721" y="3878317"/>
            <a:ext cx="293882" cy="293882"/>
            <a:chOff x="4873519" y="3875839"/>
            <a:chExt cx="499374" cy="499374"/>
          </a:xfrm>
        </p:grpSpPr>
        <p:sp>
          <p:nvSpPr>
            <p:cNvPr id="7058" name="Google Shape;7058;p57"/>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7"/>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57"/>
          <p:cNvGrpSpPr/>
          <p:nvPr/>
        </p:nvGrpSpPr>
        <p:grpSpPr>
          <a:xfrm>
            <a:off x="2410248" y="1850269"/>
            <a:ext cx="698104" cy="698208"/>
            <a:chOff x="2565073" y="2075876"/>
            <a:chExt cx="672482" cy="672518"/>
          </a:xfrm>
        </p:grpSpPr>
        <p:sp>
          <p:nvSpPr>
            <p:cNvPr id="7061" name="Google Shape;7061;p57"/>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7"/>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7"/>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7"/>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7"/>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7"/>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7" name="Google Shape;7067;p57"/>
          <p:cNvGrpSpPr/>
          <p:nvPr/>
        </p:nvGrpSpPr>
        <p:grpSpPr>
          <a:xfrm>
            <a:off x="5633660" y="3534870"/>
            <a:ext cx="438354" cy="637329"/>
            <a:chOff x="1697726" y="3244179"/>
            <a:chExt cx="788124" cy="1146069"/>
          </a:xfrm>
        </p:grpSpPr>
        <p:sp>
          <p:nvSpPr>
            <p:cNvPr id="7068" name="Google Shape;7068;p5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70" name="Google Shape;7070;p57"/>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1" name="Google Shape;7071;p57"/>
          <p:cNvGrpSpPr/>
          <p:nvPr/>
        </p:nvGrpSpPr>
        <p:grpSpPr>
          <a:xfrm>
            <a:off x="7634874" y="1863232"/>
            <a:ext cx="799565" cy="670282"/>
            <a:chOff x="7617850" y="2063282"/>
            <a:chExt cx="799565" cy="670282"/>
          </a:xfrm>
        </p:grpSpPr>
        <p:cxnSp>
          <p:nvCxnSpPr>
            <p:cNvPr id="7072" name="Google Shape;7072;p57"/>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73" name="Google Shape;7073;p57"/>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74" name="Google Shape;7074;p57"/>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75" name="Google Shape;7075;p57"/>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76" name="Google Shape;7076;p57"/>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077" name="Google Shape;7077;p57"/>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078" name="Google Shape;7078;p57"/>
            <p:cNvGrpSpPr/>
            <p:nvPr/>
          </p:nvGrpSpPr>
          <p:grpSpPr>
            <a:xfrm>
              <a:off x="7734309" y="2063282"/>
              <a:ext cx="570957" cy="620095"/>
              <a:chOff x="7734309" y="2063282"/>
              <a:chExt cx="570957" cy="620095"/>
            </a:xfrm>
          </p:grpSpPr>
          <p:grpSp>
            <p:nvGrpSpPr>
              <p:cNvPr id="7079" name="Google Shape;7079;p57"/>
              <p:cNvGrpSpPr/>
              <p:nvPr/>
            </p:nvGrpSpPr>
            <p:grpSpPr>
              <a:xfrm>
                <a:off x="8031573" y="2063282"/>
                <a:ext cx="273693" cy="620095"/>
                <a:chOff x="8031573" y="2063282"/>
                <a:chExt cx="273693" cy="620095"/>
              </a:xfrm>
            </p:grpSpPr>
            <p:sp>
              <p:nvSpPr>
                <p:cNvPr id="7080" name="Google Shape;7080;p5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4" name="Google Shape;7084;p57"/>
              <p:cNvGrpSpPr/>
              <p:nvPr/>
            </p:nvGrpSpPr>
            <p:grpSpPr>
              <a:xfrm flipH="1">
                <a:off x="7734309" y="2063282"/>
                <a:ext cx="273693" cy="620095"/>
                <a:chOff x="8031573" y="2063282"/>
                <a:chExt cx="273693" cy="620095"/>
              </a:xfrm>
            </p:grpSpPr>
            <p:sp>
              <p:nvSpPr>
                <p:cNvPr id="7085" name="Google Shape;7085;p5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089" name="Google Shape;7089;p57"/>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7"/>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1" name="Google Shape;7091;p57"/>
          <p:cNvGrpSpPr/>
          <p:nvPr/>
        </p:nvGrpSpPr>
        <p:grpSpPr>
          <a:xfrm>
            <a:off x="7821480" y="2716716"/>
            <a:ext cx="602567" cy="601884"/>
            <a:chOff x="1186975" y="238125"/>
            <a:chExt cx="5244275" cy="5238325"/>
          </a:xfrm>
        </p:grpSpPr>
        <p:sp>
          <p:nvSpPr>
            <p:cNvPr id="7092" name="Google Shape;7092;p5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7"/>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7"/>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7"/>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57"/>
          <p:cNvGrpSpPr/>
          <p:nvPr/>
        </p:nvGrpSpPr>
        <p:grpSpPr>
          <a:xfrm>
            <a:off x="3264218" y="1856199"/>
            <a:ext cx="651848" cy="687338"/>
            <a:chOff x="3400515" y="2056248"/>
            <a:chExt cx="698134" cy="735987"/>
          </a:xfrm>
        </p:grpSpPr>
        <p:grpSp>
          <p:nvGrpSpPr>
            <p:cNvPr id="7097" name="Google Shape;7097;p57"/>
            <p:cNvGrpSpPr/>
            <p:nvPr/>
          </p:nvGrpSpPr>
          <p:grpSpPr>
            <a:xfrm>
              <a:off x="3400515" y="2283913"/>
              <a:ext cx="312919" cy="219900"/>
              <a:chOff x="3400515" y="2283913"/>
              <a:chExt cx="312919" cy="219900"/>
            </a:xfrm>
          </p:grpSpPr>
          <p:sp>
            <p:nvSpPr>
              <p:cNvPr id="7098" name="Google Shape;7098;p57"/>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099" name="Google Shape;7099;p57"/>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100" name="Google Shape;7100;p57"/>
            <p:cNvGrpSpPr/>
            <p:nvPr/>
          </p:nvGrpSpPr>
          <p:grpSpPr>
            <a:xfrm>
              <a:off x="3547823" y="2461089"/>
              <a:ext cx="219900" cy="331146"/>
              <a:chOff x="3547823" y="2461089"/>
              <a:chExt cx="219900" cy="331146"/>
            </a:xfrm>
          </p:grpSpPr>
          <p:sp>
            <p:nvSpPr>
              <p:cNvPr id="7101" name="Google Shape;7101;p57"/>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102" name="Google Shape;7102;p57"/>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103" name="Google Shape;7103;p57"/>
            <p:cNvGrpSpPr/>
            <p:nvPr/>
          </p:nvGrpSpPr>
          <p:grpSpPr>
            <a:xfrm>
              <a:off x="3734138" y="2461089"/>
              <a:ext cx="219900" cy="331146"/>
              <a:chOff x="3734138" y="2461089"/>
              <a:chExt cx="219900" cy="331146"/>
            </a:xfrm>
          </p:grpSpPr>
          <p:sp>
            <p:nvSpPr>
              <p:cNvPr id="7104" name="Google Shape;7104;p57"/>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105" name="Google Shape;7105;p57"/>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106" name="Google Shape;7106;p57"/>
            <p:cNvGrpSpPr/>
            <p:nvPr/>
          </p:nvGrpSpPr>
          <p:grpSpPr>
            <a:xfrm>
              <a:off x="3787560" y="2281742"/>
              <a:ext cx="311089" cy="219900"/>
              <a:chOff x="3787560" y="2281742"/>
              <a:chExt cx="311089" cy="219900"/>
            </a:xfrm>
          </p:grpSpPr>
          <p:sp>
            <p:nvSpPr>
              <p:cNvPr id="7107" name="Google Shape;7107;p57"/>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108" name="Google Shape;7108;p57"/>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109" name="Google Shape;7109;p57"/>
            <p:cNvGrpSpPr/>
            <p:nvPr/>
          </p:nvGrpSpPr>
          <p:grpSpPr>
            <a:xfrm>
              <a:off x="3637290" y="2056248"/>
              <a:ext cx="219900" cy="330736"/>
              <a:chOff x="3637290" y="2056248"/>
              <a:chExt cx="219900" cy="330736"/>
            </a:xfrm>
          </p:grpSpPr>
          <p:sp>
            <p:nvSpPr>
              <p:cNvPr id="7110" name="Google Shape;7110;p57"/>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111" name="Google Shape;7111;p57"/>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112" name="Google Shape;7112;p57"/>
          <p:cNvGrpSpPr/>
          <p:nvPr/>
        </p:nvGrpSpPr>
        <p:grpSpPr>
          <a:xfrm>
            <a:off x="2555923" y="2726206"/>
            <a:ext cx="1268144" cy="592394"/>
            <a:chOff x="238125" y="1188750"/>
            <a:chExt cx="7140450" cy="3335550"/>
          </a:xfrm>
        </p:grpSpPr>
        <p:sp>
          <p:nvSpPr>
            <p:cNvPr id="7113" name="Google Shape;7113;p5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57"/>
          <p:cNvGrpSpPr/>
          <p:nvPr/>
        </p:nvGrpSpPr>
        <p:grpSpPr>
          <a:xfrm>
            <a:off x="6663824" y="2728360"/>
            <a:ext cx="1053944" cy="590147"/>
            <a:chOff x="238125" y="1335475"/>
            <a:chExt cx="5418735" cy="3034175"/>
          </a:xfrm>
        </p:grpSpPr>
        <p:sp>
          <p:nvSpPr>
            <p:cNvPr id="7119" name="Google Shape;7119;p5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57"/>
          <p:cNvGrpSpPr/>
          <p:nvPr/>
        </p:nvGrpSpPr>
        <p:grpSpPr>
          <a:xfrm>
            <a:off x="4094633" y="3533260"/>
            <a:ext cx="1268207" cy="638939"/>
            <a:chOff x="3967651" y="3645904"/>
            <a:chExt cx="1479304" cy="745292"/>
          </a:xfrm>
        </p:grpSpPr>
        <p:grpSp>
          <p:nvGrpSpPr>
            <p:cNvPr id="7123" name="Google Shape;7123;p57"/>
            <p:cNvGrpSpPr/>
            <p:nvPr/>
          </p:nvGrpSpPr>
          <p:grpSpPr>
            <a:xfrm>
              <a:off x="3967651" y="4009026"/>
              <a:ext cx="1479304" cy="382170"/>
              <a:chOff x="3967651" y="4009026"/>
              <a:chExt cx="1479304" cy="382170"/>
            </a:xfrm>
          </p:grpSpPr>
          <p:grpSp>
            <p:nvGrpSpPr>
              <p:cNvPr id="7124" name="Google Shape;7124;p57"/>
              <p:cNvGrpSpPr/>
              <p:nvPr/>
            </p:nvGrpSpPr>
            <p:grpSpPr>
              <a:xfrm>
                <a:off x="4892216" y="4195630"/>
                <a:ext cx="554739" cy="195566"/>
                <a:chOff x="3604375" y="4892160"/>
                <a:chExt cx="1651500" cy="582215"/>
              </a:xfrm>
            </p:grpSpPr>
            <p:sp>
              <p:nvSpPr>
                <p:cNvPr id="7125" name="Google Shape;7125;p57"/>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7"/>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57"/>
              <p:cNvGrpSpPr/>
              <p:nvPr/>
            </p:nvGrpSpPr>
            <p:grpSpPr>
              <a:xfrm>
                <a:off x="3967651" y="4146303"/>
                <a:ext cx="579402" cy="244893"/>
                <a:chOff x="851875" y="4745310"/>
                <a:chExt cx="1724925" cy="729065"/>
              </a:xfrm>
            </p:grpSpPr>
            <p:sp>
              <p:nvSpPr>
                <p:cNvPr id="7128" name="Google Shape;7128;p57"/>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7"/>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57"/>
              <p:cNvGrpSpPr/>
              <p:nvPr/>
            </p:nvGrpSpPr>
            <p:grpSpPr>
              <a:xfrm>
                <a:off x="4460753" y="4009026"/>
                <a:ext cx="493110" cy="382170"/>
                <a:chOff x="2319875" y="4336625"/>
                <a:chExt cx="1468025" cy="1137750"/>
              </a:xfrm>
            </p:grpSpPr>
            <p:sp>
              <p:nvSpPr>
                <p:cNvPr id="7131" name="Google Shape;7131;p57"/>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7"/>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3" name="Google Shape;7133;p57"/>
            <p:cNvGrpSpPr/>
            <p:nvPr/>
          </p:nvGrpSpPr>
          <p:grpSpPr>
            <a:xfrm>
              <a:off x="4479443" y="3645904"/>
              <a:ext cx="455965" cy="388789"/>
              <a:chOff x="2957425" y="238100"/>
              <a:chExt cx="1910200" cy="1628775"/>
            </a:xfrm>
          </p:grpSpPr>
          <p:sp>
            <p:nvSpPr>
              <p:cNvPr id="7134" name="Google Shape;7134;p57"/>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7"/>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7"/>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7"/>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7"/>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7"/>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7"/>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7"/>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7"/>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7"/>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44" name="Google Shape;7144;p57"/>
          <p:cNvGrpSpPr/>
          <p:nvPr/>
        </p:nvGrpSpPr>
        <p:grpSpPr>
          <a:xfrm>
            <a:off x="2480746" y="3534460"/>
            <a:ext cx="1243128" cy="637739"/>
            <a:chOff x="2496310" y="3693351"/>
            <a:chExt cx="1342906" cy="688926"/>
          </a:xfrm>
        </p:grpSpPr>
        <p:grpSp>
          <p:nvGrpSpPr>
            <p:cNvPr id="7145" name="Google Shape;7145;p57"/>
            <p:cNvGrpSpPr/>
            <p:nvPr/>
          </p:nvGrpSpPr>
          <p:grpSpPr>
            <a:xfrm>
              <a:off x="2496310" y="3693351"/>
              <a:ext cx="1342906" cy="688875"/>
              <a:chOff x="2496310" y="3693351"/>
              <a:chExt cx="1342906" cy="688875"/>
            </a:xfrm>
          </p:grpSpPr>
          <p:sp>
            <p:nvSpPr>
              <p:cNvPr id="7146" name="Google Shape;7146;p57"/>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7"/>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7"/>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7"/>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7"/>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7"/>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52" name="Google Shape;7152;p57"/>
              <p:cNvCxnSpPr>
                <a:stCxn id="715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153" name="Google Shape;7153;p57"/>
              <p:cNvCxnSpPr>
                <a:stCxn id="714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154" name="Google Shape;7154;p57"/>
              <p:cNvCxnSpPr>
                <a:stCxn id="714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155" name="Google Shape;7155;p57"/>
              <p:cNvCxnSpPr>
                <a:stCxn id="715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156" name="Google Shape;7156;p57"/>
              <p:cNvCxnSpPr>
                <a:stCxn id="714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57" name="Google Shape;7157;p57"/>
            <p:cNvGrpSpPr/>
            <p:nvPr/>
          </p:nvGrpSpPr>
          <p:grpSpPr>
            <a:xfrm>
              <a:off x="2675275" y="3930557"/>
              <a:ext cx="1003306" cy="451719"/>
              <a:chOff x="2675275" y="4174282"/>
              <a:chExt cx="1003306" cy="451719"/>
            </a:xfrm>
          </p:grpSpPr>
          <p:sp>
            <p:nvSpPr>
              <p:cNvPr id="7158" name="Google Shape;7158;p57"/>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7"/>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7"/>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61" name="Google Shape;7161;p57"/>
          <p:cNvGrpSpPr/>
          <p:nvPr/>
        </p:nvGrpSpPr>
        <p:grpSpPr>
          <a:xfrm>
            <a:off x="1654417" y="971307"/>
            <a:ext cx="574511" cy="874709"/>
            <a:chOff x="1715404" y="1112080"/>
            <a:chExt cx="642270" cy="977984"/>
          </a:xfrm>
        </p:grpSpPr>
        <p:grpSp>
          <p:nvGrpSpPr>
            <p:cNvPr id="7162" name="Google Shape;7162;p57"/>
            <p:cNvGrpSpPr/>
            <p:nvPr/>
          </p:nvGrpSpPr>
          <p:grpSpPr>
            <a:xfrm>
              <a:off x="1715404" y="1112080"/>
              <a:ext cx="642270" cy="977984"/>
              <a:chOff x="1715404" y="1112080"/>
              <a:chExt cx="642270" cy="977984"/>
            </a:xfrm>
          </p:grpSpPr>
          <p:sp>
            <p:nvSpPr>
              <p:cNvPr id="7163" name="Google Shape;7163;p57"/>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7"/>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57"/>
            <p:cNvGrpSpPr/>
            <p:nvPr/>
          </p:nvGrpSpPr>
          <p:grpSpPr>
            <a:xfrm>
              <a:off x="1768927" y="1165603"/>
              <a:ext cx="535225" cy="851367"/>
              <a:chOff x="1768927" y="1165603"/>
              <a:chExt cx="535225" cy="851367"/>
            </a:xfrm>
          </p:grpSpPr>
          <p:sp>
            <p:nvSpPr>
              <p:cNvPr id="7166" name="Google Shape;7166;p57"/>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7"/>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57"/>
            <p:cNvGrpSpPr/>
            <p:nvPr/>
          </p:nvGrpSpPr>
          <p:grpSpPr>
            <a:xfrm>
              <a:off x="1822449" y="1219125"/>
              <a:ext cx="428180" cy="718859"/>
              <a:chOff x="1822449" y="1219125"/>
              <a:chExt cx="428180" cy="718859"/>
            </a:xfrm>
          </p:grpSpPr>
          <p:sp>
            <p:nvSpPr>
              <p:cNvPr id="7169" name="Google Shape;7169;p57"/>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7"/>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57"/>
            <p:cNvGrpSpPr/>
            <p:nvPr/>
          </p:nvGrpSpPr>
          <p:grpSpPr>
            <a:xfrm>
              <a:off x="1875972" y="1272648"/>
              <a:ext cx="321135" cy="586939"/>
              <a:chOff x="1875972" y="1272648"/>
              <a:chExt cx="321135" cy="586939"/>
            </a:xfrm>
          </p:grpSpPr>
          <p:sp>
            <p:nvSpPr>
              <p:cNvPr id="7172" name="Google Shape;7172;p57"/>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7"/>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4" name="Google Shape;7174;p57"/>
          <p:cNvGrpSpPr/>
          <p:nvPr/>
        </p:nvGrpSpPr>
        <p:grpSpPr>
          <a:xfrm>
            <a:off x="7761578" y="3528028"/>
            <a:ext cx="293855" cy="644170"/>
            <a:chOff x="241025" y="3151575"/>
            <a:chExt cx="293855" cy="644170"/>
          </a:xfrm>
        </p:grpSpPr>
        <p:sp>
          <p:nvSpPr>
            <p:cNvPr id="7175" name="Google Shape;7175;p57"/>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7"/>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57"/>
          <p:cNvGrpSpPr/>
          <p:nvPr/>
        </p:nvGrpSpPr>
        <p:grpSpPr>
          <a:xfrm>
            <a:off x="709562" y="2728028"/>
            <a:ext cx="1779649" cy="591620"/>
            <a:chOff x="246070" y="1983375"/>
            <a:chExt cx="1855347" cy="616849"/>
          </a:xfrm>
        </p:grpSpPr>
        <p:sp>
          <p:nvSpPr>
            <p:cNvPr id="7178" name="Google Shape;7178;p57"/>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7"/>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7"/>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7"/>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7"/>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7"/>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7"/>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7"/>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7"/>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7" name="Google Shape;7187;p57"/>
          <p:cNvGrpSpPr/>
          <p:nvPr/>
        </p:nvGrpSpPr>
        <p:grpSpPr>
          <a:xfrm>
            <a:off x="2320428" y="971307"/>
            <a:ext cx="711055" cy="745993"/>
            <a:chOff x="2496269" y="1171698"/>
            <a:chExt cx="761953" cy="799392"/>
          </a:xfrm>
        </p:grpSpPr>
        <p:grpSp>
          <p:nvGrpSpPr>
            <p:cNvPr id="7188" name="Google Shape;7188;p57"/>
            <p:cNvGrpSpPr/>
            <p:nvPr/>
          </p:nvGrpSpPr>
          <p:grpSpPr>
            <a:xfrm>
              <a:off x="2496269" y="1171698"/>
              <a:ext cx="761953" cy="723022"/>
              <a:chOff x="2496269" y="1171698"/>
              <a:chExt cx="761953" cy="723022"/>
            </a:xfrm>
          </p:grpSpPr>
          <p:sp>
            <p:nvSpPr>
              <p:cNvPr id="7189" name="Google Shape;7189;p57"/>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7"/>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1" name="Google Shape;7191;p57"/>
              <p:cNvGrpSpPr/>
              <p:nvPr/>
            </p:nvGrpSpPr>
            <p:grpSpPr>
              <a:xfrm>
                <a:off x="2496269" y="1171698"/>
                <a:ext cx="761953" cy="723022"/>
                <a:chOff x="2496269" y="1120652"/>
                <a:chExt cx="761953" cy="723022"/>
              </a:xfrm>
            </p:grpSpPr>
            <p:grpSp>
              <p:nvGrpSpPr>
                <p:cNvPr id="7192" name="Google Shape;7192;p57"/>
                <p:cNvGrpSpPr/>
                <p:nvPr/>
              </p:nvGrpSpPr>
              <p:grpSpPr>
                <a:xfrm>
                  <a:off x="2496269" y="1120652"/>
                  <a:ext cx="761953" cy="723022"/>
                  <a:chOff x="2496269" y="1120652"/>
                  <a:chExt cx="761953" cy="723022"/>
                </a:xfrm>
              </p:grpSpPr>
              <p:grpSp>
                <p:nvGrpSpPr>
                  <p:cNvPr id="7193" name="Google Shape;7193;p57"/>
                  <p:cNvGrpSpPr/>
                  <p:nvPr/>
                </p:nvGrpSpPr>
                <p:grpSpPr>
                  <a:xfrm>
                    <a:off x="2496269" y="1304589"/>
                    <a:ext cx="407089" cy="305057"/>
                    <a:chOff x="2496269" y="1304589"/>
                    <a:chExt cx="407089" cy="305057"/>
                  </a:xfrm>
                </p:grpSpPr>
                <p:sp>
                  <p:nvSpPr>
                    <p:cNvPr id="7194" name="Google Shape;7194;p57"/>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7"/>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6" name="Google Shape;7196;p57"/>
                  <p:cNvGrpSpPr/>
                  <p:nvPr/>
                </p:nvGrpSpPr>
                <p:grpSpPr>
                  <a:xfrm>
                    <a:off x="2586468" y="1493376"/>
                    <a:ext cx="358850" cy="349656"/>
                    <a:chOff x="2586468" y="1493376"/>
                    <a:chExt cx="358850" cy="349656"/>
                  </a:xfrm>
                </p:grpSpPr>
                <p:sp>
                  <p:nvSpPr>
                    <p:cNvPr id="7197" name="Google Shape;7197;p57"/>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7"/>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57"/>
                  <p:cNvGrpSpPr/>
                  <p:nvPr/>
                </p:nvGrpSpPr>
                <p:grpSpPr>
                  <a:xfrm>
                    <a:off x="2807939" y="1494024"/>
                    <a:ext cx="358857" cy="349650"/>
                    <a:chOff x="2807939" y="1494024"/>
                    <a:chExt cx="358857" cy="349650"/>
                  </a:xfrm>
                </p:grpSpPr>
                <p:sp>
                  <p:nvSpPr>
                    <p:cNvPr id="7200" name="Google Shape;7200;p57"/>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7"/>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57"/>
                  <p:cNvGrpSpPr/>
                  <p:nvPr/>
                </p:nvGrpSpPr>
                <p:grpSpPr>
                  <a:xfrm>
                    <a:off x="2851133" y="1305635"/>
                    <a:ext cx="407089" cy="305057"/>
                    <a:chOff x="2851133" y="1305635"/>
                    <a:chExt cx="407089" cy="305057"/>
                  </a:xfrm>
                </p:grpSpPr>
                <p:sp>
                  <p:nvSpPr>
                    <p:cNvPr id="7203" name="Google Shape;7203;p57"/>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7"/>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57"/>
                  <p:cNvGrpSpPr/>
                  <p:nvPr/>
                </p:nvGrpSpPr>
                <p:grpSpPr>
                  <a:xfrm>
                    <a:off x="2727495" y="1120652"/>
                    <a:ext cx="300271" cy="396358"/>
                    <a:chOff x="2727495" y="1120652"/>
                    <a:chExt cx="300271" cy="396358"/>
                  </a:xfrm>
                </p:grpSpPr>
                <p:sp>
                  <p:nvSpPr>
                    <p:cNvPr id="7206" name="Google Shape;7206;p57"/>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7"/>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08" name="Google Shape;7208;p57"/>
                <p:cNvGrpSpPr/>
                <p:nvPr/>
              </p:nvGrpSpPr>
              <p:grpSpPr>
                <a:xfrm>
                  <a:off x="2722305" y="1350460"/>
                  <a:ext cx="308357" cy="308344"/>
                  <a:chOff x="2722305" y="1350460"/>
                  <a:chExt cx="308357" cy="308344"/>
                </a:xfrm>
              </p:grpSpPr>
              <p:sp>
                <p:nvSpPr>
                  <p:cNvPr id="7209" name="Google Shape;7209;p57"/>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0" name="Google Shape;7210;p57"/>
                  <p:cNvGrpSpPr/>
                  <p:nvPr/>
                </p:nvGrpSpPr>
                <p:grpSpPr>
                  <a:xfrm>
                    <a:off x="2725064" y="1364529"/>
                    <a:ext cx="297954" cy="280182"/>
                    <a:chOff x="2725064" y="1364529"/>
                    <a:chExt cx="297954" cy="280182"/>
                  </a:xfrm>
                </p:grpSpPr>
                <p:sp>
                  <p:nvSpPr>
                    <p:cNvPr id="7211" name="Google Shape;7211;p57"/>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7"/>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7"/>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7"/>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7"/>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216" name="Google Shape;7216;p57"/>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7"/>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7"/>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7"/>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7"/>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57"/>
          <p:cNvGrpSpPr/>
          <p:nvPr/>
        </p:nvGrpSpPr>
        <p:grpSpPr>
          <a:xfrm>
            <a:off x="3909129" y="2727412"/>
            <a:ext cx="1569144" cy="591015"/>
            <a:chOff x="3820100" y="3023049"/>
            <a:chExt cx="1303926" cy="491162"/>
          </a:xfrm>
        </p:grpSpPr>
        <p:grpSp>
          <p:nvGrpSpPr>
            <p:cNvPr id="7222" name="Google Shape;7222;p57"/>
            <p:cNvGrpSpPr/>
            <p:nvPr/>
          </p:nvGrpSpPr>
          <p:grpSpPr>
            <a:xfrm>
              <a:off x="3820100" y="3023072"/>
              <a:ext cx="1303926" cy="491139"/>
              <a:chOff x="3820100" y="3023072"/>
              <a:chExt cx="1303926" cy="491139"/>
            </a:xfrm>
          </p:grpSpPr>
          <p:sp>
            <p:nvSpPr>
              <p:cNvPr id="7223" name="Google Shape;7223;p57"/>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7"/>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5" name="Google Shape;7225;p57"/>
            <p:cNvGrpSpPr/>
            <p:nvPr/>
          </p:nvGrpSpPr>
          <p:grpSpPr>
            <a:xfrm>
              <a:off x="4132439" y="3023645"/>
              <a:ext cx="393633" cy="177096"/>
              <a:chOff x="4132439" y="3023645"/>
              <a:chExt cx="393633" cy="177096"/>
            </a:xfrm>
          </p:grpSpPr>
          <p:sp>
            <p:nvSpPr>
              <p:cNvPr id="7226" name="Google Shape;7226;p57"/>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7"/>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8" name="Google Shape;7228;p57"/>
            <p:cNvGrpSpPr/>
            <p:nvPr/>
          </p:nvGrpSpPr>
          <p:grpSpPr>
            <a:xfrm>
              <a:off x="3921811" y="3023049"/>
              <a:ext cx="1002397" cy="388943"/>
              <a:chOff x="3921811" y="3023049"/>
              <a:chExt cx="1002397" cy="388943"/>
            </a:xfrm>
          </p:grpSpPr>
          <p:sp>
            <p:nvSpPr>
              <p:cNvPr id="7229" name="Google Shape;7229;p57"/>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7"/>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57"/>
            <p:cNvGrpSpPr/>
            <p:nvPr/>
          </p:nvGrpSpPr>
          <p:grpSpPr>
            <a:xfrm>
              <a:off x="4023645" y="3023049"/>
              <a:ext cx="683032" cy="286722"/>
              <a:chOff x="4023645" y="3023049"/>
              <a:chExt cx="683032" cy="286722"/>
            </a:xfrm>
          </p:grpSpPr>
          <p:sp>
            <p:nvSpPr>
              <p:cNvPr id="7232" name="Google Shape;7232;p57"/>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7"/>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34" name="Google Shape;7234;p57"/>
          <p:cNvGrpSpPr/>
          <p:nvPr/>
        </p:nvGrpSpPr>
        <p:grpSpPr>
          <a:xfrm>
            <a:off x="1541251" y="1854258"/>
            <a:ext cx="713522" cy="688025"/>
            <a:chOff x="1706078" y="2092648"/>
            <a:chExt cx="660913" cy="637296"/>
          </a:xfrm>
        </p:grpSpPr>
        <p:sp>
          <p:nvSpPr>
            <p:cNvPr id="7235" name="Google Shape;7235;p57"/>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6" name="Google Shape;7236;p57"/>
            <p:cNvGrpSpPr/>
            <p:nvPr/>
          </p:nvGrpSpPr>
          <p:grpSpPr>
            <a:xfrm>
              <a:off x="1706078" y="2092648"/>
              <a:ext cx="660913" cy="575241"/>
              <a:chOff x="1706078" y="2092648"/>
              <a:chExt cx="660913" cy="575241"/>
            </a:xfrm>
          </p:grpSpPr>
          <p:sp>
            <p:nvSpPr>
              <p:cNvPr id="7237" name="Google Shape;7237;p57"/>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7"/>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7"/>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40" name="Google Shape;7240;p57"/>
          <p:cNvGrpSpPr/>
          <p:nvPr/>
        </p:nvGrpSpPr>
        <p:grpSpPr>
          <a:xfrm>
            <a:off x="6303109" y="971806"/>
            <a:ext cx="1317459" cy="684168"/>
            <a:chOff x="238125" y="999450"/>
            <a:chExt cx="7140700" cy="3708225"/>
          </a:xfrm>
        </p:grpSpPr>
        <p:sp>
          <p:nvSpPr>
            <p:cNvPr id="7241" name="Google Shape;7241;p5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7"/>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7253"/>
        <p:cNvGrpSpPr/>
        <p:nvPr/>
      </p:nvGrpSpPr>
      <p:grpSpPr>
        <a:xfrm>
          <a:off x="0" y="0"/>
          <a:ext cx="0" cy="0"/>
          <a:chOff x="0" y="0"/>
          <a:chExt cx="0" cy="0"/>
        </a:xfrm>
      </p:grpSpPr>
      <p:grpSp>
        <p:nvGrpSpPr>
          <p:cNvPr id="7254" name="Google Shape;7254;p58"/>
          <p:cNvGrpSpPr/>
          <p:nvPr/>
        </p:nvGrpSpPr>
        <p:grpSpPr>
          <a:xfrm>
            <a:off x="717027" y="967622"/>
            <a:ext cx="1636117" cy="1526144"/>
            <a:chOff x="729238" y="1179665"/>
            <a:chExt cx="1636117" cy="1526144"/>
          </a:xfrm>
        </p:grpSpPr>
        <p:grpSp>
          <p:nvGrpSpPr>
            <p:cNvPr id="7255" name="Google Shape;7255;p58"/>
            <p:cNvGrpSpPr/>
            <p:nvPr/>
          </p:nvGrpSpPr>
          <p:grpSpPr>
            <a:xfrm>
              <a:off x="729238" y="1179665"/>
              <a:ext cx="80700" cy="1526144"/>
              <a:chOff x="729238" y="1179665"/>
              <a:chExt cx="80700" cy="1526144"/>
            </a:xfrm>
          </p:grpSpPr>
          <p:sp>
            <p:nvSpPr>
              <p:cNvPr id="7256" name="Google Shape;7256;p58"/>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8"/>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8"/>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8"/>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58"/>
            <p:cNvGrpSpPr/>
            <p:nvPr/>
          </p:nvGrpSpPr>
          <p:grpSpPr>
            <a:xfrm>
              <a:off x="903098" y="1179665"/>
              <a:ext cx="80700" cy="1526144"/>
              <a:chOff x="903098" y="1179665"/>
              <a:chExt cx="80700" cy="1526144"/>
            </a:xfrm>
          </p:grpSpPr>
          <p:sp>
            <p:nvSpPr>
              <p:cNvPr id="7267" name="Google Shape;7267;p58"/>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8"/>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8"/>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8"/>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8"/>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8"/>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7" name="Google Shape;7277;p58"/>
            <p:cNvGrpSpPr/>
            <p:nvPr/>
          </p:nvGrpSpPr>
          <p:grpSpPr>
            <a:xfrm>
              <a:off x="1076958" y="1179665"/>
              <a:ext cx="80700" cy="1526144"/>
              <a:chOff x="1076958" y="1179665"/>
              <a:chExt cx="80700" cy="1526144"/>
            </a:xfrm>
          </p:grpSpPr>
          <p:sp>
            <p:nvSpPr>
              <p:cNvPr id="7278" name="Google Shape;7278;p58"/>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8"/>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8"/>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8"/>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8"/>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8"/>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8"/>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8" name="Google Shape;7288;p58"/>
            <p:cNvGrpSpPr/>
            <p:nvPr/>
          </p:nvGrpSpPr>
          <p:grpSpPr>
            <a:xfrm>
              <a:off x="1247707" y="1179665"/>
              <a:ext cx="80700" cy="1526144"/>
              <a:chOff x="1247707" y="1179665"/>
              <a:chExt cx="80700" cy="1526144"/>
            </a:xfrm>
          </p:grpSpPr>
          <p:sp>
            <p:nvSpPr>
              <p:cNvPr id="7289" name="Google Shape;7289;p58"/>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8"/>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8"/>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58"/>
            <p:cNvGrpSpPr/>
            <p:nvPr/>
          </p:nvGrpSpPr>
          <p:grpSpPr>
            <a:xfrm>
              <a:off x="1421567" y="1179665"/>
              <a:ext cx="80700" cy="1526144"/>
              <a:chOff x="1421567" y="1179665"/>
              <a:chExt cx="80700" cy="1526144"/>
            </a:xfrm>
          </p:grpSpPr>
          <p:sp>
            <p:nvSpPr>
              <p:cNvPr id="7300" name="Google Shape;7300;p58"/>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8"/>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8"/>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8"/>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8"/>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8"/>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8"/>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8"/>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0" name="Google Shape;7310;p58"/>
            <p:cNvGrpSpPr/>
            <p:nvPr/>
          </p:nvGrpSpPr>
          <p:grpSpPr>
            <a:xfrm>
              <a:off x="1592327" y="1179665"/>
              <a:ext cx="80700" cy="1526144"/>
              <a:chOff x="1592327" y="1179665"/>
              <a:chExt cx="80700" cy="1526144"/>
            </a:xfrm>
          </p:grpSpPr>
          <p:sp>
            <p:nvSpPr>
              <p:cNvPr id="7311" name="Google Shape;7311;p58"/>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8"/>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8"/>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8"/>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8"/>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8"/>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58"/>
            <p:cNvGrpSpPr/>
            <p:nvPr/>
          </p:nvGrpSpPr>
          <p:grpSpPr>
            <a:xfrm>
              <a:off x="1766187" y="1179665"/>
              <a:ext cx="80700" cy="1526144"/>
              <a:chOff x="1766187" y="1179665"/>
              <a:chExt cx="80700" cy="1526144"/>
            </a:xfrm>
          </p:grpSpPr>
          <p:sp>
            <p:nvSpPr>
              <p:cNvPr id="7322" name="Google Shape;7322;p58"/>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8"/>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8"/>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8"/>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8"/>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8"/>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8"/>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8"/>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8"/>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58"/>
            <p:cNvGrpSpPr/>
            <p:nvPr/>
          </p:nvGrpSpPr>
          <p:grpSpPr>
            <a:xfrm>
              <a:off x="1936935" y="1179665"/>
              <a:ext cx="80700" cy="1526144"/>
              <a:chOff x="1936935" y="1179665"/>
              <a:chExt cx="80700" cy="1526144"/>
            </a:xfrm>
          </p:grpSpPr>
          <p:sp>
            <p:nvSpPr>
              <p:cNvPr id="7333" name="Google Shape;7333;p58"/>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8"/>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8"/>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8"/>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8"/>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58"/>
            <p:cNvGrpSpPr/>
            <p:nvPr/>
          </p:nvGrpSpPr>
          <p:grpSpPr>
            <a:xfrm>
              <a:off x="2110795" y="1179665"/>
              <a:ext cx="80700" cy="1526144"/>
              <a:chOff x="2110795" y="1179665"/>
              <a:chExt cx="80700" cy="1526144"/>
            </a:xfrm>
          </p:grpSpPr>
          <p:sp>
            <p:nvSpPr>
              <p:cNvPr id="7344" name="Google Shape;7344;p58"/>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8"/>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8"/>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8"/>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58"/>
            <p:cNvGrpSpPr/>
            <p:nvPr/>
          </p:nvGrpSpPr>
          <p:grpSpPr>
            <a:xfrm>
              <a:off x="2284655" y="1179665"/>
              <a:ext cx="80700" cy="1526144"/>
              <a:chOff x="2284655" y="1179665"/>
              <a:chExt cx="80700" cy="1526144"/>
            </a:xfrm>
          </p:grpSpPr>
          <p:sp>
            <p:nvSpPr>
              <p:cNvPr id="7355" name="Google Shape;7355;p58"/>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8"/>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8"/>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8"/>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8"/>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8"/>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5" name="Google Shape;7365;p58"/>
          <p:cNvGrpSpPr/>
          <p:nvPr/>
        </p:nvGrpSpPr>
        <p:grpSpPr>
          <a:xfrm>
            <a:off x="2611693" y="986760"/>
            <a:ext cx="1364248" cy="1102133"/>
            <a:chOff x="2623904" y="1198803"/>
            <a:chExt cx="1364248" cy="1102133"/>
          </a:xfrm>
        </p:grpSpPr>
        <p:grpSp>
          <p:nvGrpSpPr>
            <p:cNvPr id="7366" name="Google Shape;7366;p58"/>
            <p:cNvGrpSpPr/>
            <p:nvPr/>
          </p:nvGrpSpPr>
          <p:grpSpPr>
            <a:xfrm>
              <a:off x="2623907" y="1198803"/>
              <a:ext cx="1364245" cy="273000"/>
              <a:chOff x="2623907" y="1198803"/>
              <a:chExt cx="1364245" cy="273000"/>
            </a:xfrm>
          </p:grpSpPr>
          <p:sp>
            <p:nvSpPr>
              <p:cNvPr id="7367" name="Google Shape;7367;p5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8"/>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2" name="Google Shape;7372;p58"/>
            <p:cNvGrpSpPr/>
            <p:nvPr/>
          </p:nvGrpSpPr>
          <p:grpSpPr>
            <a:xfrm>
              <a:off x="2623904" y="1476964"/>
              <a:ext cx="1364245" cy="273000"/>
              <a:chOff x="2623904" y="1476964"/>
              <a:chExt cx="1364245" cy="273000"/>
            </a:xfrm>
          </p:grpSpPr>
          <p:sp>
            <p:nvSpPr>
              <p:cNvPr id="7373" name="Google Shape;7373;p5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8"/>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8"/>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8"/>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8" name="Google Shape;7378;p58"/>
            <p:cNvGrpSpPr/>
            <p:nvPr/>
          </p:nvGrpSpPr>
          <p:grpSpPr>
            <a:xfrm>
              <a:off x="2623907" y="1749775"/>
              <a:ext cx="1364245" cy="273000"/>
              <a:chOff x="2623907" y="1749775"/>
              <a:chExt cx="1364245" cy="273000"/>
            </a:xfrm>
          </p:grpSpPr>
          <p:sp>
            <p:nvSpPr>
              <p:cNvPr id="7379" name="Google Shape;7379;p5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8"/>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8"/>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4" name="Google Shape;7384;p58"/>
            <p:cNvGrpSpPr/>
            <p:nvPr/>
          </p:nvGrpSpPr>
          <p:grpSpPr>
            <a:xfrm>
              <a:off x="2623904" y="2027936"/>
              <a:ext cx="1364245" cy="273000"/>
              <a:chOff x="2623904" y="2027936"/>
              <a:chExt cx="1364245" cy="273000"/>
            </a:xfrm>
          </p:grpSpPr>
          <p:sp>
            <p:nvSpPr>
              <p:cNvPr id="7385" name="Google Shape;7385;p5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90" name="Google Shape;7390;p58"/>
          <p:cNvGrpSpPr/>
          <p:nvPr/>
        </p:nvGrpSpPr>
        <p:grpSpPr>
          <a:xfrm>
            <a:off x="2601154" y="2445833"/>
            <a:ext cx="1387541" cy="159124"/>
            <a:chOff x="3200660" y="2180272"/>
            <a:chExt cx="2563824" cy="378237"/>
          </a:xfrm>
        </p:grpSpPr>
        <p:sp>
          <p:nvSpPr>
            <p:cNvPr id="7391" name="Google Shape;7391;p5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58"/>
          <p:cNvGrpSpPr/>
          <p:nvPr/>
        </p:nvGrpSpPr>
        <p:grpSpPr>
          <a:xfrm>
            <a:off x="2597679" y="2723597"/>
            <a:ext cx="1390502" cy="159625"/>
            <a:chOff x="3530150" y="2790075"/>
            <a:chExt cx="1962600" cy="225300"/>
          </a:xfrm>
        </p:grpSpPr>
        <p:sp>
          <p:nvSpPr>
            <p:cNvPr id="7410" name="Google Shape;7410;p58"/>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8"/>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58"/>
          <p:cNvGrpSpPr/>
          <p:nvPr/>
        </p:nvGrpSpPr>
        <p:grpSpPr>
          <a:xfrm>
            <a:off x="2597736" y="3001862"/>
            <a:ext cx="1411629" cy="154175"/>
            <a:chOff x="3558802" y="4011244"/>
            <a:chExt cx="1866000" cy="111600"/>
          </a:xfrm>
        </p:grpSpPr>
        <p:sp>
          <p:nvSpPr>
            <p:cNvPr id="7413" name="Google Shape;7413;p58"/>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8"/>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5" name="Google Shape;7415;p58"/>
          <p:cNvGrpSpPr/>
          <p:nvPr/>
        </p:nvGrpSpPr>
        <p:grpSpPr>
          <a:xfrm>
            <a:off x="2598024" y="2207432"/>
            <a:ext cx="1383503" cy="119761"/>
            <a:chOff x="3465975" y="2270258"/>
            <a:chExt cx="1986364" cy="171947"/>
          </a:xfrm>
        </p:grpSpPr>
        <p:sp>
          <p:nvSpPr>
            <p:cNvPr id="7416" name="Google Shape;7416;p5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8"/>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8"/>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8"/>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8"/>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8"/>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58"/>
          <p:cNvGrpSpPr/>
          <p:nvPr/>
        </p:nvGrpSpPr>
        <p:grpSpPr>
          <a:xfrm>
            <a:off x="2609031" y="3571205"/>
            <a:ext cx="1369531" cy="195460"/>
            <a:chOff x="723300" y="4253549"/>
            <a:chExt cx="2276482" cy="324900"/>
          </a:xfrm>
        </p:grpSpPr>
        <p:sp>
          <p:nvSpPr>
            <p:cNvPr id="7425" name="Google Shape;7425;p5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8"/>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58"/>
          <p:cNvGrpSpPr/>
          <p:nvPr/>
        </p:nvGrpSpPr>
        <p:grpSpPr>
          <a:xfrm>
            <a:off x="2598592" y="3272446"/>
            <a:ext cx="1389066" cy="180119"/>
            <a:chOff x="705948" y="3788465"/>
            <a:chExt cx="2308953" cy="299400"/>
          </a:xfrm>
        </p:grpSpPr>
        <p:sp>
          <p:nvSpPr>
            <p:cNvPr id="7431" name="Google Shape;7431;p5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8"/>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8"/>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58"/>
          <p:cNvGrpSpPr/>
          <p:nvPr/>
        </p:nvGrpSpPr>
        <p:grpSpPr>
          <a:xfrm>
            <a:off x="4195583" y="1876400"/>
            <a:ext cx="1433821" cy="191501"/>
            <a:chOff x="4273350" y="2088443"/>
            <a:chExt cx="1433821" cy="191501"/>
          </a:xfrm>
        </p:grpSpPr>
        <p:grpSp>
          <p:nvGrpSpPr>
            <p:cNvPr id="7437" name="Google Shape;7437;p58"/>
            <p:cNvGrpSpPr/>
            <p:nvPr/>
          </p:nvGrpSpPr>
          <p:grpSpPr>
            <a:xfrm>
              <a:off x="4273350" y="2088443"/>
              <a:ext cx="1433821" cy="0"/>
              <a:chOff x="5224975" y="2962250"/>
              <a:chExt cx="1544400" cy="0"/>
            </a:xfrm>
          </p:grpSpPr>
          <p:cxnSp>
            <p:nvCxnSpPr>
              <p:cNvPr id="7438" name="Google Shape;7438;p5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439" name="Google Shape;7439;p58"/>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440" name="Google Shape;7440;p58"/>
            <p:cNvGrpSpPr/>
            <p:nvPr/>
          </p:nvGrpSpPr>
          <p:grpSpPr>
            <a:xfrm>
              <a:off x="4273350" y="2279944"/>
              <a:ext cx="1433821" cy="0"/>
              <a:chOff x="5224975" y="2962250"/>
              <a:chExt cx="1544400" cy="0"/>
            </a:xfrm>
          </p:grpSpPr>
          <p:cxnSp>
            <p:nvCxnSpPr>
              <p:cNvPr id="7441" name="Google Shape;7441;p5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442" name="Google Shape;7442;p58"/>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443" name="Google Shape;7443;p58"/>
          <p:cNvGrpSpPr/>
          <p:nvPr/>
        </p:nvGrpSpPr>
        <p:grpSpPr>
          <a:xfrm>
            <a:off x="2646529" y="3885304"/>
            <a:ext cx="1304609" cy="294074"/>
            <a:chOff x="2658741" y="4097347"/>
            <a:chExt cx="1304609" cy="294074"/>
          </a:xfrm>
        </p:grpSpPr>
        <p:grpSp>
          <p:nvGrpSpPr>
            <p:cNvPr id="7444" name="Google Shape;7444;p58"/>
            <p:cNvGrpSpPr/>
            <p:nvPr/>
          </p:nvGrpSpPr>
          <p:grpSpPr>
            <a:xfrm>
              <a:off x="2658741" y="4097347"/>
              <a:ext cx="118572" cy="294074"/>
              <a:chOff x="3343310" y="4475555"/>
              <a:chExt cx="127717" cy="316753"/>
            </a:xfrm>
          </p:grpSpPr>
          <p:sp>
            <p:nvSpPr>
              <p:cNvPr id="7445" name="Google Shape;7445;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58"/>
            <p:cNvGrpSpPr/>
            <p:nvPr/>
          </p:nvGrpSpPr>
          <p:grpSpPr>
            <a:xfrm>
              <a:off x="3815519" y="4098388"/>
              <a:ext cx="147831" cy="291991"/>
              <a:chOff x="3527539" y="4476677"/>
              <a:chExt cx="159232" cy="314510"/>
            </a:xfrm>
          </p:grpSpPr>
          <p:sp>
            <p:nvSpPr>
              <p:cNvPr id="7448" name="Google Shape;7448;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58"/>
            <p:cNvGrpSpPr/>
            <p:nvPr/>
          </p:nvGrpSpPr>
          <p:grpSpPr>
            <a:xfrm>
              <a:off x="3511696" y="4098388"/>
              <a:ext cx="147831" cy="291991"/>
              <a:chOff x="3527539" y="4476677"/>
              <a:chExt cx="159232" cy="314510"/>
            </a:xfrm>
          </p:grpSpPr>
          <p:sp>
            <p:nvSpPr>
              <p:cNvPr id="7451" name="Google Shape;7451;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58"/>
            <p:cNvGrpSpPr/>
            <p:nvPr/>
          </p:nvGrpSpPr>
          <p:grpSpPr>
            <a:xfrm>
              <a:off x="3207874" y="4098388"/>
              <a:ext cx="147831" cy="291991"/>
              <a:chOff x="3527539" y="4476677"/>
              <a:chExt cx="159232" cy="314510"/>
            </a:xfrm>
          </p:grpSpPr>
          <p:sp>
            <p:nvSpPr>
              <p:cNvPr id="7454" name="Google Shape;7454;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6" name="Google Shape;7456;p58"/>
            <p:cNvGrpSpPr/>
            <p:nvPr/>
          </p:nvGrpSpPr>
          <p:grpSpPr>
            <a:xfrm>
              <a:off x="2933305" y="4097347"/>
              <a:ext cx="118572" cy="294074"/>
              <a:chOff x="3343310" y="4475555"/>
              <a:chExt cx="127717" cy="316753"/>
            </a:xfrm>
          </p:grpSpPr>
          <p:sp>
            <p:nvSpPr>
              <p:cNvPr id="7457" name="Google Shape;7457;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59" name="Google Shape;7459;p58"/>
          <p:cNvGrpSpPr/>
          <p:nvPr/>
        </p:nvGrpSpPr>
        <p:grpSpPr>
          <a:xfrm>
            <a:off x="4197138" y="963998"/>
            <a:ext cx="1430711" cy="751237"/>
            <a:chOff x="5159450" y="1919950"/>
            <a:chExt cx="1541050" cy="862500"/>
          </a:xfrm>
        </p:grpSpPr>
        <p:sp>
          <p:nvSpPr>
            <p:cNvPr id="7460" name="Google Shape;7460;p5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7461" name="Google Shape;7461;p58"/>
            <p:cNvGrpSpPr/>
            <p:nvPr/>
          </p:nvGrpSpPr>
          <p:grpSpPr>
            <a:xfrm>
              <a:off x="5159450" y="1919950"/>
              <a:ext cx="1541050" cy="862500"/>
              <a:chOff x="5159450" y="1919950"/>
              <a:chExt cx="1541050" cy="862500"/>
            </a:xfrm>
          </p:grpSpPr>
          <p:cxnSp>
            <p:nvCxnSpPr>
              <p:cNvPr id="7462" name="Google Shape;7462;p5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463" name="Google Shape;7463;p5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464" name="Google Shape;7464;p58"/>
          <p:cNvGrpSpPr/>
          <p:nvPr/>
        </p:nvGrpSpPr>
        <p:grpSpPr>
          <a:xfrm>
            <a:off x="4245275" y="2227768"/>
            <a:ext cx="1334436" cy="967914"/>
            <a:chOff x="4294923" y="2439811"/>
            <a:chExt cx="1334436" cy="967914"/>
          </a:xfrm>
        </p:grpSpPr>
        <p:grpSp>
          <p:nvGrpSpPr>
            <p:cNvPr id="7465" name="Google Shape;7465;p58"/>
            <p:cNvGrpSpPr/>
            <p:nvPr/>
          </p:nvGrpSpPr>
          <p:grpSpPr>
            <a:xfrm>
              <a:off x="4960455" y="2469658"/>
              <a:ext cx="668904" cy="885524"/>
              <a:chOff x="4960455" y="2469658"/>
              <a:chExt cx="668904" cy="885524"/>
            </a:xfrm>
          </p:grpSpPr>
          <p:sp>
            <p:nvSpPr>
              <p:cNvPr id="7466" name="Google Shape;7466;p58"/>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8"/>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58"/>
            <p:cNvGrpSpPr/>
            <p:nvPr/>
          </p:nvGrpSpPr>
          <p:grpSpPr>
            <a:xfrm>
              <a:off x="4294923" y="2469658"/>
              <a:ext cx="668951" cy="885524"/>
              <a:chOff x="4294923" y="2469658"/>
              <a:chExt cx="668951" cy="885524"/>
            </a:xfrm>
          </p:grpSpPr>
          <p:sp>
            <p:nvSpPr>
              <p:cNvPr id="7473" name="Google Shape;7473;p58"/>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8"/>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79" name="Google Shape;7479;p5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0" name="Google Shape;7480;p58"/>
          <p:cNvGrpSpPr/>
          <p:nvPr/>
        </p:nvGrpSpPr>
        <p:grpSpPr>
          <a:xfrm>
            <a:off x="4231478" y="3282213"/>
            <a:ext cx="1430949" cy="897289"/>
            <a:chOff x="4351371" y="3547942"/>
            <a:chExt cx="1345130" cy="843475"/>
          </a:xfrm>
        </p:grpSpPr>
        <p:grpSp>
          <p:nvGrpSpPr>
            <p:cNvPr id="7481" name="Google Shape;7481;p58"/>
            <p:cNvGrpSpPr/>
            <p:nvPr/>
          </p:nvGrpSpPr>
          <p:grpSpPr>
            <a:xfrm>
              <a:off x="4351371" y="4209917"/>
              <a:ext cx="1345130" cy="181500"/>
              <a:chOff x="4351371" y="4209917"/>
              <a:chExt cx="1345130" cy="181500"/>
            </a:xfrm>
          </p:grpSpPr>
          <p:sp>
            <p:nvSpPr>
              <p:cNvPr id="7482" name="Google Shape;7482;p58"/>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83" name="Google Shape;7483;p58"/>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484" name="Google Shape;7484;p58"/>
            <p:cNvGrpSpPr/>
            <p:nvPr/>
          </p:nvGrpSpPr>
          <p:grpSpPr>
            <a:xfrm>
              <a:off x="4403010" y="3985221"/>
              <a:ext cx="1109518" cy="181500"/>
              <a:chOff x="4403010" y="3985221"/>
              <a:chExt cx="1109518" cy="181500"/>
            </a:xfrm>
          </p:grpSpPr>
          <p:sp>
            <p:nvSpPr>
              <p:cNvPr id="7485" name="Google Shape;7485;p58"/>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86" name="Google Shape;7486;p58"/>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487" name="Google Shape;7487;p58"/>
            <p:cNvGrpSpPr/>
            <p:nvPr/>
          </p:nvGrpSpPr>
          <p:grpSpPr>
            <a:xfrm>
              <a:off x="4618704" y="3766582"/>
              <a:ext cx="807858" cy="181500"/>
              <a:chOff x="4618704" y="3766582"/>
              <a:chExt cx="807858" cy="181500"/>
            </a:xfrm>
          </p:grpSpPr>
          <p:sp>
            <p:nvSpPr>
              <p:cNvPr id="7488" name="Google Shape;7488;p58"/>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89" name="Google Shape;7489;p58"/>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490" name="Google Shape;7490;p58"/>
            <p:cNvGrpSpPr/>
            <p:nvPr/>
          </p:nvGrpSpPr>
          <p:grpSpPr>
            <a:xfrm>
              <a:off x="4735238" y="3547942"/>
              <a:ext cx="462839" cy="181500"/>
              <a:chOff x="4735238" y="3547942"/>
              <a:chExt cx="462839" cy="181500"/>
            </a:xfrm>
          </p:grpSpPr>
          <p:sp>
            <p:nvSpPr>
              <p:cNvPr id="7491" name="Google Shape;7491;p58"/>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92" name="Google Shape;7492;p58"/>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7493" name="Google Shape;7493;p58"/>
          <p:cNvGrpSpPr/>
          <p:nvPr/>
        </p:nvGrpSpPr>
        <p:grpSpPr>
          <a:xfrm>
            <a:off x="7407836" y="2217537"/>
            <a:ext cx="1020955" cy="928853"/>
            <a:chOff x="926675" y="238125"/>
            <a:chExt cx="5755100" cy="5232975"/>
          </a:xfrm>
        </p:grpSpPr>
        <p:sp>
          <p:nvSpPr>
            <p:cNvPr id="7494" name="Google Shape;7494;p58"/>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8"/>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8"/>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8"/>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58"/>
          <p:cNvGrpSpPr/>
          <p:nvPr/>
        </p:nvGrpSpPr>
        <p:grpSpPr>
          <a:xfrm>
            <a:off x="715210" y="2616272"/>
            <a:ext cx="1695374" cy="1560837"/>
            <a:chOff x="727421" y="2828315"/>
            <a:chExt cx="1695374" cy="1560837"/>
          </a:xfrm>
        </p:grpSpPr>
        <p:grpSp>
          <p:nvGrpSpPr>
            <p:cNvPr id="7499" name="Google Shape;7499;p58"/>
            <p:cNvGrpSpPr/>
            <p:nvPr/>
          </p:nvGrpSpPr>
          <p:grpSpPr>
            <a:xfrm>
              <a:off x="727421" y="2828315"/>
              <a:ext cx="1695374" cy="1560837"/>
              <a:chOff x="734799" y="2782450"/>
              <a:chExt cx="1571100" cy="1577400"/>
            </a:xfrm>
          </p:grpSpPr>
          <p:cxnSp>
            <p:nvCxnSpPr>
              <p:cNvPr id="7500" name="Google Shape;7500;p5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501" name="Google Shape;7501;p5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502" name="Google Shape;7502;p58"/>
            <p:cNvGrpSpPr/>
            <p:nvPr/>
          </p:nvGrpSpPr>
          <p:grpSpPr>
            <a:xfrm>
              <a:off x="819108" y="2882501"/>
              <a:ext cx="1556791" cy="1426186"/>
              <a:chOff x="819108" y="2882501"/>
              <a:chExt cx="1556791" cy="1426186"/>
            </a:xfrm>
          </p:grpSpPr>
          <p:grpSp>
            <p:nvGrpSpPr>
              <p:cNvPr id="7503" name="Google Shape;7503;p58"/>
              <p:cNvGrpSpPr/>
              <p:nvPr/>
            </p:nvGrpSpPr>
            <p:grpSpPr>
              <a:xfrm>
                <a:off x="819108" y="2882501"/>
                <a:ext cx="103104" cy="1426186"/>
                <a:chOff x="4674013" y="3100904"/>
                <a:chExt cx="122758" cy="1698043"/>
              </a:xfrm>
            </p:grpSpPr>
            <p:sp>
              <p:nvSpPr>
                <p:cNvPr id="7504" name="Google Shape;7504;p5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58"/>
              <p:cNvGrpSpPr/>
              <p:nvPr/>
            </p:nvGrpSpPr>
            <p:grpSpPr>
              <a:xfrm>
                <a:off x="1062475" y="2882501"/>
                <a:ext cx="103104" cy="1426186"/>
                <a:chOff x="4940438" y="3100904"/>
                <a:chExt cx="122758" cy="1698043"/>
              </a:xfrm>
            </p:grpSpPr>
            <p:sp>
              <p:nvSpPr>
                <p:cNvPr id="7512" name="Google Shape;7512;p5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58"/>
              <p:cNvGrpSpPr/>
              <p:nvPr/>
            </p:nvGrpSpPr>
            <p:grpSpPr>
              <a:xfrm>
                <a:off x="1299324" y="2882501"/>
                <a:ext cx="103104" cy="1426186"/>
                <a:chOff x="5206863" y="3100904"/>
                <a:chExt cx="122758" cy="1698043"/>
              </a:xfrm>
            </p:grpSpPr>
            <p:sp>
              <p:nvSpPr>
                <p:cNvPr id="7520" name="Google Shape;7520;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7" name="Google Shape;7527;p58"/>
              <p:cNvGrpSpPr/>
              <p:nvPr/>
            </p:nvGrpSpPr>
            <p:grpSpPr>
              <a:xfrm>
                <a:off x="1786057" y="2882501"/>
                <a:ext cx="103104" cy="1426186"/>
                <a:chOff x="6006138" y="3143629"/>
                <a:chExt cx="122758" cy="1698043"/>
              </a:xfrm>
            </p:grpSpPr>
            <p:sp>
              <p:nvSpPr>
                <p:cNvPr id="7528" name="Google Shape;7528;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58"/>
              <p:cNvGrpSpPr/>
              <p:nvPr/>
            </p:nvGrpSpPr>
            <p:grpSpPr>
              <a:xfrm>
                <a:off x="2029422" y="2882501"/>
                <a:ext cx="103104" cy="1426186"/>
                <a:chOff x="6805413" y="3100904"/>
                <a:chExt cx="122758" cy="1698043"/>
              </a:xfrm>
            </p:grpSpPr>
            <p:sp>
              <p:nvSpPr>
                <p:cNvPr id="7536" name="Google Shape;7536;p5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58"/>
              <p:cNvGrpSpPr/>
              <p:nvPr/>
            </p:nvGrpSpPr>
            <p:grpSpPr>
              <a:xfrm>
                <a:off x="2272795" y="2882501"/>
                <a:ext cx="103104" cy="1426186"/>
                <a:chOff x="5206863" y="3100904"/>
                <a:chExt cx="122758" cy="1698043"/>
              </a:xfrm>
            </p:grpSpPr>
            <p:sp>
              <p:nvSpPr>
                <p:cNvPr id="7544" name="Google Shape;7544;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58"/>
              <p:cNvGrpSpPr/>
              <p:nvPr/>
            </p:nvGrpSpPr>
            <p:grpSpPr>
              <a:xfrm>
                <a:off x="1542694" y="2882501"/>
                <a:ext cx="103104" cy="1426186"/>
                <a:chOff x="6006138" y="3143629"/>
                <a:chExt cx="122758" cy="1698043"/>
              </a:xfrm>
            </p:grpSpPr>
            <p:sp>
              <p:nvSpPr>
                <p:cNvPr id="7552" name="Google Shape;7552;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559" name="Google Shape;7559;p58"/>
          <p:cNvGrpSpPr/>
          <p:nvPr/>
        </p:nvGrpSpPr>
        <p:grpSpPr>
          <a:xfrm>
            <a:off x="5671260" y="3305994"/>
            <a:ext cx="2749952" cy="870677"/>
            <a:chOff x="238125" y="1725700"/>
            <a:chExt cx="7139025" cy="2260325"/>
          </a:xfrm>
        </p:grpSpPr>
        <p:sp>
          <p:nvSpPr>
            <p:cNvPr id="7560" name="Google Shape;7560;p58"/>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8"/>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8"/>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8"/>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8"/>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8"/>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8"/>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8"/>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8"/>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8"/>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0" name="Google Shape;7570;p58"/>
          <p:cNvGrpSpPr/>
          <p:nvPr/>
        </p:nvGrpSpPr>
        <p:grpSpPr>
          <a:xfrm>
            <a:off x="5941424" y="2247740"/>
            <a:ext cx="1105452" cy="916747"/>
            <a:chOff x="5249100" y="1210600"/>
            <a:chExt cx="3502700" cy="2904775"/>
          </a:xfrm>
        </p:grpSpPr>
        <p:sp>
          <p:nvSpPr>
            <p:cNvPr id="7571" name="Google Shape;7571;p5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75" name="Google Shape;7575;p58"/>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576" name="Google Shape;7576;p58"/>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577" name="Google Shape;7577;p58"/>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578" name="Google Shape;7578;p58"/>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579" name="Google Shape;7579;p58"/>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58"/>
          <p:cNvGrpSpPr/>
          <p:nvPr/>
        </p:nvGrpSpPr>
        <p:grpSpPr>
          <a:xfrm>
            <a:off x="7123972" y="967158"/>
            <a:ext cx="1304650" cy="1124856"/>
            <a:chOff x="7287122" y="1165658"/>
            <a:chExt cx="1219413" cy="1051365"/>
          </a:xfrm>
        </p:grpSpPr>
        <p:grpSp>
          <p:nvGrpSpPr>
            <p:cNvPr id="7581" name="Google Shape;7581;p58"/>
            <p:cNvGrpSpPr/>
            <p:nvPr/>
          </p:nvGrpSpPr>
          <p:grpSpPr>
            <a:xfrm>
              <a:off x="7287122" y="1969723"/>
              <a:ext cx="1219413" cy="247300"/>
              <a:chOff x="7287122" y="1969723"/>
              <a:chExt cx="1219413" cy="247300"/>
            </a:xfrm>
          </p:grpSpPr>
          <p:sp>
            <p:nvSpPr>
              <p:cNvPr id="7582" name="Google Shape;7582;p5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3" name="Google Shape;7583;p58"/>
              <p:cNvGrpSpPr/>
              <p:nvPr/>
            </p:nvGrpSpPr>
            <p:grpSpPr>
              <a:xfrm>
                <a:off x="7287122" y="2063892"/>
                <a:ext cx="1151753" cy="73428"/>
                <a:chOff x="7287122" y="2063892"/>
                <a:chExt cx="1151753" cy="73428"/>
              </a:xfrm>
            </p:grpSpPr>
            <p:sp>
              <p:nvSpPr>
                <p:cNvPr id="7584" name="Google Shape;7584;p5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85" name="Google Shape;7585;p5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586" name="Google Shape;7586;p58"/>
            <p:cNvGrpSpPr/>
            <p:nvPr/>
          </p:nvGrpSpPr>
          <p:grpSpPr>
            <a:xfrm>
              <a:off x="7287122" y="1712201"/>
              <a:ext cx="1219403" cy="246767"/>
              <a:chOff x="7287122" y="1712201"/>
              <a:chExt cx="1219403" cy="246767"/>
            </a:xfrm>
          </p:grpSpPr>
          <p:sp>
            <p:nvSpPr>
              <p:cNvPr id="7587" name="Google Shape;7587;p5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8" name="Google Shape;7588;p58"/>
              <p:cNvGrpSpPr/>
              <p:nvPr/>
            </p:nvGrpSpPr>
            <p:grpSpPr>
              <a:xfrm>
                <a:off x="7287122" y="1842861"/>
                <a:ext cx="1005303" cy="73419"/>
                <a:chOff x="7287122" y="1842861"/>
                <a:chExt cx="1005303" cy="73419"/>
              </a:xfrm>
            </p:grpSpPr>
            <p:sp>
              <p:nvSpPr>
                <p:cNvPr id="7589" name="Google Shape;7589;p5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90" name="Google Shape;7590;p5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591" name="Google Shape;7591;p58"/>
            <p:cNvGrpSpPr/>
            <p:nvPr/>
          </p:nvGrpSpPr>
          <p:grpSpPr>
            <a:xfrm>
              <a:off x="7287122" y="1447520"/>
              <a:ext cx="1219403" cy="286667"/>
              <a:chOff x="7287122" y="1447520"/>
              <a:chExt cx="1219403" cy="286667"/>
            </a:xfrm>
          </p:grpSpPr>
          <p:sp>
            <p:nvSpPr>
              <p:cNvPr id="7592" name="Google Shape;7592;p5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3" name="Google Shape;7593;p58"/>
              <p:cNvGrpSpPr/>
              <p:nvPr/>
            </p:nvGrpSpPr>
            <p:grpSpPr>
              <a:xfrm>
                <a:off x="7287122" y="1581977"/>
                <a:ext cx="852803" cy="73428"/>
                <a:chOff x="7287122" y="1581977"/>
                <a:chExt cx="852803" cy="73428"/>
              </a:xfrm>
            </p:grpSpPr>
            <p:sp>
              <p:nvSpPr>
                <p:cNvPr id="7594" name="Google Shape;7594;p5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95" name="Google Shape;7595;p5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596" name="Google Shape;7596;p58"/>
            <p:cNvGrpSpPr/>
            <p:nvPr/>
          </p:nvGrpSpPr>
          <p:grpSpPr>
            <a:xfrm>
              <a:off x="7287122" y="1165658"/>
              <a:ext cx="1219403" cy="344253"/>
              <a:chOff x="7287122" y="1165658"/>
              <a:chExt cx="1219403" cy="344253"/>
            </a:xfrm>
          </p:grpSpPr>
          <p:sp>
            <p:nvSpPr>
              <p:cNvPr id="7597" name="Google Shape;7597;p5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8" name="Google Shape;7598;p58"/>
              <p:cNvGrpSpPr/>
              <p:nvPr/>
            </p:nvGrpSpPr>
            <p:grpSpPr>
              <a:xfrm>
                <a:off x="7287122" y="1341025"/>
                <a:ext cx="695703" cy="73419"/>
                <a:chOff x="7287122" y="1341025"/>
                <a:chExt cx="695703" cy="73419"/>
              </a:xfrm>
            </p:grpSpPr>
            <p:sp>
              <p:nvSpPr>
                <p:cNvPr id="7599" name="Google Shape;7599;p5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00" name="Google Shape;7600;p5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601" name="Google Shape;7601;p58"/>
          <p:cNvGrpSpPr/>
          <p:nvPr/>
        </p:nvGrpSpPr>
        <p:grpSpPr>
          <a:xfrm>
            <a:off x="5790464" y="973181"/>
            <a:ext cx="1397729" cy="1098540"/>
            <a:chOff x="5900602" y="1193063"/>
            <a:chExt cx="1299851" cy="1021707"/>
          </a:xfrm>
        </p:grpSpPr>
        <p:grpSp>
          <p:nvGrpSpPr>
            <p:cNvPr id="7602" name="Google Shape;7602;p58"/>
            <p:cNvGrpSpPr/>
            <p:nvPr/>
          </p:nvGrpSpPr>
          <p:grpSpPr>
            <a:xfrm>
              <a:off x="6520337" y="1193063"/>
              <a:ext cx="341815" cy="799959"/>
              <a:chOff x="6520337" y="1193063"/>
              <a:chExt cx="341815" cy="799959"/>
            </a:xfrm>
          </p:grpSpPr>
          <p:grpSp>
            <p:nvGrpSpPr>
              <p:cNvPr id="7603" name="Google Shape;7603;p58"/>
              <p:cNvGrpSpPr/>
              <p:nvPr/>
            </p:nvGrpSpPr>
            <p:grpSpPr>
              <a:xfrm>
                <a:off x="6520337" y="1589527"/>
                <a:ext cx="213950" cy="403494"/>
                <a:chOff x="6520337" y="1589527"/>
                <a:chExt cx="213950" cy="403494"/>
              </a:xfrm>
            </p:grpSpPr>
            <p:sp>
              <p:nvSpPr>
                <p:cNvPr id="7604" name="Google Shape;7604;p5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8"/>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58"/>
              <p:cNvGrpSpPr/>
              <p:nvPr/>
            </p:nvGrpSpPr>
            <p:grpSpPr>
              <a:xfrm>
                <a:off x="6577204" y="1193063"/>
                <a:ext cx="284947" cy="464512"/>
                <a:chOff x="6577204" y="1193063"/>
                <a:chExt cx="284947" cy="464512"/>
              </a:xfrm>
            </p:grpSpPr>
            <p:sp>
              <p:nvSpPr>
                <p:cNvPr id="7607" name="Google Shape;7607;p5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08" name="Google Shape;7608;p58"/>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609" name="Google Shape;7609;p58"/>
            <p:cNvGrpSpPr/>
            <p:nvPr/>
          </p:nvGrpSpPr>
          <p:grpSpPr>
            <a:xfrm>
              <a:off x="6238903" y="1193063"/>
              <a:ext cx="300475" cy="900152"/>
              <a:chOff x="6238903" y="1193063"/>
              <a:chExt cx="300475" cy="900152"/>
            </a:xfrm>
          </p:grpSpPr>
          <p:grpSp>
            <p:nvGrpSpPr>
              <p:cNvPr id="7610" name="Google Shape;7610;p58"/>
              <p:cNvGrpSpPr/>
              <p:nvPr/>
            </p:nvGrpSpPr>
            <p:grpSpPr>
              <a:xfrm>
                <a:off x="6290865" y="1489315"/>
                <a:ext cx="248514" cy="603900"/>
                <a:chOff x="6290865" y="1489315"/>
                <a:chExt cx="248514" cy="603900"/>
              </a:xfrm>
            </p:grpSpPr>
            <p:sp>
              <p:nvSpPr>
                <p:cNvPr id="7611" name="Google Shape;7611;p5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8"/>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58"/>
              <p:cNvGrpSpPr/>
              <p:nvPr/>
            </p:nvGrpSpPr>
            <p:grpSpPr>
              <a:xfrm>
                <a:off x="6238903" y="1193063"/>
                <a:ext cx="284947" cy="333087"/>
                <a:chOff x="6238903" y="1193063"/>
                <a:chExt cx="284947" cy="333087"/>
              </a:xfrm>
            </p:grpSpPr>
            <p:sp>
              <p:nvSpPr>
                <p:cNvPr id="7614" name="Google Shape;7614;p5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15" name="Google Shape;7615;p58"/>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616" name="Google Shape;7616;p58"/>
            <p:cNvGrpSpPr/>
            <p:nvPr/>
          </p:nvGrpSpPr>
          <p:grpSpPr>
            <a:xfrm>
              <a:off x="5900602" y="1193063"/>
              <a:ext cx="444345" cy="1021707"/>
              <a:chOff x="5900602" y="1193063"/>
              <a:chExt cx="444345" cy="1021707"/>
            </a:xfrm>
          </p:grpSpPr>
          <p:grpSp>
            <p:nvGrpSpPr>
              <p:cNvPr id="7617" name="Google Shape;7617;p58"/>
              <p:cNvGrpSpPr/>
              <p:nvPr/>
            </p:nvGrpSpPr>
            <p:grpSpPr>
              <a:xfrm>
                <a:off x="6046501" y="1367785"/>
                <a:ext cx="298446" cy="846986"/>
                <a:chOff x="6046501" y="1367785"/>
                <a:chExt cx="298446" cy="846986"/>
              </a:xfrm>
            </p:grpSpPr>
            <p:sp>
              <p:nvSpPr>
                <p:cNvPr id="7618" name="Google Shape;7618;p5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8"/>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0" name="Google Shape;7620;p58"/>
              <p:cNvGrpSpPr/>
              <p:nvPr/>
            </p:nvGrpSpPr>
            <p:grpSpPr>
              <a:xfrm>
                <a:off x="5900602" y="1193063"/>
                <a:ext cx="284947" cy="182312"/>
                <a:chOff x="5900602" y="1193063"/>
                <a:chExt cx="284947" cy="182312"/>
              </a:xfrm>
            </p:grpSpPr>
            <p:sp>
              <p:nvSpPr>
                <p:cNvPr id="7621" name="Google Shape;7621;p5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22" name="Google Shape;7622;p5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623" name="Google Shape;7623;p58"/>
            <p:cNvGrpSpPr/>
            <p:nvPr/>
          </p:nvGrpSpPr>
          <p:grpSpPr>
            <a:xfrm>
              <a:off x="6738300" y="1193063"/>
              <a:ext cx="462153" cy="707634"/>
              <a:chOff x="6738300" y="1193063"/>
              <a:chExt cx="462153" cy="707634"/>
            </a:xfrm>
          </p:grpSpPr>
          <p:grpSp>
            <p:nvGrpSpPr>
              <p:cNvPr id="7624" name="Google Shape;7624;p58"/>
              <p:cNvGrpSpPr/>
              <p:nvPr/>
            </p:nvGrpSpPr>
            <p:grpSpPr>
              <a:xfrm>
                <a:off x="6915505" y="1193063"/>
                <a:ext cx="284947" cy="597387"/>
                <a:chOff x="6915505" y="1193063"/>
                <a:chExt cx="284947" cy="597387"/>
              </a:xfrm>
            </p:grpSpPr>
            <p:sp>
              <p:nvSpPr>
                <p:cNvPr id="7625" name="Google Shape;7625;p5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26" name="Google Shape;7626;p58"/>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627" name="Google Shape;7627;p58"/>
              <p:cNvGrpSpPr/>
              <p:nvPr/>
            </p:nvGrpSpPr>
            <p:grpSpPr>
              <a:xfrm>
                <a:off x="6738300" y="1684725"/>
                <a:ext cx="230066" cy="215971"/>
                <a:chOff x="6738300" y="1684725"/>
                <a:chExt cx="230066" cy="215971"/>
              </a:xfrm>
            </p:grpSpPr>
            <p:sp>
              <p:nvSpPr>
                <p:cNvPr id="7628" name="Google Shape;7628;p58"/>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8"/>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24">
          <a:extLst>
            <a:ext uri="{FF2B5EF4-FFF2-40B4-BE49-F238E27FC236}">
              <a16:creationId xmlns:a16="http://schemas.microsoft.com/office/drawing/2014/main" id="{34BBB8DE-F9F2-F731-10DE-C5FB22F3ADF9}"/>
            </a:ext>
          </a:extLst>
        </p:cNvPr>
        <p:cNvGrpSpPr/>
        <p:nvPr/>
      </p:nvGrpSpPr>
      <p:grpSpPr>
        <a:xfrm>
          <a:off x="0" y="0"/>
          <a:ext cx="0" cy="0"/>
          <a:chOff x="0" y="0"/>
          <a:chExt cx="0" cy="0"/>
        </a:xfrm>
      </p:grpSpPr>
      <p:sp>
        <p:nvSpPr>
          <p:cNvPr id="3325" name="Google Shape;3325;p41">
            <a:extLst>
              <a:ext uri="{FF2B5EF4-FFF2-40B4-BE49-F238E27FC236}">
                <a16:creationId xmlns:a16="http://schemas.microsoft.com/office/drawing/2014/main" id="{977E367A-0CB9-2A28-D4DC-FCC9803F2309}"/>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zh-TW" altLang="en-US" b="1" dirty="0">
                <a:latin typeface="Microsoft JhengHei" panose="020B0604030504040204" pitchFamily="34" charset="-120"/>
                <a:ea typeface="Microsoft JhengHei" panose="020B0604030504040204" pitchFamily="34" charset="-120"/>
              </a:rPr>
              <a:t>研究全台</a:t>
            </a:r>
            <a:r>
              <a:rPr lang="en-US" altLang="zh-TW" b="1" dirty="0">
                <a:latin typeface="Microsoft JhengHei" panose="020B0604030504040204" pitchFamily="34" charset="-120"/>
                <a:ea typeface="Microsoft JhengHei" panose="020B0604030504040204" pitchFamily="34" charset="-120"/>
              </a:rPr>
              <a:t> </a:t>
            </a:r>
            <a:r>
              <a:rPr lang="en-US" b="1" dirty="0" err="1">
                <a:latin typeface="Microsoft JhengHei" panose="020B0604030504040204" pitchFamily="34" charset="-120"/>
                <a:ea typeface="Microsoft JhengHei" panose="020B0604030504040204" pitchFamily="34" charset="-120"/>
              </a:rPr>
              <a:t>Aqi</a:t>
            </a:r>
            <a:r>
              <a:rPr lang="en-US" b="1" dirty="0">
                <a:latin typeface="Microsoft JhengHei" panose="020B0604030504040204" pitchFamily="34" charset="-120"/>
                <a:ea typeface="Microsoft JhengHei" panose="020B0604030504040204" pitchFamily="34" charset="-120"/>
              </a:rPr>
              <a:t> </a:t>
            </a:r>
            <a:r>
              <a:rPr lang="zh-TW" altLang="en-US" b="1" dirty="0">
                <a:latin typeface="Microsoft JhengHei" panose="020B0604030504040204" pitchFamily="34" charset="-120"/>
                <a:ea typeface="Microsoft JhengHei" panose="020B0604030504040204" pitchFamily="34" charset="-120"/>
              </a:rPr>
              <a:t>測</a:t>
            </a:r>
            <a:r>
              <a:rPr lang="zh-TW" altLang="en-US" b="1" dirty="0">
                <a:solidFill>
                  <a:srgbClr val="2D3538"/>
                </a:solidFill>
                <a:latin typeface="Microsoft JhengHei" panose="020B0604030504040204" pitchFamily="34" charset="-120"/>
                <a:ea typeface="Microsoft JhengHei" panose="020B0604030504040204" pitchFamily="34" charset="-120"/>
              </a:rPr>
              <a:t>站的</a:t>
            </a:r>
            <a:r>
              <a:rPr lang="zh-TW" altLang="en-US" b="1" dirty="0">
                <a:latin typeface="Microsoft JhengHei" panose="020B0604030504040204" pitchFamily="34" charset="-120"/>
                <a:ea typeface="Microsoft JhengHei" panose="020B0604030504040204" pitchFamily="34" charset="-120"/>
              </a:rPr>
              <a:t>觀測資料</a:t>
            </a:r>
            <a:endParaRPr b="1" dirty="0">
              <a:latin typeface="Microsoft JhengHei" panose="020B0604030504040204" pitchFamily="34" charset="-120"/>
              <a:ea typeface="Microsoft JhengHei" panose="020B0604030504040204" pitchFamily="34" charset="-120"/>
            </a:endParaRPr>
          </a:p>
        </p:txBody>
      </p:sp>
      <p:sp>
        <p:nvSpPr>
          <p:cNvPr id="4" name="文字方塊 3">
            <a:extLst>
              <a:ext uri="{FF2B5EF4-FFF2-40B4-BE49-F238E27FC236}">
                <a16:creationId xmlns:a16="http://schemas.microsoft.com/office/drawing/2014/main" id="{B2B5DED1-084E-CB40-F412-AB1E6786BADA}"/>
              </a:ext>
            </a:extLst>
          </p:cNvPr>
          <p:cNvSpPr txBox="1"/>
          <p:nvPr/>
        </p:nvSpPr>
        <p:spPr>
          <a:xfrm>
            <a:off x="999991" y="2003109"/>
            <a:ext cx="4577644" cy="1115690"/>
          </a:xfrm>
          <a:prstGeom prst="rect">
            <a:avLst/>
          </a:prstGeom>
          <a:noFill/>
        </p:spPr>
        <p:txBody>
          <a:bodyPr wrap="square">
            <a:spAutoFit/>
          </a:bodyPr>
          <a:lstStyle/>
          <a:p>
            <a:r>
              <a:rPr lang="zh-TW" altLang="en-US" b="1" dirty="0">
                <a:solidFill>
                  <a:srgbClr val="2D3538"/>
                </a:solidFill>
              </a:rPr>
              <a:t>時間特徵 (正弦轉換)</a:t>
            </a:r>
            <a:endParaRPr lang="zh-TW" altLang="en-US" dirty="0">
              <a:solidFill>
                <a:srgbClr val="2D3538"/>
              </a:solidFill>
            </a:endParaRPr>
          </a:p>
          <a:p>
            <a:pPr>
              <a:lnSpc>
                <a:spcPct val="150000"/>
              </a:lnSpc>
            </a:pPr>
            <a:r>
              <a:rPr lang="zh-TW" altLang="en-US" sz="1100" dirty="0">
                <a:solidFill>
                  <a:schemeClr val="tx1">
                    <a:lumMod val="90000"/>
                    <a:lumOff val="10000"/>
                  </a:schemeClr>
                </a:solidFill>
              </a:rPr>
              <a:t>month_sin: 月份正弦值 (-1~1)</a:t>
            </a:r>
          </a:p>
          <a:p>
            <a:r>
              <a:rPr lang="zh-TW" altLang="en-US" sz="1100" dirty="0">
                <a:solidFill>
                  <a:schemeClr val="tx1">
                    <a:lumMod val="90000"/>
                    <a:lumOff val="10000"/>
                  </a:schemeClr>
                </a:solidFill>
              </a:rPr>
              <a:t>hour_sin: 小時正弦值 (-1~1)  </a:t>
            </a:r>
          </a:p>
          <a:p>
            <a:r>
              <a:rPr lang="zh-TW" altLang="en-US" sz="1100" dirty="0">
                <a:solidFill>
                  <a:schemeClr val="tx1">
                    <a:lumMod val="90000"/>
                    <a:lumOff val="10000"/>
                  </a:schemeClr>
                </a:solidFill>
              </a:rPr>
              <a:t>day_sin: 日期正弦值 (-1~1)</a:t>
            </a:r>
          </a:p>
          <a:p>
            <a:endParaRPr lang="zh-TW" altLang="en-US" dirty="0">
              <a:solidFill>
                <a:srgbClr val="2D3538"/>
              </a:solidFill>
            </a:endParaRPr>
          </a:p>
        </p:txBody>
      </p:sp>
      <p:sp>
        <p:nvSpPr>
          <p:cNvPr id="5" name="文字方塊 4">
            <a:extLst>
              <a:ext uri="{FF2B5EF4-FFF2-40B4-BE49-F238E27FC236}">
                <a16:creationId xmlns:a16="http://schemas.microsoft.com/office/drawing/2014/main" id="{1ED7D353-19A3-998A-2C5B-FF276B92D341}"/>
              </a:ext>
            </a:extLst>
          </p:cNvPr>
          <p:cNvSpPr txBox="1"/>
          <p:nvPr/>
        </p:nvSpPr>
        <p:spPr>
          <a:xfrm>
            <a:off x="971838" y="3028937"/>
            <a:ext cx="4577644" cy="1623521"/>
          </a:xfrm>
          <a:prstGeom prst="rect">
            <a:avLst/>
          </a:prstGeom>
          <a:noFill/>
        </p:spPr>
        <p:txBody>
          <a:bodyPr wrap="square">
            <a:spAutoFit/>
          </a:bodyPr>
          <a:lstStyle/>
          <a:p>
            <a:r>
              <a:rPr lang="zh-TW" altLang="en-US" b="1" dirty="0">
                <a:solidFill>
                  <a:srgbClr val="2D3538"/>
                </a:solidFill>
              </a:rPr>
              <a:t>污染物類別 (One-hot編碼)</a:t>
            </a:r>
            <a:endParaRPr lang="zh-TW" altLang="en-US" dirty="0">
              <a:solidFill>
                <a:srgbClr val="2D3538"/>
              </a:solidFill>
            </a:endParaRPr>
          </a:p>
          <a:p>
            <a:pPr>
              <a:lnSpc>
                <a:spcPct val="150000"/>
              </a:lnSpc>
            </a:pPr>
            <a:r>
              <a:rPr lang="zh-TW" altLang="en-US" sz="1100" dirty="0">
                <a:solidFill>
                  <a:schemeClr val="tx1">
                    <a:lumMod val="90000"/>
                    <a:lumOff val="10000"/>
                  </a:schemeClr>
                </a:solidFill>
              </a:rPr>
              <a:t>AQI_pollutant_0: NA值 (0/1)</a:t>
            </a:r>
          </a:p>
          <a:p>
            <a:r>
              <a:rPr lang="zh-TW" altLang="en-US" sz="1100" dirty="0">
                <a:solidFill>
                  <a:schemeClr val="tx1">
                    <a:lumMod val="90000"/>
                    <a:lumOff val="10000"/>
                  </a:schemeClr>
                </a:solidFill>
              </a:rPr>
              <a:t>AQI_pollutant_1: 細懸浮微粒為主要污染物 (0/1)</a:t>
            </a:r>
          </a:p>
          <a:p>
            <a:r>
              <a:rPr lang="zh-TW" altLang="en-US" sz="1100" dirty="0">
                <a:solidFill>
                  <a:schemeClr val="tx1">
                    <a:lumMod val="90000"/>
                    <a:lumOff val="10000"/>
                  </a:schemeClr>
                </a:solidFill>
              </a:rPr>
              <a:t>AQI_pollutant_2: 臭氧八小時為主要污染物 (0/1)</a:t>
            </a:r>
          </a:p>
          <a:p>
            <a:r>
              <a:rPr lang="zh-TW" altLang="en-US" sz="1100" dirty="0">
                <a:solidFill>
                  <a:schemeClr val="tx1">
                    <a:lumMod val="90000"/>
                    <a:lumOff val="10000"/>
                  </a:schemeClr>
                </a:solidFill>
              </a:rPr>
              <a:t>AQI_pollutant_3: 懸浮微粒為主要污染物 (0/1)</a:t>
            </a:r>
          </a:p>
          <a:p>
            <a:r>
              <a:rPr lang="zh-TW" altLang="en-US" sz="1100" dirty="0">
                <a:solidFill>
                  <a:schemeClr val="tx1">
                    <a:lumMod val="90000"/>
                    <a:lumOff val="10000"/>
                  </a:schemeClr>
                </a:solidFill>
              </a:rPr>
              <a:t>AQI_pollutant_4: 二氧化氮為主要污染物 (0/1)</a:t>
            </a:r>
          </a:p>
          <a:p>
            <a:r>
              <a:rPr lang="zh-TW" altLang="en-US" sz="1100" dirty="0">
                <a:solidFill>
                  <a:schemeClr val="tx1">
                    <a:lumMod val="90000"/>
                    <a:lumOff val="10000"/>
                  </a:schemeClr>
                </a:solidFill>
              </a:rPr>
              <a:t>AQI_pollutant_5: 二氧化硫為主要污染物 (0/1)</a:t>
            </a:r>
          </a:p>
          <a:p>
            <a:endParaRPr lang="zh-TW" altLang="en-US" dirty="0">
              <a:solidFill>
                <a:srgbClr val="2D3538"/>
              </a:solidFill>
            </a:endParaRPr>
          </a:p>
        </p:txBody>
      </p:sp>
      <p:sp>
        <p:nvSpPr>
          <p:cNvPr id="6" name="文字方塊 5">
            <a:extLst>
              <a:ext uri="{FF2B5EF4-FFF2-40B4-BE49-F238E27FC236}">
                <a16:creationId xmlns:a16="http://schemas.microsoft.com/office/drawing/2014/main" id="{FAA0B8A6-CA12-B05B-63C5-A2513942C35F}"/>
              </a:ext>
            </a:extLst>
          </p:cNvPr>
          <p:cNvSpPr txBox="1"/>
          <p:nvPr/>
        </p:nvSpPr>
        <p:spPr>
          <a:xfrm>
            <a:off x="9144000" y="8044987"/>
            <a:ext cx="4577644" cy="1169551"/>
          </a:xfrm>
          <a:prstGeom prst="rect">
            <a:avLst/>
          </a:prstGeom>
          <a:noFill/>
        </p:spPr>
        <p:txBody>
          <a:bodyPr wrap="square">
            <a:spAutoFit/>
          </a:bodyPr>
          <a:lstStyle/>
          <a:p>
            <a:r>
              <a:rPr lang="zh-TW" altLang="en-US" b="1" dirty="0"/>
              <a:t>氣象資料</a:t>
            </a:r>
            <a:endParaRPr lang="zh-TW" altLang="en-US" dirty="0"/>
          </a:p>
          <a:p>
            <a:r>
              <a:rPr lang="zh-TW" altLang="en-US" dirty="0"/>
              <a:t>Weather_Tx: 溫度 (°C)</a:t>
            </a:r>
          </a:p>
          <a:p>
            <a:r>
              <a:rPr lang="zh-TW" altLang="en-US" dirty="0"/>
              <a:t>Weather_RH: 相對濕度 (%)</a:t>
            </a:r>
          </a:p>
          <a:p>
            <a:r>
              <a:rPr lang="zh-TW" altLang="en-US" dirty="0"/>
              <a:t>Weather_WS: 風速 (m/s)</a:t>
            </a:r>
          </a:p>
          <a:p>
            <a:r>
              <a:rPr lang="zh-TW" altLang="en-US" dirty="0"/>
              <a:t>Weather_WD: 風向 (度)</a:t>
            </a:r>
          </a:p>
        </p:txBody>
      </p:sp>
      <p:sp>
        <p:nvSpPr>
          <p:cNvPr id="7" name="文字方塊 6">
            <a:extLst>
              <a:ext uri="{FF2B5EF4-FFF2-40B4-BE49-F238E27FC236}">
                <a16:creationId xmlns:a16="http://schemas.microsoft.com/office/drawing/2014/main" id="{AA71D21D-9B7B-D95A-0F18-4F82AB3942C9}"/>
              </a:ext>
            </a:extLst>
          </p:cNvPr>
          <p:cNvSpPr txBox="1"/>
          <p:nvPr/>
        </p:nvSpPr>
        <p:spPr>
          <a:xfrm>
            <a:off x="4853088" y="1540585"/>
            <a:ext cx="4577644" cy="2977738"/>
          </a:xfrm>
          <a:prstGeom prst="rect">
            <a:avLst/>
          </a:prstGeom>
          <a:noFill/>
        </p:spPr>
        <p:txBody>
          <a:bodyPr wrap="square">
            <a:spAutoFit/>
          </a:bodyPr>
          <a:lstStyle/>
          <a:p>
            <a:r>
              <a:rPr lang="zh-TW" altLang="en-US" b="1" dirty="0">
                <a:solidFill>
                  <a:srgbClr val="2D3538"/>
                </a:solidFill>
              </a:rPr>
              <a:t>空氣品質指標 (AQI相關)</a:t>
            </a:r>
          </a:p>
          <a:p>
            <a:pPr>
              <a:lnSpc>
                <a:spcPct val="150000"/>
              </a:lnSpc>
            </a:pPr>
            <a:r>
              <a:rPr lang="zh-TW" altLang="en-US" sz="1100" dirty="0">
                <a:solidFill>
                  <a:schemeClr val="tx1">
                    <a:lumMod val="90000"/>
                    <a:lumOff val="10000"/>
                  </a:schemeClr>
                </a:solidFill>
              </a:rPr>
              <a:t>AQI_aqi: 空氣品質指數 (目標變數)</a:t>
            </a:r>
          </a:p>
          <a:p>
            <a:r>
              <a:rPr lang="zh-TW" altLang="en-US" sz="1100" dirty="0">
                <a:solidFill>
                  <a:schemeClr val="tx1">
                    <a:lumMod val="90000"/>
                    <a:lumOff val="10000"/>
                  </a:schemeClr>
                </a:solidFill>
              </a:rPr>
              <a:t>AQI_so2: 二氧化硫濃度 (ppb)</a:t>
            </a:r>
          </a:p>
          <a:p>
            <a:r>
              <a:rPr lang="zh-TW" altLang="en-US" sz="1100" dirty="0">
                <a:solidFill>
                  <a:schemeClr val="tx1">
                    <a:lumMod val="90000"/>
                    <a:lumOff val="10000"/>
                  </a:schemeClr>
                </a:solidFill>
              </a:rPr>
              <a:t>AQI_co: 一氧化碳濃度 (ppm) </a:t>
            </a:r>
          </a:p>
          <a:p>
            <a:r>
              <a:rPr lang="zh-TW" altLang="en-US" sz="1100" dirty="0">
                <a:solidFill>
                  <a:schemeClr val="tx1">
                    <a:lumMod val="90000"/>
                    <a:lumOff val="10000"/>
                  </a:schemeClr>
                </a:solidFill>
              </a:rPr>
              <a:t>AQI_o3: 臭氧濃度 (ppb)</a:t>
            </a:r>
          </a:p>
          <a:p>
            <a:r>
              <a:rPr lang="zh-TW" altLang="en-US" sz="1100" dirty="0">
                <a:solidFill>
                  <a:schemeClr val="tx1">
                    <a:lumMod val="90000"/>
                    <a:lumOff val="10000"/>
                  </a:schemeClr>
                </a:solidFill>
              </a:rPr>
              <a:t>AQI_o3_8hr: 臭氧8小時平均濃度 (ppb)</a:t>
            </a:r>
          </a:p>
          <a:p>
            <a:r>
              <a:rPr lang="zh-TW" altLang="en-US" sz="1100" dirty="0">
                <a:solidFill>
                  <a:schemeClr val="tx1">
                    <a:lumMod val="90000"/>
                    <a:lumOff val="10000"/>
                  </a:schemeClr>
                </a:solidFill>
              </a:rPr>
              <a:t>AQI_pm10: 懸浮微粒PM10濃度 (μg/m³)</a:t>
            </a:r>
          </a:p>
          <a:p>
            <a:r>
              <a:rPr lang="zh-TW" altLang="en-US" sz="1100" dirty="0">
                <a:solidFill>
                  <a:schemeClr val="tx1">
                    <a:lumMod val="90000"/>
                    <a:lumOff val="10000"/>
                  </a:schemeClr>
                </a:solidFill>
              </a:rPr>
              <a:t>AQI_pm2.5: 細懸浮微粒PM2.5濃度 (μg/m³)</a:t>
            </a:r>
          </a:p>
          <a:p>
            <a:r>
              <a:rPr lang="zh-TW" altLang="en-US" sz="1100" dirty="0">
                <a:solidFill>
                  <a:schemeClr val="tx1">
                    <a:lumMod val="90000"/>
                    <a:lumOff val="10000"/>
                  </a:schemeClr>
                </a:solidFill>
              </a:rPr>
              <a:t>AQI_no2: 二氧化氮濃度 (ppb)</a:t>
            </a:r>
          </a:p>
          <a:p>
            <a:r>
              <a:rPr lang="zh-TW" altLang="en-US" sz="1100" dirty="0">
                <a:solidFill>
                  <a:schemeClr val="tx1">
                    <a:lumMod val="90000"/>
                    <a:lumOff val="10000"/>
                  </a:schemeClr>
                </a:solidFill>
              </a:rPr>
              <a:t>AQI_nox: 氮氧化物濃度 (ppb)</a:t>
            </a:r>
          </a:p>
          <a:p>
            <a:r>
              <a:rPr lang="zh-TW" altLang="en-US" sz="1100" dirty="0">
                <a:solidFill>
                  <a:schemeClr val="tx1">
                    <a:lumMod val="90000"/>
                    <a:lumOff val="10000"/>
                  </a:schemeClr>
                </a:solidFill>
              </a:rPr>
              <a:t>AQI_no: 一氧化氮濃度 (ppb)</a:t>
            </a:r>
          </a:p>
          <a:p>
            <a:r>
              <a:rPr lang="zh-TW" altLang="en-US" sz="1100" dirty="0">
                <a:solidFill>
                  <a:schemeClr val="tx1">
                    <a:lumMod val="90000"/>
                    <a:lumOff val="10000"/>
                  </a:schemeClr>
                </a:solidFill>
              </a:rPr>
              <a:t>AQI_co_8hr: 一氧化碳8小時平均濃度 (ppm)</a:t>
            </a:r>
          </a:p>
          <a:p>
            <a:r>
              <a:rPr lang="zh-TW" altLang="en-US" sz="1100" dirty="0">
                <a:solidFill>
                  <a:schemeClr val="tx1">
                    <a:lumMod val="90000"/>
                    <a:lumOff val="10000"/>
                  </a:schemeClr>
                </a:solidFill>
              </a:rPr>
              <a:t>AQI_pm2.5_avg: PM2.5移動平均 (μg/m³)</a:t>
            </a:r>
          </a:p>
          <a:p>
            <a:r>
              <a:rPr lang="zh-TW" altLang="en-US" sz="1100" dirty="0">
                <a:solidFill>
                  <a:schemeClr val="tx1">
                    <a:lumMod val="90000"/>
                    <a:lumOff val="10000"/>
                  </a:schemeClr>
                </a:solidFill>
              </a:rPr>
              <a:t>AQI_pm10_avg: PM10移動平均 (μg/m³)</a:t>
            </a:r>
          </a:p>
          <a:p>
            <a:r>
              <a:rPr lang="zh-TW" altLang="en-US" sz="1100" dirty="0">
                <a:solidFill>
                  <a:schemeClr val="tx1">
                    <a:lumMod val="90000"/>
                    <a:lumOff val="10000"/>
                  </a:schemeClr>
                </a:solidFill>
              </a:rPr>
              <a:t>AQI_so2_avg: SO2移動平均 (ppb)</a:t>
            </a:r>
          </a:p>
          <a:p>
            <a:endParaRPr lang="zh-TW" altLang="en-US" dirty="0">
              <a:solidFill>
                <a:srgbClr val="2D3538"/>
              </a:solidFill>
            </a:endParaRPr>
          </a:p>
        </p:txBody>
      </p:sp>
      <p:sp>
        <p:nvSpPr>
          <p:cNvPr id="8" name="文字方塊 7">
            <a:extLst>
              <a:ext uri="{FF2B5EF4-FFF2-40B4-BE49-F238E27FC236}">
                <a16:creationId xmlns:a16="http://schemas.microsoft.com/office/drawing/2014/main" id="{D00C051E-2F16-2EF3-950C-B5DA6FA97408}"/>
              </a:ext>
            </a:extLst>
          </p:cNvPr>
          <p:cNvSpPr txBox="1"/>
          <p:nvPr/>
        </p:nvSpPr>
        <p:spPr>
          <a:xfrm>
            <a:off x="1000170" y="1343986"/>
            <a:ext cx="4577644" cy="777136"/>
          </a:xfrm>
          <a:prstGeom prst="rect">
            <a:avLst/>
          </a:prstGeom>
          <a:noFill/>
        </p:spPr>
        <p:txBody>
          <a:bodyPr wrap="square">
            <a:spAutoFit/>
          </a:bodyPr>
          <a:lstStyle/>
          <a:p>
            <a:r>
              <a:rPr lang="zh-TW" altLang="en-US" b="1" dirty="0">
                <a:solidFill>
                  <a:srgbClr val="2D3538"/>
                </a:solidFill>
              </a:rPr>
              <a:t>時間欄位</a:t>
            </a:r>
          </a:p>
          <a:p>
            <a:pPr>
              <a:lnSpc>
                <a:spcPct val="150000"/>
              </a:lnSpc>
            </a:pPr>
            <a:r>
              <a:rPr lang="en-US" altLang="zh-TW" sz="1100" dirty="0">
                <a:solidFill>
                  <a:schemeClr val="tx1">
                    <a:lumMod val="90000"/>
                    <a:lumOff val="10000"/>
                  </a:schemeClr>
                </a:solidFill>
              </a:rPr>
              <a:t>D</a:t>
            </a:r>
            <a:r>
              <a:rPr lang="zh-TW" altLang="en-US" sz="1100" dirty="0">
                <a:solidFill>
                  <a:schemeClr val="tx1">
                    <a:lumMod val="90000"/>
                    <a:lumOff val="10000"/>
                  </a:schemeClr>
                </a:solidFill>
              </a:rPr>
              <a:t>ate</a:t>
            </a:r>
            <a:r>
              <a:rPr lang="en-US" altLang="zh-TW" sz="1100" dirty="0">
                <a:solidFill>
                  <a:schemeClr val="tx1">
                    <a:lumMod val="90000"/>
                    <a:lumOff val="10000"/>
                  </a:schemeClr>
                </a:solidFill>
              </a:rPr>
              <a:t>:</a:t>
            </a:r>
            <a:r>
              <a:rPr lang="zh-TW" altLang="en-US" sz="1100" dirty="0">
                <a:solidFill>
                  <a:schemeClr val="tx1">
                    <a:lumMod val="90000"/>
                    <a:lumOff val="10000"/>
                  </a:schemeClr>
                </a:solidFill>
              </a:rPr>
              <a:t>日期時間戳記 </a:t>
            </a:r>
            <a:r>
              <a:rPr lang="en-US" altLang="zh-TW" sz="1100" dirty="0">
                <a:solidFill>
                  <a:schemeClr val="tx1">
                    <a:lumMod val="90000"/>
                    <a:lumOff val="10000"/>
                  </a:schemeClr>
                </a:solidFill>
              </a:rPr>
              <a:t>(YYYY-MM-DD HH:MM:SS)</a:t>
            </a:r>
            <a:endParaRPr lang="zh-TW" altLang="en-US" sz="1100" dirty="0">
              <a:solidFill>
                <a:schemeClr val="tx1">
                  <a:lumMod val="90000"/>
                  <a:lumOff val="10000"/>
                </a:schemeClr>
              </a:solidFill>
            </a:endParaRPr>
          </a:p>
          <a:p>
            <a:endParaRPr lang="zh-TW" altLang="en-US" dirty="0">
              <a:solidFill>
                <a:srgbClr val="2D3538"/>
              </a:solidFill>
            </a:endParaRPr>
          </a:p>
        </p:txBody>
      </p:sp>
    </p:spTree>
    <p:extLst>
      <p:ext uri="{BB962C8B-B14F-4D97-AF65-F5344CB8AC3E}">
        <p14:creationId xmlns:p14="http://schemas.microsoft.com/office/powerpoint/2010/main" val="420193501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33"/>
        <p:cNvGrpSpPr/>
        <p:nvPr/>
      </p:nvGrpSpPr>
      <p:grpSpPr>
        <a:xfrm>
          <a:off x="0" y="0"/>
          <a:ext cx="0" cy="0"/>
          <a:chOff x="0" y="0"/>
          <a:chExt cx="0" cy="0"/>
        </a:xfrm>
      </p:grpSpPr>
      <p:grpSp>
        <p:nvGrpSpPr>
          <p:cNvPr id="7634" name="Google Shape;7634;p59"/>
          <p:cNvGrpSpPr/>
          <p:nvPr/>
        </p:nvGrpSpPr>
        <p:grpSpPr>
          <a:xfrm>
            <a:off x="821785" y="2307635"/>
            <a:ext cx="339235" cy="298186"/>
            <a:chOff x="898875" y="244725"/>
            <a:chExt cx="481800" cy="423500"/>
          </a:xfrm>
        </p:grpSpPr>
        <p:sp>
          <p:nvSpPr>
            <p:cNvPr id="7635" name="Google Shape;7635;p59"/>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6" name="Google Shape;7636;p59"/>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7" name="Google Shape;7637;p59"/>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8" name="Google Shape;7638;p59"/>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9" name="Google Shape;7639;p59"/>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0" name="Google Shape;7640;p59"/>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41" name="Google Shape;7641;p59"/>
          <p:cNvGrpSpPr/>
          <p:nvPr/>
        </p:nvGrpSpPr>
        <p:grpSpPr>
          <a:xfrm>
            <a:off x="1260167" y="2287103"/>
            <a:ext cx="298169" cy="339253"/>
            <a:chOff x="1529350" y="258825"/>
            <a:chExt cx="423475" cy="481825"/>
          </a:xfrm>
        </p:grpSpPr>
        <p:sp>
          <p:nvSpPr>
            <p:cNvPr id="7642" name="Google Shape;7642;p59"/>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3" name="Google Shape;7643;p59"/>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44" name="Google Shape;7644;p59"/>
          <p:cNvGrpSpPr/>
          <p:nvPr/>
        </p:nvGrpSpPr>
        <p:grpSpPr>
          <a:xfrm>
            <a:off x="2102437" y="2287102"/>
            <a:ext cx="298169" cy="339253"/>
            <a:chOff x="2707500" y="249400"/>
            <a:chExt cx="423475" cy="481825"/>
          </a:xfrm>
        </p:grpSpPr>
        <p:sp>
          <p:nvSpPr>
            <p:cNvPr id="7645" name="Google Shape;7645;p59"/>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6" name="Google Shape;7646;p59"/>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47" name="Google Shape;7647;p59"/>
          <p:cNvGrpSpPr/>
          <p:nvPr/>
        </p:nvGrpSpPr>
        <p:grpSpPr>
          <a:xfrm>
            <a:off x="2516052" y="2287428"/>
            <a:ext cx="305386" cy="338602"/>
            <a:chOff x="3300325" y="249875"/>
            <a:chExt cx="433725" cy="480900"/>
          </a:xfrm>
        </p:grpSpPr>
        <p:sp>
          <p:nvSpPr>
            <p:cNvPr id="7648" name="Google Shape;7648;p59"/>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9" name="Google Shape;7649;p59"/>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0" name="Google Shape;7650;p59"/>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1" name="Google Shape;7651;p59"/>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2" name="Google Shape;7652;p59"/>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3" name="Google Shape;7653;p59"/>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54" name="Google Shape;7654;p59"/>
          <p:cNvGrpSpPr/>
          <p:nvPr/>
        </p:nvGrpSpPr>
        <p:grpSpPr>
          <a:xfrm>
            <a:off x="1653142" y="2367273"/>
            <a:ext cx="340890" cy="178912"/>
            <a:chOff x="2084325" y="363300"/>
            <a:chExt cx="484150" cy="254100"/>
          </a:xfrm>
        </p:grpSpPr>
        <p:sp>
          <p:nvSpPr>
            <p:cNvPr id="7655" name="Google Shape;7655;p59"/>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6" name="Google Shape;7656;p59"/>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57" name="Google Shape;7657;p59"/>
          <p:cNvGrpSpPr/>
          <p:nvPr/>
        </p:nvGrpSpPr>
        <p:grpSpPr>
          <a:xfrm>
            <a:off x="2905137" y="2287349"/>
            <a:ext cx="352349" cy="338760"/>
            <a:chOff x="3854700" y="249750"/>
            <a:chExt cx="500425" cy="481125"/>
          </a:xfrm>
        </p:grpSpPr>
        <p:sp>
          <p:nvSpPr>
            <p:cNvPr id="7658" name="Google Shape;7658;p59"/>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9" name="Google Shape;7659;p59"/>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0" name="Google Shape;7660;p59"/>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1" name="Google Shape;7661;p59"/>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2" name="Google Shape;7662;p59"/>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3" name="Google Shape;7663;p59"/>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4" name="Google Shape;7664;p59"/>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5" name="Google Shape;7665;p59"/>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66" name="Google Shape;7666;p59"/>
          <p:cNvGrpSpPr/>
          <p:nvPr/>
        </p:nvGrpSpPr>
        <p:grpSpPr>
          <a:xfrm>
            <a:off x="3323126" y="2287349"/>
            <a:ext cx="352349" cy="338760"/>
            <a:chOff x="4447550" y="249750"/>
            <a:chExt cx="500425" cy="481125"/>
          </a:xfrm>
        </p:grpSpPr>
        <p:sp>
          <p:nvSpPr>
            <p:cNvPr id="7667" name="Google Shape;7667;p59"/>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8" name="Google Shape;7668;p59"/>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69" name="Google Shape;7669;p59"/>
          <p:cNvGrpSpPr/>
          <p:nvPr/>
        </p:nvGrpSpPr>
        <p:grpSpPr>
          <a:xfrm>
            <a:off x="3752328" y="2287102"/>
            <a:ext cx="339253" cy="339253"/>
            <a:chOff x="5049725" y="249400"/>
            <a:chExt cx="481825" cy="481825"/>
          </a:xfrm>
        </p:grpSpPr>
        <p:sp>
          <p:nvSpPr>
            <p:cNvPr id="7670" name="Google Shape;7670;p59"/>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1" name="Google Shape;7671;p59"/>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72" name="Google Shape;7672;p59"/>
          <p:cNvGrpSpPr/>
          <p:nvPr/>
        </p:nvGrpSpPr>
        <p:grpSpPr>
          <a:xfrm>
            <a:off x="4166269" y="2287102"/>
            <a:ext cx="339253" cy="339253"/>
            <a:chOff x="5660400" y="238125"/>
            <a:chExt cx="481825" cy="481825"/>
          </a:xfrm>
        </p:grpSpPr>
        <p:sp>
          <p:nvSpPr>
            <p:cNvPr id="7673" name="Google Shape;7673;p59"/>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4" name="Google Shape;7674;p59"/>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75" name="Google Shape;7675;p59"/>
          <p:cNvGrpSpPr/>
          <p:nvPr/>
        </p:nvGrpSpPr>
        <p:grpSpPr>
          <a:xfrm>
            <a:off x="4582955" y="2287102"/>
            <a:ext cx="339253" cy="339253"/>
            <a:chOff x="6235400" y="249400"/>
            <a:chExt cx="481825" cy="481825"/>
          </a:xfrm>
        </p:grpSpPr>
        <p:sp>
          <p:nvSpPr>
            <p:cNvPr id="7676" name="Google Shape;7676;p59"/>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7" name="Google Shape;7677;p59"/>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8" name="Google Shape;7678;p59"/>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9" name="Google Shape;7679;p59"/>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80" name="Google Shape;7680;p59"/>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81" name="Google Shape;7681;p59"/>
          <p:cNvGrpSpPr/>
          <p:nvPr/>
        </p:nvGrpSpPr>
        <p:grpSpPr>
          <a:xfrm>
            <a:off x="821301" y="2731810"/>
            <a:ext cx="340204" cy="298116"/>
            <a:chOff x="899850" y="871450"/>
            <a:chExt cx="483175" cy="423400"/>
          </a:xfrm>
        </p:grpSpPr>
        <p:sp>
          <p:nvSpPr>
            <p:cNvPr id="7682" name="Google Shape;7682;p59"/>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83" name="Google Shape;7683;p59"/>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84" name="Google Shape;7684;p59"/>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85" name="Google Shape;7685;p59"/>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686" name="Google Shape;7686;p59"/>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687" name="Google Shape;7687;p59"/>
          <p:cNvGrpSpPr/>
          <p:nvPr/>
        </p:nvGrpSpPr>
        <p:grpSpPr>
          <a:xfrm>
            <a:off x="1653301" y="2711232"/>
            <a:ext cx="340573" cy="339271"/>
            <a:chOff x="2085450" y="842250"/>
            <a:chExt cx="483700" cy="481850"/>
          </a:xfrm>
        </p:grpSpPr>
        <p:sp>
          <p:nvSpPr>
            <p:cNvPr id="7688" name="Google Shape;7688;p59"/>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89" name="Google Shape;7689;p59"/>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90" name="Google Shape;7690;p59"/>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91" name="Google Shape;7691;p59"/>
          <p:cNvGrpSpPr/>
          <p:nvPr/>
        </p:nvGrpSpPr>
        <p:grpSpPr>
          <a:xfrm>
            <a:off x="2081868" y="2711241"/>
            <a:ext cx="339306" cy="339253"/>
            <a:chOff x="2685825" y="840375"/>
            <a:chExt cx="481900" cy="481825"/>
          </a:xfrm>
        </p:grpSpPr>
        <p:sp>
          <p:nvSpPr>
            <p:cNvPr id="7692" name="Google Shape;7692;p5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93" name="Google Shape;7693;p5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94" name="Google Shape;7694;p59"/>
          <p:cNvGrpSpPr/>
          <p:nvPr/>
        </p:nvGrpSpPr>
        <p:grpSpPr>
          <a:xfrm>
            <a:off x="2493529" y="2710924"/>
            <a:ext cx="350431" cy="339887"/>
            <a:chOff x="3270675" y="841800"/>
            <a:chExt cx="497700" cy="482725"/>
          </a:xfrm>
        </p:grpSpPr>
        <p:sp>
          <p:nvSpPr>
            <p:cNvPr id="7695" name="Google Shape;7695;p5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96" name="Google Shape;7696;p5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97" name="Google Shape;7697;p5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698" name="Google Shape;7698;p59"/>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699" name="Google Shape;7699;p59"/>
          <p:cNvGrpSpPr/>
          <p:nvPr/>
        </p:nvGrpSpPr>
        <p:grpSpPr>
          <a:xfrm>
            <a:off x="3329675" y="2731783"/>
            <a:ext cx="339253" cy="298169"/>
            <a:chOff x="4467200" y="877100"/>
            <a:chExt cx="481825" cy="423475"/>
          </a:xfrm>
        </p:grpSpPr>
        <p:sp>
          <p:nvSpPr>
            <p:cNvPr id="7700" name="Google Shape;7700;p59"/>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1" name="Google Shape;7701;p59"/>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2" name="Google Shape;7702;p59"/>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3" name="Google Shape;7703;p59"/>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04" name="Google Shape;7704;p59"/>
          <p:cNvGrpSpPr/>
          <p:nvPr/>
        </p:nvGrpSpPr>
        <p:grpSpPr>
          <a:xfrm>
            <a:off x="3744565" y="2711232"/>
            <a:ext cx="354778" cy="339271"/>
            <a:chOff x="5045500" y="842250"/>
            <a:chExt cx="503875" cy="481850"/>
          </a:xfrm>
        </p:grpSpPr>
        <p:sp>
          <p:nvSpPr>
            <p:cNvPr id="7705" name="Google Shape;7705;p5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6" name="Google Shape;7706;p5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07" name="Google Shape;7707;p59"/>
          <p:cNvGrpSpPr/>
          <p:nvPr/>
        </p:nvGrpSpPr>
        <p:grpSpPr>
          <a:xfrm>
            <a:off x="4167413" y="2737451"/>
            <a:ext cx="336965" cy="286833"/>
            <a:chOff x="5645200" y="879425"/>
            <a:chExt cx="478575" cy="407375"/>
          </a:xfrm>
        </p:grpSpPr>
        <p:sp>
          <p:nvSpPr>
            <p:cNvPr id="7708" name="Google Shape;7708;p5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9" name="Google Shape;7709;p5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0" name="Google Shape;7710;p5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1" name="Google Shape;7711;p5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2" name="Google Shape;7712;p5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3" name="Google Shape;7713;p5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14" name="Google Shape;7714;p59"/>
          <p:cNvGrpSpPr/>
          <p:nvPr/>
        </p:nvGrpSpPr>
        <p:grpSpPr>
          <a:xfrm>
            <a:off x="4603488" y="2711241"/>
            <a:ext cx="298186" cy="339253"/>
            <a:chOff x="6264525" y="842250"/>
            <a:chExt cx="423500" cy="481825"/>
          </a:xfrm>
        </p:grpSpPr>
        <p:sp>
          <p:nvSpPr>
            <p:cNvPr id="7715" name="Google Shape;7715;p59"/>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6" name="Google Shape;7716;p59"/>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7" name="Google Shape;7717;p59"/>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8" name="Google Shape;7718;p59"/>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9" name="Google Shape;7719;p59"/>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20" name="Google Shape;7720;p59"/>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21" name="Google Shape;7721;p59"/>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22" name="Google Shape;7722;p59"/>
          <p:cNvGrpSpPr/>
          <p:nvPr/>
        </p:nvGrpSpPr>
        <p:grpSpPr>
          <a:xfrm>
            <a:off x="821776" y="3125895"/>
            <a:ext cx="339253" cy="339253"/>
            <a:chOff x="900750" y="1436075"/>
            <a:chExt cx="481825" cy="481825"/>
          </a:xfrm>
        </p:grpSpPr>
        <p:sp>
          <p:nvSpPr>
            <p:cNvPr id="7723" name="Google Shape;7723;p59"/>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24" name="Google Shape;7724;p59"/>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25" name="Google Shape;7725;p59"/>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26" name="Google Shape;7726;p59"/>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27" name="Google Shape;7727;p59"/>
          <p:cNvGrpSpPr/>
          <p:nvPr/>
        </p:nvGrpSpPr>
        <p:grpSpPr>
          <a:xfrm>
            <a:off x="1239624" y="3186183"/>
            <a:ext cx="339253" cy="218676"/>
            <a:chOff x="1492675" y="1520750"/>
            <a:chExt cx="481825" cy="310575"/>
          </a:xfrm>
        </p:grpSpPr>
        <p:sp>
          <p:nvSpPr>
            <p:cNvPr id="7728" name="Google Shape;7728;p59"/>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29" name="Google Shape;7729;p59"/>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30" name="Google Shape;7730;p59"/>
          <p:cNvGrpSpPr/>
          <p:nvPr/>
        </p:nvGrpSpPr>
        <p:grpSpPr>
          <a:xfrm>
            <a:off x="1647421" y="3125877"/>
            <a:ext cx="352332" cy="339288"/>
            <a:chOff x="2071000" y="1435025"/>
            <a:chExt cx="500400" cy="481875"/>
          </a:xfrm>
        </p:grpSpPr>
        <p:sp>
          <p:nvSpPr>
            <p:cNvPr id="7731" name="Google Shape;7731;p59"/>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32" name="Google Shape;7732;p59"/>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33" name="Google Shape;7733;p59"/>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34" name="Google Shape;7734;p59"/>
          <p:cNvGrpSpPr/>
          <p:nvPr/>
        </p:nvGrpSpPr>
        <p:grpSpPr>
          <a:xfrm>
            <a:off x="2073509" y="3167747"/>
            <a:ext cx="351874" cy="297623"/>
            <a:chOff x="2678350" y="1464650"/>
            <a:chExt cx="499750" cy="422700"/>
          </a:xfrm>
        </p:grpSpPr>
        <p:sp>
          <p:nvSpPr>
            <p:cNvPr id="7735" name="Google Shape;7735;p59"/>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36" name="Google Shape;7736;p59"/>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37" name="Google Shape;7737;p59"/>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38" name="Google Shape;7738;p59"/>
          <p:cNvGrpSpPr/>
          <p:nvPr/>
        </p:nvGrpSpPr>
        <p:grpSpPr>
          <a:xfrm>
            <a:off x="2499118" y="3125895"/>
            <a:ext cx="339253" cy="339253"/>
            <a:chOff x="3271200" y="1435075"/>
            <a:chExt cx="481825" cy="481825"/>
          </a:xfrm>
        </p:grpSpPr>
        <p:sp>
          <p:nvSpPr>
            <p:cNvPr id="7739" name="Google Shape;7739;p5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0" name="Google Shape;7740;p5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41" name="Google Shape;7741;p59"/>
          <p:cNvGrpSpPr/>
          <p:nvPr/>
        </p:nvGrpSpPr>
        <p:grpSpPr>
          <a:xfrm>
            <a:off x="2909591" y="3125877"/>
            <a:ext cx="343442" cy="339288"/>
            <a:chOff x="3858100" y="1435075"/>
            <a:chExt cx="487775" cy="481875"/>
          </a:xfrm>
        </p:grpSpPr>
        <p:sp>
          <p:nvSpPr>
            <p:cNvPr id="7742" name="Google Shape;7742;p59"/>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3" name="Google Shape;7743;p59"/>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4" name="Google Shape;7744;p59"/>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5" name="Google Shape;7745;p59"/>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6" name="Google Shape;7746;p59"/>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47" name="Google Shape;7747;p59"/>
          <p:cNvGrpSpPr/>
          <p:nvPr/>
        </p:nvGrpSpPr>
        <p:grpSpPr>
          <a:xfrm>
            <a:off x="3329674" y="3125895"/>
            <a:ext cx="339253" cy="339253"/>
            <a:chOff x="4456875" y="1435075"/>
            <a:chExt cx="481825" cy="481825"/>
          </a:xfrm>
        </p:grpSpPr>
        <p:sp>
          <p:nvSpPr>
            <p:cNvPr id="7748" name="Google Shape;7748;p59"/>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9" name="Google Shape;7749;p59"/>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0" name="Google Shape;7750;p59"/>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1" name="Google Shape;7751;p59"/>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2" name="Google Shape;7752;p59"/>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3" name="Google Shape;7753;p59"/>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4" name="Google Shape;7754;p59"/>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5" name="Google Shape;7755;p59"/>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6" name="Google Shape;7756;p59"/>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7" name="Google Shape;7757;p59"/>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8" name="Google Shape;7758;p59"/>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9" name="Google Shape;7759;p59"/>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0" name="Google Shape;7760;p59"/>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1" name="Google Shape;7761;p59"/>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2" name="Google Shape;7762;p59"/>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3" name="Google Shape;7763;p59"/>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4" name="Google Shape;7764;p59"/>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5" name="Google Shape;7765;p59"/>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6" name="Google Shape;7766;p59"/>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67" name="Google Shape;7767;p59"/>
          <p:cNvGrpSpPr/>
          <p:nvPr/>
        </p:nvGrpSpPr>
        <p:grpSpPr>
          <a:xfrm>
            <a:off x="3750665" y="3125886"/>
            <a:ext cx="342580" cy="339271"/>
            <a:chOff x="5049725" y="1435050"/>
            <a:chExt cx="486550" cy="481850"/>
          </a:xfrm>
        </p:grpSpPr>
        <p:sp>
          <p:nvSpPr>
            <p:cNvPr id="7768" name="Google Shape;7768;p5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9" name="Google Shape;7769;p5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0" name="Google Shape;7770;p5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1" name="Google Shape;7771;p5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72" name="Google Shape;7772;p59"/>
          <p:cNvGrpSpPr/>
          <p:nvPr/>
        </p:nvGrpSpPr>
        <p:grpSpPr>
          <a:xfrm>
            <a:off x="4166216" y="3125895"/>
            <a:ext cx="339359" cy="339253"/>
            <a:chOff x="5642475" y="1435075"/>
            <a:chExt cx="481975" cy="481825"/>
          </a:xfrm>
        </p:grpSpPr>
        <p:sp>
          <p:nvSpPr>
            <p:cNvPr id="7773" name="Google Shape;7773;p59"/>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4" name="Google Shape;7774;p59"/>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5" name="Google Shape;7775;p59"/>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76" name="Google Shape;7776;p59"/>
          <p:cNvGrpSpPr/>
          <p:nvPr/>
        </p:nvGrpSpPr>
        <p:grpSpPr>
          <a:xfrm>
            <a:off x="4580702" y="3125886"/>
            <a:ext cx="343759" cy="339271"/>
            <a:chOff x="6232000" y="1435050"/>
            <a:chExt cx="488225" cy="481850"/>
          </a:xfrm>
        </p:grpSpPr>
        <p:sp>
          <p:nvSpPr>
            <p:cNvPr id="7777" name="Google Shape;7777;p59"/>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8" name="Google Shape;7778;p59"/>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9" name="Google Shape;7779;p59"/>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0" name="Google Shape;7780;p59"/>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1" name="Google Shape;7781;p59"/>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82" name="Google Shape;7782;p59"/>
          <p:cNvGrpSpPr/>
          <p:nvPr/>
        </p:nvGrpSpPr>
        <p:grpSpPr>
          <a:xfrm>
            <a:off x="841438" y="3539545"/>
            <a:ext cx="299929" cy="337792"/>
            <a:chOff x="924450" y="2028975"/>
            <a:chExt cx="425975" cy="479750"/>
          </a:xfrm>
        </p:grpSpPr>
        <p:sp>
          <p:nvSpPr>
            <p:cNvPr id="7783" name="Google Shape;7783;p59"/>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4" name="Google Shape;7784;p59"/>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5" name="Google Shape;7785;p59"/>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86" name="Google Shape;7786;p59"/>
          <p:cNvGrpSpPr/>
          <p:nvPr/>
        </p:nvGrpSpPr>
        <p:grpSpPr>
          <a:xfrm>
            <a:off x="1653934" y="3559347"/>
            <a:ext cx="339306" cy="298186"/>
            <a:chOff x="2085450" y="2057100"/>
            <a:chExt cx="481900" cy="423500"/>
          </a:xfrm>
        </p:grpSpPr>
        <p:sp>
          <p:nvSpPr>
            <p:cNvPr id="7787" name="Google Shape;7787;p59"/>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8" name="Google Shape;7788;p59"/>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9" name="Google Shape;7789;p59"/>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90" name="Google Shape;7790;p59"/>
          <p:cNvGrpSpPr/>
          <p:nvPr/>
        </p:nvGrpSpPr>
        <p:grpSpPr>
          <a:xfrm>
            <a:off x="2081868" y="3582592"/>
            <a:ext cx="339306" cy="251698"/>
            <a:chOff x="2678275" y="2090100"/>
            <a:chExt cx="481900" cy="357475"/>
          </a:xfrm>
        </p:grpSpPr>
        <p:sp>
          <p:nvSpPr>
            <p:cNvPr id="7791" name="Google Shape;7791;p59"/>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92" name="Google Shape;7792;p59"/>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93" name="Google Shape;7793;p59"/>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94" name="Google Shape;7794;p59"/>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95" name="Google Shape;7795;p59"/>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96" name="Google Shape;7796;p59"/>
          <p:cNvGrpSpPr/>
          <p:nvPr/>
        </p:nvGrpSpPr>
        <p:grpSpPr>
          <a:xfrm>
            <a:off x="2559072" y="3594790"/>
            <a:ext cx="219345" cy="227301"/>
            <a:chOff x="3357325" y="2093500"/>
            <a:chExt cx="311525" cy="322825"/>
          </a:xfrm>
        </p:grpSpPr>
        <p:sp>
          <p:nvSpPr>
            <p:cNvPr id="7797" name="Google Shape;7797;p59"/>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98" name="Google Shape;7798;p59"/>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99" name="Google Shape;7799;p59"/>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800" name="Google Shape;7800;p59"/>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801" name="Google Shape;7801;p59"/>
          <p:cNvGrpSpPr/>
          <p:nvPr/>
        </p:nvGrpSpPr>
        <p:grpSpPr>
          <a:xfrm>
            <a:off x="3353262" y="3538814"/>
            <a:ext cx="292078" cy="339253"/>
            <a:chOff x="4492800" y="2027925"/>
            <a:chExt cx="414825" cy="481825"/>
          </a:xfrm>
        </p:grpSpPr>
        <p:sp>
          <p:nvSpPr>
            <p:cNvPr id="7802" name="Google Shape;7802;p59"/>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03" name="Google Shape;7803;p59"/>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04" name="Google Shape;7804;p59"/>
          <p:cNvGrpSpPr/>
          <p:nvPr/>
        </p:nvGrpSpPr>
        <p:grpSpPr>
          <a:xfrm>
            <a:off x="3752354" y="3538805"/>
            <a:ext cx="339200" cy="339271"/>
            <a:chOff x="5049725" y="2027900"/>
            <a:chExt cx="481750" cy="481850"/>
          </a:xfrm>
        </p:grpSpPr>
        <p:sp>
          <p:nvSpPr>
            <p:cNvPr id="7805" name="Google Shape;7805;p59"/>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06" name="Google Shape;7806;p59"/>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07" name="Google Shape;7807;p59"/>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08" name="Google Shape;7808;p59"/>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09" name="Google Shape;7809;p59"/>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0" name="Google Shape;7810;p59"/>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1" name="Google Shape;7811;p59"/>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2" name="Google Shape;7812;p59"/>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13" name="Google Shape;7813;p59"/>
          <p:cNvGrpSpPr/>
          <p:nvPr/>
        </p:nvGrpSpPr>
        <p:grpSpPr>
          <a:xfrm>
            <a:off x="4225950" y="3538893"/>
            <a:ext cx="219890" cy="339095"/>
            <a:chOff x="5726350" y="2028150"/>
            <a:chExt cx="312300" cy="481600"/>
          </a:xfrm>
        </p:grpSpPr>
        <p:sp>
          <p:nvSpPr>
            <p:cNvPr id="7814" name="Google Shape;7814;p59"/>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5" name="Google Shape;7815;p59"/>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6" name="Google Shape;7816;p59"/>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17" name="Google Shape;7817;p59"/>
          <p:cNvGrpSpPr/>
          <p:nvPr/>
        </p:nvGrpSpPr>
        <p:grpSpPr>
          <a:xfrm>
            <a:off x="4586141" y="3542000"/>
            <a:ext cx="332881" cy="332881"/>
            <a:chOff x="6239925" y="2032450"/>
            <a:chExt cx="472775" cy="472775"/>
          </a:xfrm>
        </p:grpSpPr>
        <p:sp>
          <p:nvSpPr>
            <p:cNvPr id="7818" name="Google Shape;7818;p5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9" name="Google Shape;7819;p5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20" name="Google Shape;7820;p59"/>
          <p:cNvGrpSpPr/>
          <p:nvPr/>
        </p:nvGrpSpPr>
        <p:grpSpPr>
          <a:xfrm>
            <a:off x="5035233" y="2364092"/>
            <a:ext cx="334641" cy="185425"/>
            <a:chOff x="903075" y="2730000"/>
            <a:chExt cx="475275" cy="263350"/>
          </a:xfrm>
        </p:grpSpPr>
        <p:sp>
          <p:nvSpPr>
            <p:cNvPr id="7821" name="Google Shape;7821;p59"/>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2" name="Google Shape;7822;p59"/>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3" name="Google Shape;7823;p59"/>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24" name="Google Shape;7824;p59"/>
          <p:cNvGrpSpPr/>
          <p:nvPr/>
        </p:nvGrpSpPr>
        <p:grpSpPr>
          <a:xfrm>
            <a:off x="1239624" y="3538814"/>
            <a:ext cx="339253" cy="339253"/>
            <a:chOff x="1492675" y="2027925"/>
            <a:chExt cx="481825" cy="481825"/>
          </a:xfrm>
        </p:grpSpPr>
        <p:sp>
          <p:nvSpPr>
            <p:cNvPr id="7825" name="Google Shape;7825;p59"/>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6" name="Google Shape;7826;p59"/>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7" name="Google Shape;7827;p59"/>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8" name="Google Shape;7828;p59"/>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9" name="Google Shape;7829;p59"/>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30" name="Google Shape;7830;p59"/>
          <p:cNvGrpSpPr/>
          <p:nvPr/>
        </p:nvGrpSpPr>
        <p:grpSpPr>
          <a:xfrm>
            <a:off x="5466000" y="2287178"/>
            <a:ext cx="339253" cy="339253"/>
            <a:chOff x="1492675" y="2620775"/>
            <a:chExt cx="481825" cy="481825"/>
          </a:xfrm>
        </p:grpSpPr>
        <p:sp>
          <p:nvSpPr>
            <p:cNvPr id="7831" name="Google Shape;7831;p59"/>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32" name="Google Shape;7832;p59"/>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833" name="Google Shape;7833;p59"/>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834" name="Google Shape;7834;p59"/>
          <p:cNvGrpSpPr/>
          <p:nvPr/>
        </p:nvGrpSpPr>
        <p:grpSpPr>
          <a:xfrm>
            <a:off x="6289754" y="2303161"/>
            <a:ext cx="333585" cy="307287"/>
            <a:chOff x="2682350" y="2643425"/>
            <a:chExt cx="473775" cy="436425"/>
          </a:xfrm>
        </p:grpSpPr>
        <p:sp>
          <p:nvSpPr>
            <p:cNvPr id="7835" name="Google Shape;7835;p59"/>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36" name="Google Shape;7836;p59"/>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37" name="Google Shape;7837;p59"/>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38" name="Google Shape;7838;p59"/>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39" name="Google Shape;7839;p59"/>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40" name="Google Shape;7840;p59"/>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41" name="Google Shape;7841;p59"/>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42" name="Google Shape;7842;p59"/>
          <p:cNvGrpSpPr/>
          <p:nvPr/>
        </p:nvGrpSpPr>
        <p:grpSpPr>
          <a:xfrm>
            <a:off x="6755243" y="2287178"/>
            <a:ext cx="238531" cy="339253"/>
            <a:chOff x="3342725" y="2620775"/>
            <a:chExt cx="338775" cy="481825"/>
          </a:xfrm>
        </p:grpSpPr>
        <p:sp>
          <p:nvSpPr>
            <p:cNvPr id="7843" name="Google Shape;7843;p59"/>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44" name="Google Shape;7844;p59"/>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45" name="Google Shape;7845;p59"/>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46" name="Google Shape;7846;p59"/>
          <p:cNvGrpSpPr/>
          <p:nvPr/>
        </p:nvGrpSpPr>
        <p:grpSpPr>
          <a:xfrm>
            <a:off x="7148994" y="2287178"/>
            <a:ext cx="278296" cy="339253"/>
            <a:chOff x="3907325" y="2620775"/>
            <a:chExt cx="395250" cy="481825"/>
          </a:xfrm>
        </p:grpSpPr>
        <p:sp>
          <p:nvSpPr>
            <p:cNvPr id="7847" name="Google Shape;7847;p59"/>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48" name="Google Shape;7848;p59"/>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49" name="Google Shape;7849;p59"/>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50" name="Google Shape;7850;p59"/>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51" name="Google Shape;7851;p59"/>
          <p:cNvGrpSpPr/>
          <p:nvPr/>
        </p:nvGrpSpPr>
        <p:grpSpPr>
          <a:xfrm>
            <a:off x="7542181" y="2297783"/>
            <a:ext cx="339253" cy="318042"/>
            <a:chOff x="4456875" y="2635825"/>
            <a:chExt cx="481825" cy="451700"/>
          </a:xfrm>
        </p:grpSpPr>
        <p:sp>
          <p:nvSpPr>
            <p:cNvPr id="7852" name="Google Shape;7852;p59"/>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53" name="Google Shape;7853;p59"/>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54" name="Google Shape;7854;p59"/>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55" name="Google Shape;7855;p59"/>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56" name="Google Shape;7856;p59"/>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57" name="Google Shape;7857;p59"/>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58" name="Google Shape;7858;p59"/>
          <p:cNvGrpSpPr/>
          <p:nvPr/>
        </p:nvGrpSpPr>
        <p:grpSpPr>
          <a:xfrm>
            <a:off x="7967105" y="2297783"/>
            <a:ext cx="339253" cy="318042"/>
            <a:chOff x="5049725" y="2635825"/>
            <a:chExt cx="481825" cy="451700"/>
          </a:xfrm>
        </p:grpSpPr>
        <p:sp>
          <p:nvSpPr>
            <p:cNvPr id="7859" name="Google Shape;7859;p59"/>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0" name="Google Shape;7860;p59"/>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1" name="Google Shape;7861;p59"/>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62" name="Google Shape;7862;p59"/>
          <p:cNvGrpSpPr/>
          <p:nvPr/>
        </p:nvGrpSpPr>
        <p:grpSpPr>
          <a:xfrm>
            <a:off x="2211475" y="3952243"/>
            <a:ext cx="338566" cy="338373"/>
            <a:chOff x="5643000" y="2621375"/>
            <a:chExt cx="480850" cy="480575"/>
          </a:xfrm>
        </p:grpSpPr>
        <p:sp>
          <p:nvSpPr>
            <p:cNvPr id="7863" name="Google Shape;7863;p59"/>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4" name="Google Shape;7864;p59"/>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5" name="Google Shape;7865;p59"/>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6" name="Google Shape;7866;p59"/>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7" name="Google Shape;7867;p59"/>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8" name="Google Shape;7868;p59"/>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9" name="Google Shape;7869;p59"/>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70" name="Google Shape;7870;p59"/>
          <p:cNvGrpSpPr/>
          <p:nvPr/>
        </p:nvGrpSpPr>
        <p:grpSpPr>
          <a:xfrm>
            <a:off x="4032695" y="3951803"/>
            <a:ext cx="339359" cy="339253"/>
            <a:chOff x="6235250" y="2620775"/>
            <a:chExt cx="481975" cy="481825"/>
          </a:xfrm>
        </p:grpSpPr>
        <p:sp>
          <p:nvSpPr>
            <p:cNvPr id="7871" name="Google Shape;7871;p59"/>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2" name="Google Shape;7872;p59"/>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3" name="Google Shape;7873;p59"/>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4" name="Google Shape;7874;p59"/>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5" name="Google Shape;7875;p59"/>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876" name="Google Shape;7876;p59"/>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877" name="Google Shape;7877;p59"/>
          <p:cNvGrpSpPr/>
          <p:nvPr/>
        </p:nvGrpSpPr>
        <p:grpSpPr>
          <a:xfrm>
            <a:off x="5465078" y="2711317"/>
            <a:ext cx="341101" cy="339253"/>
            <a:chOff x="1535000" y="3223325"/>
            <a:chExt cx="484450" cy="481825"/>
          </a:xfrm>
        </p:grpSpPr>
        <p:sp>
          <p:nvSpPr>
            <p:cNvPr id="7878" name="Google Shape;7878;p59"/>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9" name="Google Shape;7879;p59"/>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80" name="Google Shape;7880;p59"/>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81" name="Google Shape;7881;p59"/>
          <p:cNvGrpSpPr/>
          <p:nvPr/>
        </p:nvGrpSpPr>
        <p:grpSpPr>
          <a:xfrm>
            <a:off x="5872645" y="2746618"/>
            <a:ext cx="339253" cy="268649"/>
            <a:chOff x="2085525" y="3263750"/>
            <a:chExt cx="481825" cy="381550"/>
          </a:xfrm>
        </p:grpSpPr>
        <p:sp>
          <p:nvSpPr>
            <p:cNvPr id="7882" name="Google Shape;7882;p59"/>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83" name="Google Shape;7883;p59"/>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884" name="Google Shape;7884;p59"/>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885" name="Google Shape;7885;p59"/>
          <p:cNvGrpSpPr/>
          <p:nvPr/>
        </p:nvGrpSpPr>
        <p:grpSpPr>
          <a:xfrm>
            <a:off x="6704407" y="2711308"/>
            <a:ext cx="340204" cy="339271"/>
            <a:chOff x="3270450" y="3213625"/>
            <a:chExt cx="483175" cy="481850"/>
          </a:xfrm>
        </p:grpSpPr>
        <p:sp>
          <p:nvSpPr>
            <p:cNvPr id="7886" name="Google Shape;7886;p59"/>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87" name="Google Shape;7887;p59"/>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88" name="Google Shape;7888;p59"/>
          <p:cNvGrpSpPr/>
          <p:nvPr/>
        </p:nvGrpSpPr>
        <p:grpSpPr>
          <a:xfrm>
            <a:off x="7203676" y="2711317"/>
            <a:ext cx="168931" cy="339253"/>
            <a:chOff x="3984950" y="3213600"/>
            <a:chExt cx="239925" cy="481825"/>
          </a:xfrm>
        </p:grpSpPr>
        <p:sp>
          <p:nvSpPr>
            <p:cNvPr id="7889" name="Google Shape;7889;p59"/>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90" name="Google Shape;7890;p59"/>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891" name="Google Shape;7891;p59"/>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92" name="Google Shape;7892;p59"/>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893" name="Google Shape;7893;p59"/>
          <p:cNvGrpSpPr/>
          <p:nvPr/>
        </p:nvGrpSpPr>
        <p:grpSpPr>
          <a:xfrm>
            <a:off x="1736111" y="3981487"/>
            <a:ext cx="355218" cy="279880"/>
            <a:chOff x="5629975" y="3255775"/>
            <a:chExt cx="504500" cy="397500"/>
          </a:xfrm>
        </p:grpSpPr>
        <p:sp>
          <p:nvSpPr>
            <p:cNvPr id="7894" name="Google Shape;7894;p59"/>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95" name="Google Shape;7895;p59"/>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96" name="Google Shape;7896;p59"/>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97" name="Google Shape;7897;p59"/>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98" name="Google Shape;7898;p59"/>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99" name="Google Shape;7899;p59"/>
          <p:cNvGrpSpPr/>
          <p:nvPr/>
        </p:nvGrpSpPr>
        <p:grpSpPr>
          <a:xfrm>
            <a:off x="3572294" y="3981593"/>
            <a:ext cx="340256" cy="279669"/>
            <a:chOff x="6234950" y="3255925"/>
            <a:chExt cx="483250" cy="397200"/>
          </a:xfrm>
        </p:grpSpPr>
        <p:sp>
          <p:nvSpPr>
            <p:cNvPr id="7900" name="Google Shape;7900;p59"/>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01" name="Google Shape;7901;p59"/>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02" name="Google Shape;7902;p59"/>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03" name="Google Shape;7903;p59"/>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04" name="Google Shape;7904;p59"/>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05" name="Google Shape;7905;p59"/>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06" name="Google Shape;7906;p59"/>
          <p:cNvGrpSpPr/>
          <p:nvPr/>
        </p:nvGrpSpPr>
        <p:grpSpPr>
          <a:xfrm>
            <a:off x="5043532" y="3125970"/>
            <a:ext cx="318042" cy="339253"/>
            <a:chOff x="914900" y="3806450"/>
            <a:chExt cx="451700" cy="481825"/>
          </a:xfrm>
        </p:grpSpPr>
        <p:sp>
          <p:nvSpPr>
            <p:cNvPr id="7907" name="Google Shape;7907;p59"/>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08" name="Google Shape;7908;p59"/>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09" name="Google Shape;7909;p59"/>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10" name="Google Shape;7910;p59"/>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11" name="Google Shape;7911;p59"/>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12" name="Google Shape;7912;p59"/>
          <p:cNvGrpSpPr/>
          <p:nvPr/>
        </p:nvGrpSpPr>
        <p:grpSpPr>
          <a:xfrm>
            <a:off x="5462454" y="3125785"/>
            <a:ext cx="346347" cy="339623"/>
            <a:chOff x="1490050" y="3805975"/>
            <a:chExt cx="491900" cy="482350"/>
          </a:xfrm>
        </p:grpSpPr>
        <p:sp>
          <p:nvSpPr>
            <p:cNvPr id="7913" name="Google Shape;7913;p59"/>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14" name="Google Shape;7914;p59"/>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15" name="Google Shape;7915;p59"/>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16" name="Google Shape;7916;p59"/>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17" name="Google Shape;7917;p59"/>
          <p:cNvGrpSpPr/>
          <p:nvPr/>
        </p:nvGrpSpPr>
        <p:grpSpPr>
          <a:xfrm>
            <a:off x="5886322" y="3125970"/>
            <a:ext cx="311899" cy="339253"/>
            <a:chOff x="2104275" y="3806450"/>
            <a:chExt cx="442975" cy="481825"/>
          </a:xfrm>
        </p:grpSpPr>
        <p:sp>
          <p:nvSpPr>
            <p:cNvPr id="7918" name="Google Shape;7918;p59"/>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19" name="Google Shape;7919;p59"/>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20" name="Google Shape;7920;p59"/>
          <p:cNvGrpSpPr/>
          <p:nvPr/>
        </p:nvGrpSpPr>
        <p:grpSpPr>
          <a:xfrm>
            <a:off x="6309839" y="3125970"/>
            <a:ext cx="293416" cy="339253"/>
            <a:chOff x="2710875" y="3806450"/>
            <a:chExt cx="416725" cy="481825"/>
          </a:xfrm>
        </p:grpSpPr>
        <p:sp>
          <p:nvSpPr>
            <p:cNvPr id="7921" name="Google Shape;7921;p59"/>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22" name="Google Shape;7922;p59"/>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23" name="Google Shape;7923;p59"/>
          <p:cNvGrpSpPr/>
          <p:nvPr/>
        </p:nvGrpSpPr>
        <p:grpSpPr>
          <a:xfrm>
            <a:off x="6704883" y="3166412"/>
            <a:ext cx="339253" cy="258369"/>
            <a:chOff x="3271200" y="3863875"/>
            <a:chExt cx="481825" cy="366950"/>
          </a:xfrm>
        </p:grpSpPr>
        <p:sp>
          <p:nvSpPr>
            <p:cNvPr id="7924" name="Google Shape;7924;p59"/>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25" name="Google Shape;7925;p59"/>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26" name="Google Shape;7926;p59"/>
          <p:cNvGrpSpPr/>
          <p:nvPr/>
        </p:nvGrpSpPr>
        <p:grpSpPr>
          <a:xfrm>
            <a:off x="7140377" y="3126199"/>
            <a:ext cx="295528" cy="338795"/>
            <a:chOff x="3895050" y="3806775"/>
            <a:chExt cx="419725" cy="481175"/>
          </a:xfrm>
        </p:grpSpPr>
        <p:sp>
          <p:nvSpPr>
            <p:cNvPr id="7927" name="Google Shape;7927;p59"/>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28" name="Google Shape;7928;p59"/>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29" name="Google Shape;7929;p59"/>
          <p:cNvGrpSpPr/>
          <p:nvPr/>
        </p:nvGrpSpPr>
        <p:grpSpPr>
          <a:xfrm>
            <a:off x="7543659" y="3125979"/>
            <a:ext cx="336296" cy="339235"/>
            <a:chOff x="4464775" y="3806475"/>
            <a:chExt cx="477625" cy="481800"/>
          </a:xfrm>
        </p:grpSpPr>
        <p:sp>
          <p:nvSpPr>
            <p:cNvPr id="7930" name="Google Shape;7930;p59"/>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31" name="Google Shape;7931;p59"/>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32" name="Google Shape;7932;p59"/>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33" name="Google Shape;7933;p59"/>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34" name="Google Shape;7934;p59"/>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35" name="Google Shape;7935;p59"/>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36" name="Google Shape;7936;p59"/>
          <p:cNvGrpSpPr/>
          <p:nvPr/>
        </p:nvGrpSpPr>
        <p:grpSpPr>
          <a:xfrm>
            <a:off x="7967105" y="3125970"/>
            <a:ext cx="339253" cy="339253"/>
            <a:chOff x="5049725" y="3806450"/>
            <a:chExt cx="481825" cy="481825"/>
          </a:xfrm>
        </p:grpSpPr>
        <p:sp>
          <p:nvSpPr>
            <p:cNvPr id="7937" name="Google Shape;7937;p59"/>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38" name="Google Shape;7938;p59"/>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39" name="Google Shape;7939;p59"/>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40" name="Google Shape;7940;p59"/>
          <p:cNvGrpSpPr/>
          <p:nvPr/>
        </p:nvGrpSpPr>
        <p:grpSpPr>
          <a:xfrm>
            <a:off x="1276714" y="3951798"/>
            <a:ext cx="339253" cy="339253"/>
            <a:chOff x="5651375" y="3806450"/>
            <a:chExt cx="481825" cy="481825"/>
          </a:xfrm>
        </p:grpSpPr>
        <p:sp>
          <p:nvSpPr>
            <p:cNvPr id="7941" name="Google Shape;7941;p59"/>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42" name="Google Shape;7942;p59"/>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43" name="Google Shape;7943;p59"/>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44" name="Google Shape;7944;p59"/>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45" name="Google Shape;7945;p59"/>
          <p:cNvGrpSpPr/>
          <p:nvPr/>
        </p:nvGrpSpPr>
        <p:grpSpPr>
          <a:xfrm>
            <a:off x="3153646" y="3953787"/>
            <a:ext cx="298503" cy="335275"/>
            <a:chOff x="6264300" y="3809300"/>
            <a:chExt cx="423950" cy="476175"/>
          </a:xfrm>
        </p:grpSpPr>
        <p:sp>
          <p:nvSpPr>
            <p:cNvPr id="7946" name="Google Shape;7946;p59"/>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47" name="Google Shape;7947;p59"/>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48" name="Google Shape;7948;p59"/>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49" name="Google Shape;7949;p59"/>
          <p:cNvGrpSpPr/>
          <p:nvPr/>
        </p:nvGrpSpPr>
        <p:grpSpPr>
          <a:xfrm>
            <a:off x="5032267" y="3538881"/>
            <a:ext cx="340573" cy="339271"/>
            <a:chOff x="898875" y="4399275"/>
            <a:chExt cx="483700" cy="481850"/>
          </a:xfrm>
        </p:grpSpPr>
        <p:sp>
          <p:nvSpPr>
            <p:cNvPr id="7950" name="Google Shape;7950;p59"/>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51" name="Google Shape;7951;p59"/>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52" name="Google Shape;7952;p59"/>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53" name="Google Shape;7953;p59"/>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54" name="Google Shape;7954;p59"/>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55" name="Google Shape;7955;p59"/>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56" name="Google Shape;7956;p59"/>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57" name="Google Shape;7957;p59"/>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58" name="Google Shape;7958;p59"/>
          <p:cNvGrpSpPr/>
          <p:nvPr/>
        </p:nvGrpSpPr>
        <p:grpSpPr>
          <a:xfrm>
            <a:off x="5466000" y="3554133"/>
            <a:ext cx="339253" cy="308765"/>
            <a:chOff x="1492675" y="4420975"/>
            <a:chExt cx="481825" cy="438525"/>
          </a:xfrm>
        </p:grpSpPr>
        <p:sp>
          <p:nvSpPr>
            <p:cNvPr id="7959" name="Google Shape;7959;p59"/>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60" name="Google Shape;7960;p59"/>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61" name="Google Shape;7961;p59"/>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62" name="Google Shape;7962;p59"/>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63" name="Google Shape;7963;p59"/>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64" name="Google Shape;7964;p59"/>
          <p:cNvGrpSpPr/>
          <p:nvPr/>
        </p:nvGrpSpPr>
        <p:grpSpPr>
          <a:xfrm>
            <a:off x="5870982" y="3539558"/>
            <a:ext cx="342580" cy="337915"/>
            <a:chOff x="2084100" y="4400250"/>
            <a:chExt cx="486550" cy="479925"/>
          </a:xfrm>
        </p:grpSpPr>
        <p:sp>
          <p:nvSpPr>
            <p:cNvPr id="7965" name="Google Shape;7965;p59"/>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66" name="Google Shape;7966;p59"/>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67" name="Google Shape;7967;p59"/>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68" name="Google Shape;7968;p59"/>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69" name="Google Shape;7969;p59"/>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70" name="Google Shape;7970;p59"/>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71" name="Google Shape;7971;p59"/>
          <p:cNvGrpSpPr/>
          <p:nvPr/>
        </p:nvGrpSpPr>
        <p:grpSpPr>
          <a:xfrm>
            <a:off x="6307462" y="3538907"/>
            <a:ext cx="298169" cy="339218"/>
            <a:chOff x="2707950" y="4399325"/>
            <a:chExt cx="423475" cy="481775"/>
          </a:xfrm>
        </p:grpSpPr>
        <p:sp>
          <p:nvSpPr>
            <p:cNvPr id="7972" name="Google Shape;7972;p59"/>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73" name="Google Shape;7973;p59"/>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74" name="Google Shape;7974;p59"/>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75" name="Google Shape;7975;p59"/>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76" name="Google Shape;7976;p59"/>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77" name="Google Shape;7977;p59"/>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78" name="Google Shape;7978;p59"/>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79" name="Google Shape;7979;p59"/>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80" name="Google Shape;7980;p59"/>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81" name="Google Shape;7981;p59"/>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82" name="Google Shape;7982;p59"/>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83" name="Google Shape;7983;p59"/>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84" name="Google Shape;7984;p59"/>
          <p:cNvGrpSpPr/>
          <p:nvPr/>
        </p:nvGrpSpPr>
        <p:grpSpPr>
          <a:xfrm>
            <a:off x="6736981" y="3538881"/>
            <a:ext cx="275057" cy="339271"/>
            <a:chOff x="3330525" y="4399275"/>
            <a:chExt cx="390650" cy="481850"/>
          </a:xfrm>
        </p:grpSpPr>
        <p:sp>
          <p:nvSpPr>
            <p:cNvPr id="7985" name="Google Shape;7985;p59"/>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86" name="Google Shape;7986;p59"/>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87" name="Google Shape;7987;p59"/>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88" name="Google Shape;7988;p59"/>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89" name="Google Shape;7989;p59"/>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90" name="Google Shape;7990;p59"/>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91" name="Google Shape;7991;p59"/>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92" name="Google Shape;7992;p59"/>
          <p:cNvGrpSpPr/>
          <p:nvPr/>
        </p:nvGrpSpPr>
        <p:grpSpPr>
          <a:xfrm>
            <a:off x="7161510" y="3538890"/>
            <a:ext cx="253265" cy="339253"/>
            <a:chOff x="3938800" y="4399275"/>
            <a:chExt cx="359700" cy="481825"/>
          </a:xfrm>
        </p:grpSpPr>
        <p:sp>
          <p:nvSpPr>
            <p:cNvPr id="7993" name="Google Shape;7993;p59"/>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94" name="Google Shape;7994;p59"/>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95" name="Google Shape;7995;p59"/>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96" name="Google Shape;7996;p59"/>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97" name="Google Shape;7997;p59"/>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98" name="Google Shape;7998;p59"/>
          <p:cNvGrpSpPr/>
          <p:nvPr/>
        </p:nvGrpSpPr>
        <p:grpSpPr>
          <a:xfrm>
            <a:off x="7632288" y="3538890"/>
            <a:ext cx="159039" cy="339253"/>
            <a:chOff x="4584850" y="4399275"/>
            <a:chExt cx="225875" cy="481825"/>
          </a:xfrm>
        </p:grpSpPr>
        <p:sp>
          <p:nvSpPr>
            <p:cNvPr id="7999" name="Google Shape;7999;p59"/>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00" name="Google Shape;8000;p59"/>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001" name="Google Shape;8001;p59"/>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002" name="Google Shape;8002;p59"/>
          <p:cNvGrpSpPr/>
          <p:nvPr/>
        </p:nvGrpSpPr>
        <p:grpSpPr>
          <a:xfrm>
            <a:off x="817316" y="3951795"/>
            <a:ext cx="339253" cy="339253"/>
            <a:chOff x="5642550" y="4399275"/>
            <a:chExt cx="481825" cy="481825"/>
          </a:xfrm>
        </p:grpSpPr>
        <p:sp>
          <p:nvSpPr>
            <p:cNvPr id="8003" name="Google Shape;8003;p59"/>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04" name="Google Shape;8004;p59"/>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05" name="Google Shape;8005;p59"/>
          <p:cNvGrpSpPr/>
          <p:nvPr/>
        </p:nvGrpSpPr>
        <p:grpSpPr>
          <a:xfrm>
            <a:off x="2670186" y="3963703"/>
            <a:ext cx="363316" cy="315437"/>
            <a:chOff x="6218300" y="4416175"/>
            <a:chExt cx="516000" cy="448000"/>
          </a:xfrm>
        </p:grpSpPr>
        <p:sp>
          <p:nvSpPr>
            <p:cNvPr id="8006" name="Google Shape;8006;p59"/>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07" name="Google Shape;8007;p59"/>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08" name="Google Shape;8008;p59"/>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09" name="Google Shape;8009;p59"/>
          <p:cNvGrpSpPr/>
          <p:nvPr/>
        </p:nvGrpSpPr>
        <p:grpSpPr>
          <a:xfrm>
            <a:off x="5870391" y="3951792"/>
            <a:ext cx="339253" cy="339253"/>
            <a:chOff x="899850" y="4992125"/>
            <a:chExt cx="481825" cy="481825"/>
          </a:xfrm>
        </p:grpSpPr>
        <p:sp>
          <p:nvSpPr>
            <p:cNvPr id="8010" name="Google Shape;8010;p59"/>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11" name="Google Shape;8011;p59"/>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12" name="Google Shape;8012;p59"/>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13" name="Google Shape;8013;p59"/>
          <p:cNvGrpSpPr/>
          <p:nvPr/>
        </p:nvGrpSpPr>
        <p:grpSpPr>
          <a:xfrm>
            <a:off x="5410993" y="3951792"/>
            <a:ext cx="339253" cy="339253"/>
            <a:chOff x="1492675" y="4992125"/>
            <a:chExt cx="481825" cy="481825"/>
          </a:xfrm>
        </p:grpSpPr>
        <p:sp>
          <p:nvSpPr>
            <p:cNvPr id="8014" name="Google Shape;8014;p59"/>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15" name="Google Shape;8015;p59"/>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16" name="Google Shape;8016;p59"/>
          <p:cNvGrpSpPr/>
          <p:nvPr/>
        </p:nvGrpSpPr>
        <p:grpSpPr>
          <a:xfrm>
            <a:off x="4951595" y="3951792"/>
            <a:ext cx="339253" cy="339253"/>
            <a:chOff x="2085525" y="4992125"/>
            <a:chExt cx="481825" cy="481825"/>
          </a:xfrm>
        </p:grpSpPr>
        <p:sp>
          <p:nvSpPr>
            <p:cNvPr id="8017" name="Google Shape;8017;p59"/>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18" name="Google Shape;8018;p59"/>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19" name="Google Shape;8019;p59"/>
          <p:cNvGrpSpPr/>
          <p:nvPr/>
        </p:nvGrpSpPr>
        <p:grpSpPr>
          <a:xfrm>
            <a:off x="6789344" y="3951792"/>
            <a:ext cx="339253" cy="339253"/>
            <a:chOff x="2678350" y="4992125"/>
            <a:chExt cx="481825" cy="481825"/>
          </a:xfrm>
        </p:grpSpPr>
        <p:sp>
          <p:nvSpPr>
            <p:cNvPr id="8020" name="Google Shape;8020;p59"/>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21" name="Google Shape;8021;p59"/>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22" name="Google Shape;8022;p59"/>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23" name="Google Shape;8023;p59"/>
          <p:cNvGrpSpPr/>
          <p:nvPr/>
        </p:nvGrpSpPr>
        <p:grpSpPr>
          <a:xfrm>
            <a:off x="4492198" y="3951792"/>
            <a:ext cx="339253" cy="339253"/>
            <a:chOff x="3271200" y="4992125"/>
            <a:chExt cx="481825" cy="481825"/>
          </a:xfrm>
        </p:grpSpPr>
        <p:sp>
          <p:nvSpPr>
            <p:cNvPr id="8024" name="Google Shape;8024;p59"/>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25" name="Google Shape;8025;p59"/>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26" name="Google Shape;8026;p59"/>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27" name="Google Shape;8027;p59"/>
          <p:cNvGrpSpPr/>
          <p:nvPr/>
        </p:nvGrpSpPr>
        <p:grpSpPr>
          <a:xfrm>
            <a:off x="6329788" y="3952813"/>
            <a:ext cx="339411" cy="337211"/>
            <a:chOff x="5049575" y="4993600"/>
            <a:chExt cx="482050" cy="478925"/>
          </a:xfrm>
        </p:grpSpPr>
        <p:sp>
          <p:nvSpPr>
            <p:cNvPr id="8028" name="Google Shape;8028;p59"/>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29" name="Google Shape;8029;p59"/>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30" name="Google Shape;8030;p59"/>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31" name="Google Shape;8031;p59"/>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032" name="Google Shape;8032;p59"/>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8033" name="Google Shape;8033;p5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8034" name="Google Shape;8034;p59"/>
          <p:cNvGrpSpPr/>
          <p:nvPr/>
        </p:nvGrpSpPr>
        <p:grpSpPr>
          <a:xfrm>
            <a:off x="7248742" y="3975375"/>
            <a:ext cx="195300" cy="343772"/>
            <a:chOff x="3999225" y="4364775"/>
            <a:chExt cx="195300" cy="343772"/>
          </a:xfrm>
        </p:grpSpPr>
        <p:grpSp>
          <p:nvGrpSpPr>
            <p:cNvPr id="8035" name="Google Shape;8035;p59"/>
            <p:cNvGrpSpPr/>
            <p:nvPr/>
          </p:nvGrpSpPr>
          <p:grpSpPr>
            <a:xfrm>
              <a:off x="4048568" y="4562577"/>
              <a:ext cx="97317" cy="145970"/>
              <a:chOff x="1529575" y="2222650"/>
              <a:chExt cx="203125" cy="304675"/>
            </a:xfrm>
          </p:grpSpPr>
          <p:sp>
            <p:nvSpPr>
              <p:cNvPr id="8036" name="Google Shape;8036;p59"/>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9"/>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8" name="Google Shape;8038;p59"/>
            <p:cNvGrpSpPr/>
            <p:nvPr/>
          </p:nvGrpSpPr>
          <p:grpSpPr>
            <a:xfrm>
              <a:off x="3999225" y="4364775"/>
              <a:ext cx="195300" cy="195300"/>
              <a:chOff x="3999225" y="4364775"/>
              <a:chExt cx="195300" cy="195300"/>
            </a:xfrm>
          </p:grpSpPr>
          <p:sp>
            <p:nvSpPr>
              <p:cNvPr id="8039" name="Google Shape;8039;p59"/>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9"/>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1" name="Google Shape;8041;p59"/>
          <p:cNvGrpSpPr/>
          <p:nvPr/>
        </p:nvGrpSpPr>
        <p:grpSpPr>
          <a:xfrm>
            <a:off x="7564186" y="3991627"/>
            <a:ext cx="277088" cy="259611"/>
            <a:chOff x="4335888" y="4398114"/>
            <a:chExt cx="277088" cy="259611"/>
          </a:xfrm>
        </p:grpSpPr>
        <p:grpSp>
          <p:nvGrpSpPr>
            <p:cNvPr id="8042" name="Google Shape;8042;p59"/>
            <p:cNvGrpSpPr/>
            <p:nvPr/>
          </p:nvGrpSpPr>
          <p:grpSpPr>
            <a:xfrm>
              <a:off x="4335888" y="4462425"/>
              <a:ext cx="195300" cy="195300"/>
              <a:chOff x="4335888" y="4462425"/>
              <a:chExt cx="195300" cy="195300"/>
            </a:xfrm>
          </p:grpSpPr>
          <p:sp>
            <p:nvSpPr>
              <p:cNvPr id="8043" name="Google Shape;8043;p59"/>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9"/>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59"/>
            <p:cNvGrpSpPr/>
            <p:nvPr/>
          </p:nvGrpSpPr>
          <p:grpSpPr>
            <a:xfrm>
              <a:off x="4509813" y="4398114"/>
              <a:ext cx="103162" cy="103198"/>
              <a:chOff x="2277975" y="2021700"/>
              <a:chExt cx="215325" cy="215400"/>
            </a:xfrm>
          </p:grpSpPr>
          <p:sp>
            <p:nvSpPr>
              <p:cNvPr id="8046" name="Google Shape;8046;p59"/>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9"/>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8" name="Google Shape;8048;p59"/>
          <p:cNvGrpSpPr/>
          <p:nvPr/>
        </p:nvGrpSpPr>
        <p:grpSpPr>
          <a:xfrm>
            <a:off x="7961419" y="4049613"/>
            <a:ext cx="392275" cy="195300"/>
            <a:chOff x="4752588" y="4440200"/>
            <a:chExt cx="392275" cy="195300"/>
          </a:xfrm>
        </p:grpSpPr>
        <p:grpSp>
          <p:nvGrpSpPr>
            <p:cNvPr id="8049" name="Google Shape;8049;p59"/>
            <p:cNvGrpSpPr/>
            <p:nvPr/>
          </p:nvGrpSpPr>
          <p:grpSpPr>
            <a:xfrm>
              <a:off x="4950384" y="4469728"/>
              <a:ext cx="194479" cy="136244"/>
              <a:chOff x="3163375" y="2175125"/>
              <a:chExt cx="405925" cy="284375"/>
            </a:xfrm>
          </p:grpSpPr>
          <p:sp>
            <p:nvSpPr>
              <p:cNvPr id="8050" name="Google Shape;8050;p59"/>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9"/>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9"/>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59"/>
            <p:cNvGrpSpPr/>
            <p:nvPr/>
          </p:nvGrpSpPr>
          <p:grpSpPr>
            <a:xfrm>
              <a:off x="4752588" y="4440200"/>
              <a:ext cx="195300" cy="195300"/>
              <a:chOff x="4335888" y="4462425"/>
              <a:chExt cx="195300" cy="195300"/>
            </a:xfrm>
          </p:grpSpPr>
          <p:sp>
            <p:nvSpPr>
              <p:cNvPr id="8054" name="Google Shape;8054;p59"/>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9"/>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59"/>
        <p:cNvGrpSpPr/>
        <p:nvPr/>
      </p:nvGrpSpPr>
      <p:grpSpPr>
        <a:xfrm>
          <a:off x="0" y="0"/>
          <a:ext cx="0" cy="0"/>
          <a:chOff x="0" y="0"/>
          <a:chExt cx="0" cy="0"/>
        </a:xfrm>
      </p:grpSpPr>
      <p:grpSp>
        <p:nvGrpSpPr>
          <p:cNvPr id="8060" name="Google Shape;8060;p60"/>
          <p:cNvGrpSpPr/>
          <p:nvPr/>
        </p:nvGrpSpPr>
        <p:grpSpPr>
          <a:xfrm>
            <a:off x="856199" y="1311179"/>
            <a:ext cx="322099" cy="370529"/>
            <a:chOff x="-42971725" y="3217825"/>
            <a:chExt cx="275675" cy="317125"/>
          </a:xfrm>
        </p:grpSpPr>
        <p:sp>
          <p:nvSpPr>
            <p:cNvPr id="8061" name="Google Shape;8061;p60"/>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0"/>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0"/>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60"/>
          <p:cNvGrpSpPr/>
          <p:nvPr/>
        </p:nvGrpSpPr>
        <p:grpSpPr>
          <a:xfrm>
            <a:off x="828113" y="1779835"/>
            <a:ext cx="378270" cy="337551"/>
            <a:chOff x="-42996150" y="3612600"/>
            <a:chExt cx="323750" cy="288900"/>
          </a:xfrm>
        </p:grpSpPr>
        <p:sp>
          <p:nvSpPr>
            <p:cNvPr id="8065" name="Google Shape;8065;p60"/>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0"/>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0"/>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60"/>
          <p:cNvGrpSpPr/>
          <p:nvPr/>
        </p:nvGrpSpPr>
        <p:grpSpPr>
          <a:xfrm>
            <a:off x="830874" y="2189205"/>
            <a:ext cx="372749" cy="370909"/>
            <a:chOff x="-42994575" y="3950300"/>
            <a:chExt cx="319025" cy="317450"/>
          </a:xfrm>
        </p:grpSpPr>
        <p:sp>
          <p:nvSpPr>
            <p:cNvPr id="8069" name="Google Shape;8069;p60"/>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0"/>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0"/>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60"/>
          <p:cNvGrpSpPr/>
          <p:nvPr/>
        </p:nvGrpSpPr>
        <p:grpSpPr>
          <a:xfrm>
            <a:off x="2984269" y="1336037"/>
            <a:ext cx="371785" cy="370879"/>
            <a:chOff x="-41111350" y="3239100"/>
            <a:chExt cx="318200" cy="317425"/>
          </a:xfrm>
        </p:grpSpPr>
        <p:sp>
          <p:nvSpPr>
            <p:cNvPr id="8073" name="Google Shape;8073;p60"/>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0"/>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0"/>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0"/>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60"/>
          <p:cNvGrpSpPr/>
          <p:nvPr/>
        </p:nvGrpSpPr>
        <p:grpSpPr>
          <a:xfrm>
            <a:off x="2980588" y="1771568"/>
            <a:ext cx="379146" cy="370967"/>
            <a:chOff x="-41117650" y="3605525"/>
            <a:chExt cx="324500" cy="317500"/>
          </a:xfrm>
        </p:grpSpPr>
        <p:sp>
          <p:nvSpPr>
            <p:cNvPr id="8078" name="Google Shape;8078;p60"/>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0"/>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0"/>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1" name="Google Shape;8081;p60"/>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2" name="Google Shape;8082;p60"/>
          <p:cNvGrpSpPr/>
          <p:nvPr/>
        </p:nvGrpSpPr>
        <p:grpSpPr>
          <a:xfrm>
            <a:off x="1806843" y="2663092"/>
            <a:ext cx="216271" cy="371814"/>
            <a:chOff x="-39205300" y="3220175"/>
            <a:chExt cx="185100" cy="318225"/>
          </a:xfrm>
        </p:grpSpPr>
        <p:sp>
          <p:nvSpPr>
            <p:cNvPr id="8083" name="Google Shape;8083;p60"/>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0"/>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60"/>
          <p:cNvGrpSpPr/>
          <p:nvPr/>
        </p:nvGrpSpPr>
        <p:grpSpPr>
          <a:xfrm>
            <a:off x="1772370" y="3123163"/>
            <a:ext cx="300016" cy="369273"/>
            <a:chOff x="-39248625" y="3588600"/>
            <a:chExt cx="256775" cy="316050"/>
          </a:xfrm>
        </p:grpSpPr>
        <p:sp>
          <p:nvSpPr>
            <p:cNvPr id="8086" name="Google Shape;8086;p60"/>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0"/>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8" name="Google Shape;8088;p60"/>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0"/>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0" name="Google Shape;8090;p60"/>
          <p:cNvGrpSpPr/>
          <p:nvPr/>
        </p:nvGrpSpPr>
        <p:grpSpPr>
          <a:xfrm>
            <a:off x="1223084" y="1311179"/>
            <a:ext cx="429504" cy="370879"/>
            <a:chOff x="-42651700" y="3217825"/>
            <a:chExt cx="367600" cy="317425"/>
          </a:xfrm>
        </p:grpSpPr>
        <p:sp>
          <p:nvSpPr>
            <p:cNvPr id="8091" name="Google Shape;8091;p60"/>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0"/>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0"/>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0"/>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60"/>
          <p:cNvGrpSpPr/>
          <p:nvPr/>
        </p:nvGrpSpPr>
        <p:grpSpPr>
          <a:xfrm>
            <a:off x="1258516" y="1750829"/>
            <a:ext cx="358640" cy="363226"/>
            <a:chOff x="-42617300" y="3587775"/>
            <a:chExt cx="306950" cy="310875"/>
          </a:xfrm>
        </p:grpSpPr>
        <p:sp>
          <p:nvSpPr>
            <p:cNvPr id="8096" name="Google Shape;8096;p60"/>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0"/>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8" name="Google Shape;8098;p60"/>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9" name="Google Shape;8099;p60"/>
          <p:cNvGrpSpPr/>
          <p:nvPr/>
        </p:nvGrpSpPr>
        <p:grpSpPr>
          <a:xfrm>
            <a:off x="3430343" y="1335569"/>
            <a:ext cx="376926" cy="370324"/>
            <a:chOff x="-40748275" y="3238700"/>
            <a:chExt cx="322600" cy="316950"/>
          </a:xfrm>
        </p:grpSpPr>
        <p:sp>
          <p:nvSpPr>
            <p:cNvPr id="8100" name="Google Shape;8100;p60"/>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0"/>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0"/>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0"/>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0"/>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0"/>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60"/>
          <p:cNvGrpSpPr/>
          <p:nvPr/>
        </p:nvGrpSpPr>
        <p:grpSpPr>
          <a:xfrm>
            <a:off x="3432899" y="1803553"/>
            <a:ext cx="371814" cy="338690"/>
            <a:chOff x="-40745125" y="3632900"/>
            <a:chExt cx="318225" cy="289875"/>
          </a:xfrm>
        </p:grpSpPr>
        <p:sp>
          <p:nvSpPr>
            <p:cNvPr id="8107" name="Google Shape;8107;p60"/>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0"/>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0"/>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0"/>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0"/>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0"/>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0"/>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60"/>
          <p:cNvGrpSpPr/>
          <p:nvPr/>
        </p:nvGrpSpPr>
        <p:grpSpPr>
          <a:xfrm>
            <a:off x="3437047" y="2214764"/>
            <a:ext cx="363518" cy="370178"/>
            <a:chOff x="-40742750" y="3972175"/>
            <a:chExt cx="311125" cy="316825"/>
          </a:xfrm>
        </p:grpSpPr>
        <p:sp>
          <p:nvSpPr>
            <p:cNvPr id="8115" name="Google Shape;8115;p60"/>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0"/>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60"/>
          <p:cNvGrpSpPr/>
          <p:nvPr/>
        </p:nvGrpSpPr>
        <p:grpSpPr>
          <a:xfrm>
            <a:off x="2219708" y="2664932"/>
            <a:ext cx="266892" cy="369974"/>
            <a:chOff x="-38860325" y="3221750"/>
            <a:chExt cx="228425" cy="316650"/>
          </a:xfrm>
        </p:grpSpPr>
        <p:sp>
          <p:nvSpPr>
            <p:cNvPr id="8118" name="Google Shape;8118;p60"/>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0"/>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0"/>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0"/>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2" name="Google Shape;8122;p60"/>
          <p:cNvGrpSpPr/>
          <p:nvPr/>
        </p:nvGrpSpPr>
        <p:grpSpPr>
          <a:xfrm>
            <a:off x="2170515" y="3126989"/>
            <a:ext cx="380081" cy="367111"/>
            <a:chOff x="-38905225" y="3591875"/>
            <a:chExt cx="325300" cy="314200"/>
          </a:xfrm>
        </p:grpSpPr>
        <p:sp>
          <p:nvSpPr>
            <p:cNvPr id="8123" name="Google Shape;8123;p6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6" name="Google Shape;8126;p60"/>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7" name="Google Shape;8127;p60"/>
          <p:cNvGrpSpPr/>
          <p:nvPr/>
        </p:nvGrpSpPr>
        <p:grpSpPr>
          <a:xfrm>
            <a:off x="3977265" y="3112069"/>
            <a:ext cx="290815" cy="369740"/>
            <a:chOff x="-37370925" y="3579105"/>
            <a:chExt cx="248900" cy="316450"/>
          </a:xfrm>
        </p:grpSpPr>
        <p:sp>
          <p:nvSpPr>
            <p:cNvPr id="8128" name="Google Shape;8128;p60"/>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0"/>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0" name="Google Shape;8130;p60"/>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0"/>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2" name="Google Shape;8132;p60"/>
          <p:cNvGrpSpPr/>
          <p:nvPr/>
        </p:nvGrpSpPr>
        <p:grpSpPr>
          <a:xfrm>
            <a:off x="1670640" y="2190140"/>
            <a:ext cx="371814" cy="369974"/>
            <a:chOff x="-42259725" y="3951100"/>
            <a:chExt cx="318225" cy="316650"/>
          </a:xfrm>
        </p:grpSpPr>
        <p:sp>
          <p:nvSpPr>
            <p:cNvPr id="8133" name="Google Shape;8133;p60"/>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0"/>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5" name="Google Shape;8135;p60"/>
          <p:cNvGrpSpPr/>
          <p:nvPr/>
        </p:nvGrpSpPr>
        <p:grpSpPr>
          <a:xfrm>
            <a:off x="3869002" y="1369161"/>
            <a:ext cx="370879" cy="337755"/>
            <a:chOff x="-40378075" y="3267450"/>
            <a:chExt cx="317425" cy="289075"/>
          </a:xfrm>
        </p:grpSpPr>
        <p:sp>
          <p:nvSpPr>
            <p:cNvPr id="8136" name="Google Shape;8136;p60"/>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0"/>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0"/>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0"/>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60"/>
          <p:cNvGrpSpPr/>
          <p:nvPr/>
        </p:nvGrpSpPr>
        <p:grpSpPr>
          <a:xfrm>
            <a:off x="3872668" y="1770429"/>
            <a:ext cx="363548" cy="369974"/>
            <a:chOff x="-40372575" y="3604550"/>
            <a:chExt cx="311150" cy="316650"/>
          </a:xfrm>
        </p:grpSpPr>
        <p:sp>
          <p:nvSpPr>
            <p:cNvPr id="8141" name="Google Shape;8141;p60"/>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0"/>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0"/>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4" name="Google Shape;8144;p60"/>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5" name="Google Shape;8145;p60"/>
          <p:cNvGrpSpPr/>
          <p:nvPr/>
        </p:nvGrpSpPr>
        <p:grpSpPr>
          <a:xfrm>
            <a:off x="2596617" y="2663092"/>
            <a:ext cx="399038" cy="372165"/>
            <a:chOff x="-38542250" y="3220175"/>
            <a:chExt cx="341525" cy="318525"/>
          </a:xfrm>
        </p:grpSpPr>
        <p:sp>
          <p:nvSpPr>
            <p:cNvPr id="8146" name="Google Shape;8146;p60"/>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0"/>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0"/>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9" name="Google Shape;8149;p60"/>
          <p:cNvGrpSpPr/>
          <p:nvPr/>
        </p:nvGrpSpPr>
        <p:grpSpPr>
          <a:xfrm>
            <a:off x="2618549" y="3122462"/>
            <a:ext cx="369974" cy="369068"/>
            <a:chOff x="-38537400" y="3588000"/>
            <a:chExt cx="316650" cy="315875"/>
          </a:xfrm>
        </p:grpSpPr>
        <p:sp>
          <p:nvSpPr>
            <p:cNvPr id="8150" name="Google Shape;8150;p60"/>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0"/>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0"/>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0"/>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60"/>
          <p:cNvGrpSpPr/>
          <p:nvPr/>
        </p:nvGrpSpPr>
        <p:grpSpPr>
          <a:xfrm>
            <a:off x="2617629" y="3579991"/>
            <a:ext cx="371814" cy="369974"/>
            <a:chOff x="-38538975" y="3954250"/>
            <a:chExt cx="318225" cy="316650"/>
          </a:xfrm>
        </p:grpSpPr>
        <p:sp>
          <p:nvSpPr>
            <p:cNvPr id="8155" name="Google Shape;8155;p60"/>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0"/>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60"/>
          <p:cNvGrpSpPr/>
          <p:nvPr/>
        </p:nvGrpSpPr>
        <p:grpSpPr>
          <a:xfrm>
            <a:off x="3934941" y="3574918"/>
            <a:ext cx="375465" cy="371814"/>
            <a:chOff x="-37385100" y="3949908"/>
            <a:chExt cx="321350" cy="318225"/>
          </a:xfrm>
        </p:grpSpPr>
        <p:sp>
          <p:nvSpPr>
            <p:cNvPr id="8158" name="Google Shape;8158;p60"/>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0"/>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60"/>
          <p:cNvGrpSpPr/>
          <p:nvPr/>
        </p:nvGrpSpPr>
        <p:grpSpPr>
          <a:xfrm>
            <a:off x="2110600" y="1310478"/>
            <a:ext cx="370909" cy="370675"/>
            <a:chOff x="-41895050" y="3217225"/>
            <a:chExt cx="317450" cy="317250"/>
          </a:xfrm>
        </p:grpSpPr>
        <p:sp>
          <p:nvSpPr>
            <p:cNvPr id="8161" name="Google Shape;8161;p60"/>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0"/>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0"/>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0"/>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0"/>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60"/>
          <p:cNvGrpSpPr/>
          <p:nvPr/>
        </p:nvGrpSpPr>
        <p:grpSpPr>
          <a:xfrm>
            <a:off x="2110148" y="1747412"/>
            <a:ext cx="371814" cy="369974"/>
            <a:chOff x="-41893475" y="3584850"/>
            <a:chExt cx="318225" cy="316650"/>
          </a:xfrm>
        </p:grpSpPr>
        <p:sp>
          <p:nvSpPr>
            <p:cNvPr id="8167" name="Google Shape;8167;p60"/>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0"/>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0"/>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0"/>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1" name="Google Shape;8171;p60"/>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0"/>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3" name="Google Shape;8173;p60"/>
          <p:cNvGrpSpPr/>
          <p:nvPr/>
        </p:nvGrpSpPr>
        <p:grpSpPr>
          <a:xfrm>
            <a:off x="880176" y="3142704"/>
            <a:ext cx="337522" cy="370909"/>
            <a:chOff x="-39998250" y="3605325"/>
            <a:chExt cx="288875" cy="317450"/>
          </a:xfrm>
        </p:grpSpPr>
        <p:sp>
          <p:nvSpPr>
            <p:cNvPr id="8174" name="Google Shape;8174;p60"/>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0"/>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60"/>
          <p:cNvGrpSpPr/>
          <p:nvPr/>
        </p:nvGrpSpPr>
        <p:grpSpPr>
          <a:xfrm>
            <a:off x="863950" y="3601168"/>
            <a:ext cx="369974" cy="369945"/>
            <a:chOff x="-40011050" y="3972375"/>
            <a:chExt cx="316650" cy="316625"/>
          </a:xfrm>
        </p:grpSpPr>
        <p:sp>
          <p:nvSpPr>
            <p:cNvPr id="8177" name="Google Shape;8177;p60"/>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0"/>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60"/>
          <p:cNvGrpSpPr/>
          <p:nvPr/>
        </p:nvGrpSpPr>
        <p:grpSpPr>
          <a:xfrm>
            <a:off x="3095881" y="2665867"/>
            <a:ext cx="266921" cy="369039"/>
            <a:chOff x="-38129425" y="3222550"/>
            <a:chExt cx="228450" cy="315850"/>
          </a:xfrm>
        </p:grpSpPr>
        <p:sp>
          <p:nvSpPr>
            <p:cNvPr id="8180" name="Google Shape;8180;p60"/>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0"/>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60"/>
          <p:cNvGrpSpPr/>
          <p:nvPr/>
        </p:nvGrpSpPr>
        <p:grpSpPr>
          <a:xfrm>
            <a:off x="3050850" y="3122462"/>
            <a:ext cx="371785" cy="369974"/>
            <a:chOff x="-38172725" y="3588000"/>
            <a:chExt cx="318200" cy="316650"/>
          </a:xfrm>
        </p:grpSpPr>
        <p:sp>
          <p:nvSpPr>
            <p:cNvPr id="8183" name="Google Shape;8183;p60"/>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0"/>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0"/>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0"/>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0"/>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0"/>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0"/>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0"/>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60"/>
          <p:cNvGrpSpPr/>
          <p:nvPr/>
        </p:nvGrpSpPr>
        <p:grpSpPr>
          <a:xfrm>
            <a:off x="3126752" y="3580897"/>
            <a:ext cx="219981" cy="369974"/>
            <a:chOff x="-38109725" y="3955025"/>
            <a:chExt cx="188275" cy="316650"/>
          </a:xfrm>
        </p:grpSpPr>
        <p:sp>
          <p:nvSpPr>
            <p:cNvPr id="8192" name="Google Shape;8192;p60"/>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0"/>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4" name="Google Shape;8194;p60"/>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5" name="Google Shape;8195;p60"/>
          <p:cNvGrpSpPr/>
          <p:nvPr/>
        </p:nvGrpSpPr>
        <p:grpSpPr>
          <a:xfrm>
            <a:off x="2542151" y="1312318"/>
            <a:ext cx="373654" cy="369068"/>
            <a:chOff x="-41530375" y="3218800"/>
            <a:chExt cx="319800" cy="315875"/>
          </a:xfrm>
        </p:grpSpPr>
        <p:sp>
          <p:nvSpPr>
            <p:cNvPr id="8196" name="Google Shape;8196;p60"/>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0"/>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60"/>
          <p:cNvGrpSpPr/>
          <p:nvPr/>
        </p:nvGrpSpPr>
        <p:grpSpPr>
          <a:xfrm>
            <a:off x="2544444" y="1827476"/>
            <a:ext cx="369068" cy="289004"/>
            <a:chOff x="-41526450" y="3653375"/>
            <a:chExt cx="315875" cy="247350"/>
          </a:xfrm>
        </p:grpSpPr>
        <p:sp>
          <p:nvSpPr>
            <p:cNvPr id="8199" name="Google Shape;8199;p60"/>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0"/>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60"/>
          <p:cNvGrpSpPr/>
          <p:nvPr/>
        </p:nvGrpSpPr>
        <p:grpSpPr>
          <a:xfrm>
            <a:off x="2545831" y="2190140"/>
            <a:ext cx="366293" cy="369974"/>
            <a:chOff x="-41526450" y="3951100"/>
            <a:chExt cx="313500" cy="316650"/>
          </a:xfrm>
        </p:grpSpPr>
        <p:sp>
          <p:nvSpPr>
            <p:cNvPr id="8202" name="Google Shape;8202;p60"/>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0"/>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0"/>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5" name="Google Shape;8205;p60"/>
          <p:cNvGrpSpPr/>
          <p:nvPr/>
        </p:nvGrpSpPr>
        <p:grpSpPr>
          <a:xfrm>
            <a:off x="1311086" y="2684269"/>
            <a:ext cx="339595" cy="371814"/>
            <a:chOff x="-39625900" y="3238300"/>
            <a:chExt cx="290650" cy="318225"/>
          </a:xfrm>
        </p:grpSpPr>
        <p:sp>
          <p:nvSpPr>
            <p:cNvPr id="8206" name="Google Shape;8206;p60"/>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0"/>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8" name="Google Shape;8208;p60"/>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9" name="Google Shape;8209;p60"/>
          <p:cNvGrpSpPr/>
          <p:nvPr/>
        </p:nvGrpSpPr>
        <p:grpSpPr>
          <a:xfrm>
            <a:off x="1305137" y="3600730"/>
            <a:ext cx="366293" cy="370441"/>
            <a:chOff x="-39647175" y="3972000"/>
            <a:chExt cx="313500" cy="317050"/>
          </a:xfrm>
        </p:grpSpPr>
        <p:sp>
          <p:nvSpPr>
            <p:cNvPr id="8210" name="Google Shape;8210;p60"/>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0"/>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0"/>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60"/>
          <p:cNvGrpSpPr/>
          <p:nvPr/>
        </p:nvGrpSpPr>
        <p:grpSpPr>
          <a:xfrm>
            <a:off x="3474265" y="2664728"/>
            <a:ext cx="375495" cy="370879"/>
            <a:chOff x="-37808850" y="3221575"/>
            <a:chExt cx="321375" cy="317425"/>
          </a:xfrm>
        </p:grpSpPr>
        <p:sp>
          <p:nvSpPr>
            <p:cNvPr id="8214" name="Google Shape;8214;p60"/>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0"/>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60"/>
          <p:cNvGrpSpPr/>
          <p:nvPr/>
        </p:nvGrpSpPr>
        <p:grpSpPr>
          <a:xfrm>
            <a:off x="3483038" y="3186759"/>
            <a:ext cx="372749" cy="241158"/>
            <a:chOff x="-37806500" y="3643030"/>
            <a:chExt cx="319025" cy="206400"/>
          </a:xfrm>
        </p:grpSpPr>
        <p:sp>
          <p:nvSpPr>
            <p:cNvPr id="8217" name="Google Shape;8217;p60"/>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0"/>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60"/>
          <p:cNvGrpSpPr/>
          <p:nvPr/>
        </p:nvGrpSpPr>
        <p:grpSpPr>
          <a:xfrm>
            <a:off x="3485346" y="3579056"/>
            <a:ext cx="368134" cy="371814"/>
            <a:chOff x="-37804925" y="3953450"/>
            <a:chExt cx="315075" cy="318225"/>
          </a:xfrm>
        </p:grpSpPr>
        <p:sp>
          <p:nvSpPr>
            <p:cNvPr id="8220" name="Google Shape;8220;p60"/>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0"/>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0"/>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3" name="Google Shape;8223;p60"/>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4" name="Google Shape;8224;p60"/>
          <p:cNvGrpSpPr/>
          <p:nvPr/>
        </p:nvGrpSpPr>
        <p:grpSpPr>
          <a:xfrm>
            <a:off x="4840364" y="1328538"/>
            <a:ext cx="355663" cy="308725"/>
            <a:chOff x="-28462125" y="3199700"/>
            <a:chExt cx="298550" cy="259150"/>
          </a:xfrm>
        </p:grpSpPr>
        <p:sp>
          <p:nvSpPr>
            <p:cNvPr id="8225" name="Google Shape;8225;p6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60"/>
          <p:cNvGrpSpPr/>
          <p:nvPr/>
        </p:nvGrpSpPr>
        <p:grpSpPr>
          <a:xfrm>
            <a:off x="4841317" y="1763228"/>
            <a:ext cx="353757" cy="352833"/>
            <a:chOff x="-28461325" y="3545475"/>
            <a:chExt cx="296950" cy="296175"/>
          </a:xfrm>
        </p:grpSpPr>
        <p:sp>
          <p:nvSpPr>
            <p:cNvPr id="8229" name="Google Shape;8229;p6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60"/>
          <p:cNvGrpSpPr/>
          <p:nvPr/>
        </p:nvGrpSpPr>
        <p:grpSpPr>
          <a:xfrm>
            <a:off x="4837550" y="2213272"/>
            <a:ext cx="361292" cy="352803"/>
            <a:chOff x="-28463700" y="3914875"/>
            <a:chExt cx="303275" cy="296150"/>
          </a:xfrm>
        </p:grpSpPr>
        <p:sp>
          <p:nvSpPr>
            <p:cNvPr id="8236" name="Google Shape;8236;p6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60"/>
          <p:cNvGrpSpPr/>
          <p:nvPr/>
        </p:nvGrpSpPr>
        <p:grpSpPr>
          <a:xfrm>
            <a:off x="7072335" y="1369355"/>
            <a:ext cx="351880" cy="227092"/>
            <a:chOff x="-26573400" y="3224125"/>
            <a:chExt cx="295375" cy="190625"/>
          </a:xfrm>
        </p:grpSpPr>
        <p:sp>
          <p:nvSpPr>
            <p:cNvPr id="8239" name="Google Shape;8239;p6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60"/>
          <p:cNvGrpSpPr/>
          <p:nvPr/>
        </p:nvGrpSpPr>
        <p:grpSpPr>
          <a:xfrm>
            <a:off x="7072335" y="1763690"/>
            <a:ext cx="351880" cy="351910"/>
            <a:chOff x="-26573400" y="3546250"/>
            <a:chExt cx="295375" cy="295400"/>
          </a:xfrm>
        </p:grpSpPr>
        <p:sp>
          <p:nvSpPr>
            <p:cNvPr id="8242" name="Google Shape;8242;p6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60"/>
          <p:cNvGrpSpPr/>
          <p:nvPr/>
        </p:nvGrpSpPr>
        <p:grpSpPr>
          <a:xfrm>
            <a:off x="7060615" y="2213599"/>
            <a:ext cx="375319" cy="352148"/>
            <a:chOff x="-26583625" y="3917025"/>
            <a:chExt cx="315050" cy="295600"/>
          </a:xfrm>
        </p:grpSpPr>
        <p:sp>
          <p:nvSpPr>
            <p:cNvPr id="8248" name="Google Shape;8248;p6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2" name="Google Shape;8252;p60"/>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3" name="Google Shape;8253;p60"/>
          <p:cNvGrpSpPr/>
          <p:nvPr/>
        </p:nvGrpSpPr>
        <p:grpSpPr>
          <a:xfrm>
            <a:off x="5759130" y="3172629"/>
            <a:ext cx="289039" cy="352833"/>
            <a:chOff x="-24694925" y="3518700"/>
            <a:chExt cx="242625" cy="296175"/>
          </a:xfrm>
        </p:grpSpPr>
        <p:sp>
          <p:nvSpPr>
            <p:cNvPr id="8254" name="Google Shape;8254;p6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60"/>
          <p:cNvGrpSpPr/>
          <p:nvPr/>
        </p:nvGrpSpPr>
        <p:grpSpPr>
          <a:xfrm>
            <a:off x="5758668" y="3622657"/>
            <a:ext cx="289962" cy="352833"/>
            <a:chOff x="-24709100" y="3888875"/>
            <a:chExt cx="243400" cy="296175"/>
          </a:xfrm>
        </p:grpSpPr>
        <p:sp>
          <p:nvSpPr>
            <p:cNvPr id="8259" name="Google Shape;8259;p6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2" name="Google Shape;8262;p60"/>
          <p:cNvGrpSpPr/>
          <p:nvPr/>
        </p:nvGrpSpPr>
        <p:grpSpPr>
          <a:xfrm>
            <a:off x="7958668" y="2695320"/>
            <a:ext cx="356556" cy="349557"/>
            <a:chOff x="-22863675" y="3131775"/>
            <a:chExt cx="299300" cy="293425"/>
          </a:xfrm>
        </p:grpSpPr>
        <p:sp>
          <p:nvSpPr>
            <p:cNvPr id="8263" name="Google Shape;8263;p6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60"/>
          <p:cNvGrpSpPr/>
          <p:nvPr/>
        </p:nvGrpSpPr>
        <p:grpSpPr>
          <a:xfrm>
            <a:off x="5301532" y="1306499"/>
            <a:ext cx="310602" cy="352803"/>
            <a:chOff x="-28069875" y="3175300"/>
            <a:chExt cx="260725" cy="296150"/>
          </a:xfrm>
        </p:grpSpPr>
        <p:sp>
          <p:nvSpPr>
            <p:cNvPr id="8267" name="Google Shape;8267;p6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6" name="Google Shape;8276;p60"/>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7" name="Google Shape;8277;p60"/>
          <p:cNvGrpSpPr/>
          <p:nvPr/>
        </p:nvGrpSpPr>
        <p:grpSpPr>
          <a:xfrm>
            <a:off x="5342810" y="2213733"/>
            <a:ext cx="228045" cy="351880"/>
            <a:chOff x="-28032075" y="3916450"/>
            <a:chExt cx="191425" cy="295375"/>
          </a:xfrm>
        </p:grpSpPr>
        <p:sp>
          <p:nvSpPr>
            <p:cNvPr id="8278" name="Google Shape;8278;p6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60"/>
          <p:cNvGrpSpPr/>
          <p:nvPr/>
        </p:nvGrpSpPr>
        <p:grpSpPr>
          <a:xfrm>
            <a:off x="7508157" y="1306484"/>
            <a:ext cx="352833" cy="352833"/>
            <a:chOff x="-26201650" y="3176075"/>
            <a:chExt cx="296175" cy="296175"/>
          </a:xfrm>
        </p:grpSpPr>
        <p:sp>
          <p:nvSpPr>
            <p:cNvPr id="8282" name="Google Shape;8282;p6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60"/>
          <p:cNvGrpSpPr/>
          <p:nvPr/>
        </p:nvGrpSpPr>
        <p:grpSpPr>
          <a:xfrm>
            <a:off x="7507680" y="1763705"/>
            <a:ext cx="353786" cy="351880"/>
            <a:chOff x="-26204800" y="3547050"/>
            <a:chExt cx="296975" cy="295375"/>
          </a:xfrm>
        </p:grpSpPr>
        <p:sp>
          <p:nvSpPr>
            <p:cNvPr id="8285" name="Google Shape;8285;p6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7" name="Google Shape;8287;p60"/>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8" name="Google Shape;8288;p60"/>
          <p:cNvGrpSpPr/>
          <p:nvPr/>
        </p:nvGrpSpPr>
        <p:grpSpPr>
          <a:xfrm>
            <a:off x="6178935" y="2693683"/>
            <a:ext cx="345328" cy="352833"/>
            <a:chOff x="-24353875" y="3147725"/>
            <a:chExt cx="289875" cy="296175"/>
          </a:xfrm>
        </p:grpSpPr>
        <p:sp>
          <p:nvSpPr>
            <p:cNvPr id="8289" name="Google Shape;8289;p6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60"/>
          <p:cNvGrpSpPr/>
          <p:nvPr/>
        </p:nvGrpSpPr>
        <p:grpSpPr>
          <a:xfrm>
            <a:off x="6186917" y="3173090"/>
            <a:ext cx="329365" cy="351910"/>
            <a:chOff x="-24344425" y="3519475"/>
            <a:chExt cx="276475" cy="295400"/>
          </a:xfrm>
        </p:grpSpPr>
        <p:sp>
          <p:nvSpPr>
            <p:cNvPr id="8292" name="Google Shape;8292;p6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4" name="Google Shape;8294;p60"/>
          <p:cNvGrpSpPr/>
          <p:nvPr/>
        </p:nvGrpSpPr>
        <p:grpSpPr>
          <a:xfrm>
            <a:off x="6176597" y="3625010"/>
            <a:ext cx="350004" cy="348128"/>
            <a:chOff x="-24353075" y="3891250"/>
            <a:chExt cx="293800" cy="292225"/>
          </a:xfrm>
        </p:grpSpPr>
        <p:sp>
          <p:nvSpPr>
            <p:cNvPr id="8295" name="Google Shape;8295;p6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7" name="Google Shape;8297;p60"/>
          <p:cNvGrpSpPr/>
          <p:nvPr/>
        </p:nvGrpSpPr>
        <p:grpSpPr>
          <a:xfrm>
            <a:off x="7960068" y="3173313"/>
            <a:ext cx="353757" cy="351463"/>
            <a:chOff x="-22845575" y="3504075"/>
            <a:chExt cx="296950" cy="295025"/>
          </a:xfrm>
        </p:grpSpPr>
        <p:sp>
          <p:nvSpPr>
            <p:cNvPr id="8298" name="Google Shape;8298;p6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60"/>
          <p:cNvGrpSpPr/>
          <p:nvPr/>
        </p:nvGrpSpPr>
        <p:grpSpPr>
          <a:xfrm>
            <a:off x="5753249" y="1306961"/>
            <a:ext cx="299344" cy="351880"/>
            <a:chOff x="-27691025" y="3175300"/>
            <a:chExt cx="251275" cy="295375"/>
          </a:xfrm>
        </p:grpSpPr>
        <p:sp>
          <p:nvSpPr>
            <p:cNvPr id="8301" name="Google Shape;8301;p6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60"/>
          <p:cNvGrpSpPr/>
          <p:nvPr/>
        </p:nvGrpSpPr>
        <p:grpSpPr>
          <a:xfrm>
            <a:off x="5725566" y="1825637"/>
            <a:ext cx="354710" cy="228015"/>
            <a:chOff x="-27721750" y="3598250"/>
            <a:chExt cx="297750" cy="191400"/>
          </a:xfrm>
        </p:grpSpPr>
        <p:sp>
          <p:nvSpPr>
            <p:cNvPr id="8306" name="Google Shape;8306;p6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60"/>
          <p:cNvGrpSpPr/>
          <p:nvPr/>
        </p:nvGrpSpPr>
        <p:grpSpPr>
          <a:xfrm>
            <a:off x="5726966" y="2219183"/>
            <a:ext cx="351910" cy="340980"/>
            <a:chOff x="-27719400" y="3925600"/>
            <a:chExt cx="295400" cy="286225"/>
          </a:xfrm>
        </p:grpSpPr>
        <p:sp>
          <p:nvSpPr>
            <p:cNvPr id="8309" name="Google Shape;8309;p6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60"/>
          <p:cNvGrpSpPr/>
          <p:nvPr/>
        </p:nvGrpSpPr>
        <p:grpSpPr>
          <a:xfrm>
            <a:off x="7948238" y="1306023"/>
            <a:ext cx="353757" cy="353757"/>
            <a:chOff x="-25834600" y="3176875"/>
            <a:chExt cx="296950" cy="296950"/>
          </a:xfrm>
        </p:grpSpPr>
        <p:sp>
          <p:nvSpPr>
            <p:cNvPr id="8312" name="Google Shape;8312;p6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7" name="Google Shape;8317;p60"/>
          <p:cNvGrpSpPr/>
          <p:nvPr/>
        </p:nvGrpSpPr>
        <p:grpSpPr>
          <a:xfrm>
            <a:off x="7948238" y="1774024"/>
            <a:ext cx="353757" cy="331241"/>
            <a:chOff x="-25834600" y="3564375"/>
            <a:chExt cx="296950" cy="278050"/>
          </a:xfrm>
        </p:grpSpPr>
        <p:sp>
          <p:nvSpPr>
            <p:cNvPr id="8318" name="Google Shape;8318;p6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60"/>
          <p:cNvGrpSpPr/>
          <p:nvPr/>
        </p:nvGrpSpPr>
        <p:grpSpPr>
          <a:xfrm>
            <a:off x="7946362" y="2213376"/>
            <a:ext cx="357509" cy="352595"/>
            <a:chOff x="-25834600" y="3915850"/>
            <a:chExt cx="300100" cy="295975"/>
          </a:xfrm>
        </p:grpSpPr>
        <p:sp>
          <p:nvSpPr>
            <p:cNvPr id="8327" name="Google Shape;8327;p6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60"/>
          <p:cNvGrpSpPr/>
          <p:nvPr/>
        </p:nvGrpSpPr>
        <p:grpSpPr>
          <a:xfrm>
            <a:off x="6681790" y="2694606"/>
            <a:ext cx="228968" cy="350987"/>
            <a:chOff x="-23930925" y="3149300"/>
            <a:chExt cx="192200" cy="294625"/>
          </a:xfrm>
        </p:grpSpPr>
        <p:sp>
          <p:nvSpPr>
            <p:cNvPr id="8331" name="Google Shape;8331;p6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60"/>
          <p:cNvGrpSpPr/>
          <p:nvPr/>
        </p:nvGrpSpPr>
        <p:grpSpPr>
          <a:xfrm>
            <a:off x="6638620" y="3173090"/>
            <a:ext cx="315307" cy="351910"/>
            <a:chOff x="-23962425" y="3519475"/>
            <a:chExt cx="264675" cy="295400"/>
          </a:xfrm>
        </p:grpSpPr>
        <p:sp>
          <p:nvSpPr>
            <p:cNvPr id="8336" name="Google Shape;8336;p6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8" name="Google Shape;8338;p60"/>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9" name="Google Shape;8339;p60"/>
          <p:cNvGrpSpPr/>
          <p:nvPr/>
        </p:nvGrpSpPr>
        <p:grpSpPr>
          <a:xfrm>
            <a:off x="8017295" y="3623134"/>
            <a:ext cx="239302" cy="351880"/>
            <a:chOff x="-22788075" y="3904625"/>
            <a:chExt cx="200875" cy="295375"/>
          </a:xfrm>
        </p:grpSpPr>
        <p:sp>
          <p:nvSpPr>
            <p:cNvPr id="8340" name="Google Shape;8340;p6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60"/>
          <p:cNvGrpSpPr/>
          <p:nvPr/>
        </p:nvGrpSpPr>
        <p:grpSpPr>
          <a:xfrm>
            <a:off x="6172593" y="1306499"/>
            <a:ext cx="354710" cy="352803"/>
            <a:chOff x="-27351575" y="3175300"/>
            <a:chExt cx="297750" cy="296150"/>
          </a:xfrm>
        </p:grpSpPr>
        <p:sp>
          <p:nvSpPr>
            <p:cNvPr id="8345" name="Google Shape;8345;p6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9" name="Google Shape;8349;p60"/>
          <p:cNvGrpSpPr/>
          <p:nvPr/>
        </p:nvGrpSpPr>
        <p:grpSpPr>
          <a:xfrm>
            <a:off x="6218402" y="1758809"/>
            <a:ext cx="269293" cy="353072"/>
            <a:chOff x="-27313750" y="3545275"/>
            <a:chExt cx="226050" cy="296375"/>
          </a:xfrm>
        </p:grpSpPr>
        <p:sp>
          <p:nvSpPr>
            <p:cNvPr id="8350" name="Google Shape;8350;p6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60"/>
          <p:cNvGrpSpPr/>
          <p:nvPr/>
        </p:nvGrpSpPr>
        <p:grpSpPr>
          <a:xfrm>
            <a:off x="6172593" y="2211380"/>
            <a:ext cx="354710" cy="356586"/>
            <a:chOff x="-27351575" y="3915650"/>
            <a:chExt cx="297750" cy="299325"/>
          </a:xfrm>
        </p:grpSpPr>
        <p:sp>
          <p:nvSpPr>
            <p:cNvPr id="8354" name="Google Shape;8354;p6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60"/>
          <p:cNvGrpSpPr/>
          <p:nvPr/>
        </p:nvGrpSpPr>
        <p:grpSpPr>
          <a:xfrm>
            <a:off x="4860084" y="2693579"/>
            <a:ext cx="319060" cy="353042"/>
            <a:chOff x="-25445525" y="3175900"/>
            <a:chExt cx="267825" cy="296350"/>
          </a:xfrm>
        </p:grpSpPr>
        <p:sp>
          <p:nvSpPr>
            <p:cNvPr id="8357" name="Google Shape;8357;p6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60"/>
          <p:cNvGrpSpPr/>
          <p:nvPr/>
        </p:nvGrpSpPr>
        <p:grpSpPr>
          <a:xfrm>
            <a:off x="4841797" y="3183902"/>
            <a:ext cx="355633" cy="330288"/>
            <a:chOff x="-25465200" y="3565175"/>
            <a:chExt cx="298525" cy="277250"/>
          </a:xfrm>
        </p:grpSpPr>
        <p:sp>
          <p:nvSpPr>
            <p:cNvPr id="8361" name="Google Shape;8361;p6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3" name="Google Shape;8363;p60"/>
          <p:cNvGrpSpPr/>
          <p:nvPr/>
        </p:nvGrpSpPr>
        <p:grpSpPr>
          <a:xfrm>
            <a:off x="4841336" y="3623432"/>
            <a:ext cx="356556" cy="351285"/>
            <a:chOff x="-25465200" y="3916150"/>
            <a:chExt cx="299300" cy="294875"/>
          </a:xfrm>
        </p:grpSpPr>
        <p:sp>
          <p:nvSpPr>
            <p:cNvPr id="8364" name="Google Shape;8364;p6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60"/>
          <p:cNvGrpSpPr/>
          <p:nvPr/>
        </p:nvGrpSpPr>
        <p:grpSpPr>
          <a:xfrm>
            <a:off x="7068775" y="2693698"/>
            <a:ext cx="351880" cy="352803"/>
            <a:chOff x="-23615075" y="3148525"/>
            <a:chExt cx="295375" cy="296150"/>
          </a:xfrm>
        </p:grpSpPr>
        <p:sp>
          <p:nvSpPr>
            <p:cNvPr id="8367" name="Google Shape;8367;p6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1" name="Google Shape;8371;p60"/>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2" name="Google Shape;8372;p60"/>
          <p:cNvGrpSpPr/>
          <p:nvPr/>
        </p:nvGrpSpPr>
        <p:grpSpPr>
          <a:xfrm>
            <a:off x="7068299" y="3632977"/>
            <a:ext cx="352833" cy="332194"/>
            <a:chOff x="-23615075" y="3906200"/>
            <a:chExt cx="296175" cy="278850"/>
          </a:xfrm>
        </p:grpSpPr>
        <p:sp>
          <p:nvSpPr>
            <p:cNvPr id="8373" name="Google Shape;8373;p6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6" name="Google Shape;8376;p60"/>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7" name="Google Shape;8377;p60"/>
          <p:cNvGrpSpPr/>
          <p:nvPr/>
        </p:nvGrpSpPr>
        <p:grpSpPr>
          <a:xfrm>
            <a:off x="6617268" y="1306618"/>
            <a:ext cx="353757" cy="352565"/>
            <a:chOff x="-26980600" y="3175500"/>
            <a:chExt cx="296950" cy="295950"/>
          </a:xfrm>
        </p:grpSpPr>
        <p:sp>
          <p:nvSpPr>
            <p:cNvPr id="8378" name="Google Shape;8378;p6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1" name="Google Shape;8381;p60"/>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2" name="Google Shape;8382;p60"/>
          <p:cNvGrpSpPr/>
          <p:nvPr/>
        </p:nvGrpSpPr>
        <p:grpSpPr>
          <a:xfrm>
            <a:off x="6617744" y="2245154"/>
            <a:ext cx="352803" cy="289039"/>
            <a:chOff x="-26981375" y="3951875"/>
            <a:chExt cx="296150" cy="242625"/>
          </a:xfrm>
        </p:grpSpPr>
        <p:sp>
          <p:nvSpPr>
            <p:cNvPr id="8383" name="Google Shape;8383;p6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60"/>
          <p:cNvGrpSpPr/>
          <p:nvPr/>
        </p:nvGrpSpPr>
        <p:grpSpPr>
          <a:xfrm>
            <a:off x="5282787" y="2692745"/>
            <a:ext cx="351910" cy="354710"/>
            <a:chOff x="-25094250" y="3176075"/>
            <a:chExt cx="295400" cy="297750"/>
          </a:xfrm>
        </p:grpSpPr>
        <p:sp>
          <p:nvSpPr>
            <p:cNvPr id="8387" name="Google Shape;8387;p6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60"/>
          <p:cNvGrpSpPr/>
          <p:nvPr/>
        </p:nvGrpSpPr>
        <p:grpSpPr>
          <a:xfrm>
            <a:off x="5282787" y="3173106"/>
            <a:ext cx="351910" cy="351880"/>
            <a:chOff x="-25094250" y="3547050"/>
            <a:chExt cx="295400" cy="295375"/>
          </a:xfrm>
        </p:grpSpPr>
        <p:sp>
          <p:nvSpPr>
            <p:cNvPr id="8391" name="Google Shape;8391;p6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96" name="Google Shape;8396;p60"/>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7" name="Google Shape;8397;p60"/>
          <p:cNvGrpSpPr/>
          <p:nvPr/>
        </p:nvGrpSpPr>
        <p:grpSpPr>
          <a:xfrm>
            <a:off x="7514864" y="2693698"/>
            <a:ext cx="352803" cy="352803"/>
            <a:chOff x="-23245675" y="3148525"/>
            <a:chExt cx="296150" cy="296150"/>
          </a:xfrm>
        </p:grpSpPr>
        <p:sp>
          <p:nvSpPr>
            <p:cNvPr id="8398" name="Google Shape;8398;p6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1" name="Google Shape;8401;p60"/>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2" name="Google Shape;8402;p60"/>
          <p:cNvGrpSpPr/>
          <p:nvPr/>
        </p:nvGrpSpPr>
        <p:grpSpPr>
          <a:xfrm>
            <a:off x="7515325" y="3622672"/>
            <a:ext cx="351880" cy="352803"/>
            <a:chOff x="-23244900" y="3888100"/>
            <a:chExt cx="295375" cy="296150"/>
          </a:xfrm>
        </p:grpSpPr>
        <p:sp>
          <p:nvSpPr>
            <p:cNvPr id="8403" name="Google Shape;8403;p6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4" name="Google Shape;8414;p60"/>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0"/>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8416" name="Google Shape;8416;p60"/>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20"/>
        <p:cNvGrpSpPr/>
        <p:nvPr/>
      </p:nvGrpSpPr>
      <p:grpSpPr>
        <a:xfrm>
          <a:off x="0" y="0"/>
          <a:ext cx="0" cy="0"/>
          <a:chOff x="0" y="0"/>
          <a:chExt cx="0" cy="0"/>
        </a:xfrm>
      </p:grpSpPr>
      <p:sp>
        <p:nvSpPr>
          <p:cNvPr id="8421" name="Google Shape;8421;p61"/>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22" name="Google Shape;8422;p61"/>
          <p:cNvGrpSpPr/>
          <p:nvPr/>
        </p:nvGrpSpPr>
        <p:grpSpPr>
          <a:xfrm>
            <a:off x="832654" y="1819647"/>
            <a:ext cx="367261" cy="367261"/>
            <a:chOff x="-65145700" y="3727425"/>
            <a:chExt cx="317425" cy="317425"/>
          </a:xfrm>
        </p:grpSpPr>
        <p:sp>
          <p:nvSpPr>
            <p:cNvPr id="8423" name="Google Shape;8423;p61"/>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1"/>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61"/>
          <p:cNvGrpSpPr/>
          <p:nvPr/>
        </p:nvGrpSpPr>
        <p:grpSpPr>
          <a:xfrm>
            <a:off x="835851" y="2248561"/>
            <a:ext cx="360868" cy="367261"/>
            <a:chOff x="-65144125" y="4094450"/>
            <a:chExt cx="311900" cy="317425"/>
          </a:xfrm>
        </p:grpSpPr>
        <p:sp>
          <p:nvSpPr>
            <p:cNvPr id="8426" name="Google Shape;8426;p61"/>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1"/>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1"/>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9" name="Google Shape;8429;p61"/>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0" name="Google Shape;8430;p61"/>
          <p:cNvGrpSpPr/>
          <p:nvPr/>
        </p:nvGrpSpPr>
        <p:grpSpPr>
          <a:xfrm>
            <a:off x="3039420" y="1819256"/>
            <a:ext cx="370645" cy="368042"/>
            <a:chOff x="-63250675" y="3744075"/>
            <a:chExt cx="320350" cy="318100"/>
          </a:xfrm>
        </p:grpSpPr>
        <p:sp>
          <p:nvSpPr>
            <p:cNvPr id="8431" name="Google Shape;8431;p61"/>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1"/>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1"/>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61"/>
          <p:cNvGrpSpPr/>
          <p:nvPr/>
        </p:nvGrpSpPr>
        <p:grpSpPr>
          <a:xfrm>
            <a:off x="3041112" y="2248561"/>
            <a:ext cx="367261" cy="367261"/>
            <a:chOff x="-63250675" y="4110200"/>
            <a:chExt cx="317425" cy="317425"/>
          </a:xfrm>
        </p:grpSpPr>
        <p:sp>
          <p:nvSpPr>
            <p:cNvPr id="8435" name="Google Shape;8435;p61"/>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1"/>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1"/>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1"/>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1"/>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1"/>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1"/>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1"/>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1"/>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61"/>
          <p:cNvGrpSpPr/>
          <p:nvPr/>
        </p:nvGrpSpPr>
        <p:grpSpPr>
          <a:xfrm>
            <a:off x="1720159" y="2745656"/>
            <a:ext cx="359075" cy="358844"/>
            <a:chOff x="-61351725" y="3372400"/>
            <a:chExt cx="310350" cy="310150"/>
          </a:xfrm>
        </p:grpSpPr>
        <p:sp>
          <p:nvSpPr>
            <p:cNvPr id="8445" name="Google Shape;8445;p61"/>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1"/>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1"/>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61"/>
          <p:cNvGrpSpPr/>
          <p:nvPr/>
        </p:nvGrpSpPr>
        <p:grpSpPr>
          <a:xfrm>
            <a:off x="1716514" y="3208713"/>
            <a:ext cx="366364" cy="333534"/>
            <a:chOff x="-61354875" y="3751050"/>
            <a:chExt cx="316650" cy="288275"/>
          </a:xfrm>
        </p:grpSpPr>
        <p:sp>
          <p:nvSpPr>
            <p:cNvPr id="8449" name="Google Shape;8449;p61"/>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1"/>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1"/>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61"/>
          <p:cNvGrpSpPr/>
          <p:nvPr/>
        </p:nvGrpSpPr>
        <p:grpSpPr>
          <a:xfrm>
            <a:off x="1716514" y="3650352"/>
            <a:ext cx="366364" cy="367290"/>
            <a:chOff x="-61354875" y="4101525"/>
            <a:chExt cx="316650" cy="317450"/>
          </a:xfrm>
        </p:grpSpPr>
        <p:sp>
          <p:nvSpPr>
            <p:cNvPr id="8453" name="Google Shape;8453;p61"/>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1"/>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61"/>
          <p:cNvGrpSpPr/>
          <p:nvPr/>
        </p:nvGrpSpPr>
        <p:grpSpPr>
          <a:xfrm>
            <a:off x="3932949" y="2742228"/>
            <a:ext cx="368157" cy="365699"/>
            <a:chOff x="-59470075" y="3308975"/>
            <a:chExt cx="318200" cy="316075"/>
          </a:xfrm>
        </p:grpSpPr>
        <p:sp>
          <p:nvSpPr>
            <p:cNvPr id="8456" name="Google Shape;8456;p61"/>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1"/>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1"/>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1"/>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1"/>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1"/>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1"/>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1"/>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1"/>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5" name="Google Shape;8465;p61"/>
          <p:cNvGrpSpPr/>
          <p:nvPr/>
        </p:nvGrpSpPr>
        <p:grpSpPr>
          <a:xfrm>
            <a:off x="1278379" y="1377933"/>
            <a:ext cx="367261" cy="364686"/>
            <a:chOff x="-64781025" y="3361050"/>
            <a:chExt cx="317425" cy="315200"/>
          </a:xfrm>
        </p:grpSpPr>
        <p:sp>
          <p:nvSpPr>
            <p:cNvPr id="8466" name="Google Shape;8466;p61"/>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1"/>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1"/>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1"/>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0" name="Google Shape;8470;p61"/>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1"/>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1"/>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3" name="Google Shape;8473;p61"/>
          <p:cNvGrpSpPr/>
          <p:nvPr/>
        </p:nvGrpSpPr>
        <p:grpSpPr>
          <a:xfrm>
            <a:off x="3482779" y="1819372"/>
            <a:ext cx="382765" cy="367810"/>
            <a:chOff x="-62890750" y="3747425"/>
            <a:chExt cx="330825" cy="317900"/>
          </a:xfrm>
        </p:grpSpPr>
        <p:sp>
          <p:nvSpPr>
            <p:cNvPr id="8474" name="Google Shape;8474;p61"/>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1"/>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1"/>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1"/>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1"/>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1"/>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1"/>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1"/>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1"/>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1"/>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1"/>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1"/>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1"/>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1"/>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61"/>
          <p:cNvGrpSpPr/>
          <p:nvPr/>
        </p:nvGrpSpPr>
        <p:grpSpPr>
          <a:xfrm>
            <a:off x="3490531" y="2249009"/>
            <a:ext cx="367261" cy="366364"/>
            <a:chOff x="-62884425" y="4111775"/>
            <a:chExt cx="317425" cy="316650"/>
          </a:xfrm>
        </p:grpSpPr>
        <p:sp>
          <p:nvSpPr>
            <p:cNvPr id="8489" name="Google Shape;8489;p61"/>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1"/>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61"/>
          <p:cNvGrpSpPr/>
          <p:nvPr/>
        </p:nvGrpSpPr>
        <p:grpSpPr>
          <a:xfrm>
            <a:off x="2163165" y="2745078"/>
            <a:ext cx="365438" cy="360001"/>
            <a:chOff x="-60991775" y="3376900"/>
            <a:chExt cx="315850" cy="311150"/>
          </a:xfrm>
        </p:grpSpPr>
        <p:sp>
          <p:nvSpPr>
            <p:cNvPr id="8492" name="Google Shape;8492;p61"/>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1"/>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1"/>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5" name="Google Shape;8495;p61"/>
          <p:cNvGrpSpPr/>
          <p:nvPr/>
        </p:nvGrpSpPr>
        <p:grpSpPr>
          <a:xfrm>
            <a:off x="2162702" y="3195942"/>
            <a:ext cx="366364" cy="359075"/>
            <a:chOff x="-60988625" y="3740800"/>
            <a:chExt cx="316650" cy="310350"/>
          </a:xfrm>
        </p:grpSpPr>
        <p:sp>
          <p:nvSpPr>
            <p:cNvPr id="8496" name="Google Shape;8496;p61"/>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1"/>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1"/>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61"/>
          <p:cNvGrpSpPr/>
          <p:nvPr/>
        </p:nvGrpSpPr>
        <p:grpSpPr>
          <a:xfrm>
            <a:off x="2162702" y="3651393"/>
            <a:ext cx="366364" cy="365207"/>
            <a:chOff x="-60987850" y="4100950"/>
            <a:chExt cx="316650" cy="315650"/>
          </a:xfrm>
        </p:grpSpPr>
        <p:sp>
          <p:nvSpPr>
            <p:cNvPr id="8500" name="Google Shape;8500;p61"/>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1"/>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1"/>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1"/>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1"/>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61"/>
          <p:cNvGrpSpPr/>
          <p:nvPr/>
        </p:nvGrpSpPr>
        <p:grpSpPr>
          <a:xfrm>
            <a:off x="3932486" y="3196853"/>
            <a:ext cx="369083" cy="357253"/>
            <a:chOff x="-59447250" y="3706150"/>
            <a:chExt cx="319000" cy="308775"/>
          </a:xfrm>
        </p:grpSpPr>
        <p:sp>
          <p:nvSpPr>
            <p:cNvPr id="8506" name="Google Shape;8506;p61"/>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1"/>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1"/>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1"/>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61"/>
          <p:cNvGrpSpPr/>
          <p:nvPr/>
        </p:nvGrpSpPr>
        <p:grpSpPr>
          <a:xfrm>
            <a:off x="1721214" y="1378164"/>
            <a:ext cx="368186" cy="364224"/>
            <a:chOff x="-64406125" y="3362225"/>
            <a:chExt cx="318225" cy="314800"/>
          </a:xfrm>
        </p:grpSpPr>
        <p:sp>
          <p:nvSpPr>
            <p:cNvPr id="8511" name="Google Shape;8511;p61"/>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1"/>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3" name="Google Shape;8513;p61"/>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4" name="Google Shape;8514;p61"/>
          <p:cNvGrpSpPr/>
          <p:nvPr/>
        </p:nvGrpSpPr>
        <p:grpSpPr>
          <a:xfrm>
            <a:off x="1721677" y="2249009"/>
            <a:ext cx="367261" cy="366364"/>
            <a:chOff x="-64410850" y="4094450"/>
            <a:chExt cx="317425" cy="316650"/>
          </a:xfrm>
        </p:grpSpPr>
        <p:sp>
          <p:nvSpPr>
            <p:cNvPr id="8515" name="Google Shape;8515;p61"/>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1"/>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1"/>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8" name="Google Shape;8518;p61"/>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9" name="Google Shape;8519;p61"/>
          <p:cNvGrpSpPr/>
          <p:nvPr/>
        </p:nvGrpSpPr>
        <p:grpSpPr>
          <a:xfrm>
            <a:off x="3943225" y="1819083"/>
            <a:ext cx="365467" cy="368389"/>
            <a:chOff x="-62516625" y="3743175"/>
            <a:chExt cx="315875" cy="318400"/>
          </a:xfrm>
        </p:grpSpPr>
        <p:sp>
          <p:nvSpPr>
            <p:cNvPr id="8520" name="Google Shape;8520;p61"/>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1"/>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61"/>
          <p:cNvGrpSpPr/>
          <p:nvPr/>
        </p:nvGrpSpPr>
        <p:grpSpPr>
          <a:xfrm>
            <a:off x="3950065" y="2269054"/>
            <a:ext cx="351786" cy="326274"/>
            <a:chOff x="-62511900" y="4129100"/>
            <a:chExt cx="304050" cy="282000"/>
          </a:xfrm>
        </p:grpSpPr>
        <p:sp>
          <p:nvSpPr>
            <p:cNvPr id="8523" name="Google Shape;8523;p61"/>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1"/>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1"/>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1"/>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1"/>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61"/>
          <p:cNvGrpSpPr/>
          <p:nvPr/>
        </p:nvGrpSpPr>
        <p:grpSpPr>
          <a:xfrm>
            <a:off x="2628187" y="2741448"/>
            <a:ext cx="310770" cy="367261"/>
            <a:chOff x="-60597975" y="3367475"/>
            <a:chExt cx="268600" cy="317425"/>
          </a:xfrm>
        </p:grpSpPr>
        <p:sp>
          <p:nvSpPr>
            <p:cNvPr id="8529" name="Google Shape;8529;p61"/>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1"/>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1"/>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1"/>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1"/>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4" name="Google Shape;8534;p61"/>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5" name="Google Shape;8535;p61"/>
          <p:cNvGrpSpPr/>
          <p:nvPr/>
        </p:nvGrpSpPr>
        <p:grpSpPr>
          <a:xfrm>
            <a:off x="2600390" y="3702764"/>
            <a:ext cx="366364" cy="262465"/>
            <a:chOff x="-60621600" y="4145650"/>
            <a:chExt cx="316650" cy="226850"/>
          </a:xfrm>
        </p:grpSpPr>
        <p:sp>
          <p:nvSpPr>
            <p:cNvPr id="8536" name="Google Shape;8536;p61"/>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1"/>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1"/>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9" name="Google Shape;8539;p61"/>
          <p:cNvGrpSpPr/>
          <p:nvPr/>
        </p:nvGrpSpPr>
        <p:grpSpPr>
          <a:xfrm>
            <a:off x="3937042" y="3651263"/>
            <a:ext cx="359972" cy="365467"/>
            <a:chOff x="-59400775" y="4084200"/>
            <a:chExt cx="311125" cy="315875"/>
          </a:xfrm>
        </p:grpSpPr>
        <p:sp>
          <p:nvSpPr>
            <p:cNvPr id="8540" name="Google Shape;8540;p61"/>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1"/>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1"/>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1"/>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1"/>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1"/>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61"/>
          <p:cNvGrpSpPr/>
          <p:nvPr/>
        </p:nvGrpSpPr>
        <p:grpSpPr>
          <a:xfrm>
            <a:off x="2161136" y="1377094"/>
            <a:ext cx="365438" cy="366364"/>
            <a:chOff x="-64044600" y="3360375"/>
            <a:chExt cx="315850" cy="316650"/>
          </a:xfrm>
        </p:grpSpPr>
        <p:sp>
          <p:nvSpPr>
            <p:cNvPr id="8547" name="Google Shape;8547;p61"/>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1"/>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1"/>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61"/>
          <p:cNvGrpSpPr/>
          <p:nvPr/>
        </p:nvGrpSpPr>
        <p:grpSpPr>
          <a:xfrm>
            <a:off x="2187559" y="1819647"/>
            <a:ext cx="312592" cy="367261"/>
            <a:chOff x="-64022550" y="3727425"/>
            <a:chExt cx="270175" cy="317425"/>
          </a:xfrm>
        </p:grpSpPr>
        <p:sp>
          <p:nvSpPr>
            <p:cNvPr id="8551" name="Google Shape;8551;p61"/>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1"/>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1"/>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61"/>
          <p:cNvGrpSpPr/>
          <p:nvPr/>
        </p:nvGrpSpPr>
        <p:grpSpPr>
          <a:xfrm>
            <a:off x="2211697" y="2248547"/>
            <a:ext cx="264317" cy="367290"/>
            <a:chOff x="-64001300" y="4093650"/>
            <a:chExt cx="228450" cy="317450"/>
          </a:xfrm>
        </p:grpSpPr>
        <p:sp>
          <p:nvSpPr>
            <p:cNvPr id="8555" name="Google Shape;8555;p61"/>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1"/>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1"/>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1"/>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9" name="Google Shape;8559;p61"/>
          <p:cNvGrpSpPr/>
          <p:nvPr/>
        </p:nvGrpSpPr>
        <p:grpSpPr>
          <a:xfrm>
            <a:off x="830701" y="2741838"/>
            <a:ext cx="359972" cy="366480"/>
            <a:chOff x="-62148800" y="3377700"/>
            <a:chExt cx="311125" cy="316750"/>
          </a:xfrm>
        </p:grpSpPr>
        <p:sp>
          <p:nvSpPr>
            <p:cNvPr id="8560" name="Google Shape;8560;p61"/>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1"/>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61"/>
          <p:cNvGrpSpPr/>
          <p:nvPr/>
        </p:nvGrpSpPr>
        <p:grpSpPr>
          <a:xfrm>
            <a:off x="826608" y="3191835"/>
            <a:ext cx="368157" cy="367290"/>
            <a:chOff x="-62154300" y="3743950"/>
            <a:chExt cx="318200" cy="317450"/>
          </a:xfrm>
        </p:grpSpPr>
        <p:sp>
          <p:nvSpPr>
            <p:cNvPr id="8563" name="Google Shape;8563;p61"/>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1"/>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61"/>
          <p:cNvGrpSpPr/>
          <p:nvPr/>
        </p:nvGrpSpPr>
        <p:grpSpPr>
          <a:xfrm>
            <a:off x="826594" y="3650815"/>
            <a:ext cx="368186" cy="366364"/>
            <a:chOff x="-62151950" y="4111775"/>
            <a:chExt cx="318225" cy="316650"/>
          </a:xfrm>
        </p:grpSpPr>
        <p:sp>
          <p:nvSpPr>
            <p:cNvPr id="8566" name="Google Shape;8566;p61"/>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1"/>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1"/>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1"/>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0" name="Google Shape;8570;p61"/>
          <p:cNvGrpSpPr/>
          <p:nvPr/>
        </p:nvGrpSpPr>
        <p:grpSpPr>
          <a:xfrm>
            <a:off x="3045218" y="2741361"/>
            <a:ext cx="368157" cy="367434"/>
            <a:chOff x="-60254550" y="3367325"/>
            <a:chExt cx="318200" cy="317575"/>
          </a:xfrm>
        </p:grpSpPr>
        <p:sp>
          <p:nvSpPr>
            <p:cNvPr id="8571" name="Google Shape;8571;p61"/>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1"/>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1"/>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1"/>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61"/>
          <p:cNvGrpSpPr/>
          <p:nvPr/>
        </p:nvGrpSpPr>
        <p:grpSpPr>
          <a:xfrm>
            <a:off x="3046115" y="3192355"/>
            <a:ext cx="366364" cy="366248"/>
            <a:chOff x="-60255350" y="3733825"/>
            <a:chExt cx="316650" cy="316550"/>
          </a:xfrm>
        </p:grpSpPr>
        <p:sp>
          <p:nvSpPr>
            <p:cNvPr id="8576" name="Google Shape;8576;p61"/>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1"/>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1"/>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1"/>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1"/>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1"/>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1"/>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3" name="Google Shape;8583;p61"/>
          <p:cNvGrpSpPr/>
          <p:nvPr/>
        </p:nvGrpSpPr>
        <p:grpSpPr>
          <a:xfrm>
            <a:off x="3073912" y="3651263"/>
            <a:ext cx="310770" cy="365467"/>
            <a:chOff x="-60232500" y="4101525"/>
            <a:chExt cx="268600" cy="315875"/>
          </a:xfrm>
        </p:grpSpPr>
        <p:sp>
          <p:nvSpPr>
            <p:cNvPr id="8584" name="Google Shape;8584;p61"/>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1"/>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6" name="Google Shape;8586;p61"/>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7" name="Google Shape;8587;p61"/>
          <p:cNvGrpSpPr/>
          <p:nvPr/>
        </p:nvGrpSpPr>
        <p:grpSpPr>
          <a:xfrm>
            <a:off x="2606912" y="1377094"/>
            <a:ext cx="368186" cy="366364"/>
            <a:chOff x="-63679950" y="3360375"/>
            <a:chExt cx="318225" cy="316650"/>
          </a:xfrm>
        </p:grpSpPr>
        <p:sp>
          <p:nvSpPr>
            <p:cNvPr id="8588" name="Google Shape;8588;p61"/>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1"/>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1"/>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1"/>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2" name="Google Shape;8592;p61"/>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3" name="Google Shape;8593;p61"/>
          <p:cNvGrpSpPr/>
          <p:nvPr/>
        </p:nvGrpSpPr>
        <p:grpSpPr>
          <a:xfrm>
            <a:off x="2605539" y="2248431"/>
            <a:ext cx="370934" cy="367521"/>
            <a:chOff x="-63679950" y="4093450"/>
            <a:chExt cx="320600" cy="317650"/>
          </a:xfrm>
        </p:grpSpPr>
        <p:sp>
          <p:nvSpPr>
            <p:cNvPr id="8594" name="Google Shape;8594;p61"/>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1"/>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1"/>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7" name="Google Shape;8597;p61"/>
          <p:cNvGrpSpPr/>
          <p:nvPr/>
        </p:nvGrpSpPr>
        <p:grpSpPr>
          <a:xfrm>
            <a:off x="1265656" y="2741433"/>
            <a:ext cx="366364" cy="367290"/>
            <a:chOff x="-61784125" y="3377700"/>
            <a:chExt cx="316650" cy="317450"/>
          </a:xfrm>
        </p:grpSpPr>
        <p:sp>
          <p:nvSpPr>
            <p:cNvPr id="8598" name="Google Shape;8598;p61"/>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1"/>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1"/>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1"/>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1"/>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1"/>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1"/>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61"/>
          <p:cNvGrpSpPr/>
          <p:nvPr/>
        </p:nvGrpSpPr>
        <p:grpSpPr>
          <a:xfrm>
            <a:off x="1265656" y="3191835"/>
            <a:ext cx="366364" cy="367290"/>
            <a:chOff x="-61783350" y="3743950"/>
            <a:chExt cx="316650" cy="317450"/>
          </a:xfrm>
        </p:grpSpPr>
        <p:sp>
          <p:nvSpPr>
            <p:cNvPr id="8606" name="Google Shape;8606;p61"/>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1"/>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8" name="Google Shape;8608;p61"/>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1"/>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1"/>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1" name="Google Shape;8611;p61"/>
          <p:cNvGrpSpPr/>
          <p:nvPr/>
        </p:nvGrpSpPr>
        <p:grpSpPr>
          <a:xfrm>
            <a:off x="3487080" y="3651668"/>
            <a:ext cx="369112" cy="364657"/>
            <a:chOff x="-59869425" y="4102225"/>
            <a:chExt cx="319025" cy="315175"/>
          </a:xfrm>
        </p:grpSpPr>
        <p:sp>
          <p:nvSpPr>
            <p:cNvPr id="8612" name="Google Shape;8612;p61"/>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1"/>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1"/>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1"/>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61"/>
          <p:cNvGrpSpPr/>
          <p:nvPr/>
        </p:nvGrpSpPr>
        <p:grpSpPr>
          <a:xfrm>
            <a:off x="2605883" y="4120490"/>
            <a:ext cx="366364" cy="365467"/>
            <a:chOff x="-59029025" y="3711650"/>
            <a:chExt cx="316650" cy="315875"/>
          </a:xfrm>
        </p:grpSpPr>
        <p:sp>
          <p:nvSpPr>
            <p:cNvPr id="8617" name="Google Shape;8617;p61"/>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1"/>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1"/>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1"/>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1"/>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1"/>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1"/>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61"/>
          <p:cNvGrpSpPr/>
          <p:nvPr/>
        </p:nvGrpSpPr>
        <p:grpSpPr>
          <a:xfrm>
            <a:off x="4841373" y="1398014"/>
            <a:ext cx="351940" cy="348188"/>
            <a:chOff x="581525" y="3254850"/>
            <a:chExt cx="297750" cy="294575"/>
          </a:xfrm>
        </p:grpSpPr>
        <p:sp>
          <p:nvSpPr>
            <p:cNvPr id="8625" name="Google Shape;8625;p61"/>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1"/>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1"/>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61"/>
          <p:cNvGrpSpPr/>
          <p:nvPr/>
        </p:nvGrpSpPr>
        <p:grpSpPr>
          <a:xfrm>
            <a:off x="4840442" y="1836950"/>
            <a:ext cx="353802" cy="351497"/>
            <a:chOff x="580725" y="3617925"/>
            <a:chExt cx="299325" cy="297375"/>
          </a:xfrm>
        </p:grpSpPr>
        <p:sp>
          <p:nvSpPr>
            <p:cNvPr id="8629" name="Google Shape;8629;p61"/>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1"/>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1"/>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1"/>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1"/>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4" name="Google Shape;8634;p61"/>
          <p:cNvGrpSpPr/>
          <p:nvPr/>
        </p:nvGrpSpPr>
        <p:grpSpPr>
          <a:xfrm>
            <a:off x="4842304" y="2284140"/>
            <a:ext cx="350079" cy="350079"/>
            <a:chOff x="583100" y="3982600"/>
            <a:chExt cx="296175" cy="296175"/>
          </a:xfrm>
        </p:grpSpPr>
        <p:sp>
          <p:nvSpPr>
            <p:cNvPr id="8635" name="Google Shape;8635;p61"/>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1"/>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1"/>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1"/>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1"/>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1"/>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1"/>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61"/>
          <p:cNvGrpSpPr/>
          <p:nvPr/>
        </p:nvGrpSpPr>
        <p:grpSpPr>
          <a:xfrm>
            <a:off x="7074918" y="1397764"/>
            <a:ext cx="307231" cy="348690"/>
            <a:chOff x="2423775" y="3226875"/>
            <a:chExt cx="259925" cy="295000"/>
          </a:xfrm>
        </p:grpSpPr>
        <p:sp>
          <p:nvSpPr>
            <p:cNvPr id="8643" name="Google Shape;8643;p61"/>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1"/>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1"/>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6" name="Google Shape;8646;p61"/>
          <p:cNvGrpSpPr/>
          <p:nvPr/>
        </p:nvGrpSpPr>
        <p:grpSpPr>
          <a:xfrm>
            <a:off x="7052106" y="1839049"/>
            <a:ext cx="352857" cy="347301"/>
            <a:chOff x="2404875" y="3592725"/>
            <a:chExt cx="298525" cy="293825"/>
          </a:xfrm>
        </p:grpSpPr>
        <p:sp>
          <p:nvSpPr>
            <p:cNvPr id="8647" name="Google Shape;8647;p61"/>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1"/>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1"/>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61"/>
          <p:cNvGrpSpPr/>
          <p:nvPr/>
        </p:nvGrpSpPr>
        <p:grpSpPr>
          <a:xfrm>
            <a:off x="7053036" y="2284614"/>
            <a:ext cx="350995" cy="349133"/>
            <a:chOff x="2404875" y="3955825"/>
            <a:chExt cx="296950" cy="295375"/>
          </a:xfrm>
        </p:grpSpPr>
        <p:sp>
          <p:nvSpPr>
            <p:cNvPr id="8651" name="Google Shape;8651;p61"/>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1"/>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1"/>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1"/>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61"/>
          <p:cNvGrpSpPr/>
          <p:nvPr/>
        </p:nvGrpSpPr>
        <p:grpSpPr>
          <a:xfrm>
            <a:off x="5747016" y="2748808"/>
            <a:ext cx="349163" cy="350079"/>
            <a:chOff x="4263650" y="3235150"/>
            <a:chExt cx="295400" cy="296175"/>
          </a:xfrm>
        </p:grpSpPr>
        <p:sp>
          <p:nvSpPr>
            <p:cNvPr id="8656" name="Google Shape;8656;p61"/>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1"/>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1"/>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1"/>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1"/>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61"/>
          <p:cNvGrpSpPr/>
          <p:nvPr/>
        </p:nvGrpSpPr>
        <p:grpSpPr>
          <a:xfrm>
            <a:off x="5744696" y="3207969"/>
            <a:ext cx="353802" cy="327739"/>
            <a:chOff x="4266025" y="3609275"/>
            <a:chExt cx="299325" cy="277275"/>
          </a:xfrm>
        </p:grpSpPr>
        <p:sp>
          <p:nvSpPr>
            <p:cNvPr id="8662" name="Google Shape;8662;p61"/>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1"/>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61"/>
          <p:cNvGrpSpPr/>
          <p:nvPr/>
        </p:nvGrpSpPr>
        <p:grpSpPr>
          <a:xfrm>
            <a:off x="5745154" y="3673356"/>
            <a:ext cx="352886" cy="349133"/>
            <a:chOff x="4263650" y="3963700"/>
            <a:chExt cx="298550" cy="295375"/>
          </a:xfrm>
        </p:grpSpPr>
        <p:sp>
          <p:nvSpPr>
            <p:cNvPr id="8665" name="Google Shape;8665;p61"/>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1"/>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1"/>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1"/>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1"/>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1"/>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1"/>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61"/>
          <p:cNvGrpSpPr/>
          <p:nvPr/>
        </p:nvGrpSpPr>
        <p:grpSpPr>
          <a:xfrm>
            <a:off x="8023491" y="2748809"/>
            <a:ext cx="226264" cy="350079"/>
            <a:chOff x="6164975" y="3211525"/>
            <a:chExt cx="191425" cy="296175"/>
          </a:xfrm>
        </p:grpSpPr>
        <p:sp>
          <p:nvSpPr>
            <p:cNvPr id="8673" name="Google Shape;8673;p61"/>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1"/>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1"/>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1"/>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1"/>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1"/>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1"/>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61"/>
          <p:cNvGrpSpPr/>
          <p:nvPr/>
        </p:nvGrpSpPr>
        <p:grpSpPr>
          <a:xfrm>
            <a:off x="5285528" y="1397084"/>
            <a:ext cx="352886" cy="350049"/>
            <a:chOff x="946175" y="3253275"/>
            <a:chExt cx="298550" cy="296150"/>
          </a:xfrm>
        </p:grpSpPr>
        <p:sp>
          <p:nvSpPr>
            <p:cNvPr id="8681" name="Google Shape;8681;p61"/>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1"/>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1"/>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1"/>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1"/>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61"/>
          <p:cNvGrpSpPr/>
          <p:nvPr/>
        </p:nvGrpSpPr>
        <p:grpSpPr>
          <a:xfrm>
            <a:off x="5286459" y="1839048"/>
            <a:ext cx="351024" cy="347301"/>
            <a:chOff x="946175" y="3619500"/>
            <a:chExt cx="296975" cy="293825"/>
          </a:xfrm>
        </p:grpSpPr>
        <p:sp>
          <p:nvSpPr>
            <p:cNvPr id="8687" name="Google Shape;8687;p61"/>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1"/>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1"/>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1"/>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1"/>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1"/>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3" name="Google Shape;8693;p61"/>
          <p:cNvGrpSpPr/>
          <p:nvPr/>
        </p:nvGrpSpPr>
        <p:grpSpPr>
          <a:xfrm>
            <a:off x="5286001" y="2283682"/>
            <a:ext cx="351940" cy="350995"/>
            <a:chOff x="944600" y="3981825"/>
            <a:chExt cx="297750" cy="296950"/>
          </a:xfrm>
        </p:grpSpPr>
        <p:sp>
          <p:nvSpPr>
            <p:cNvPr id="8694" name="Google Shape;8694;p61"/>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1"/>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1"/>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1"/>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8" name="Google Shape;8698;p61"/>
          <p:cNvGrpSpPr/>
          <p:nvPr/>
        </p:nvGrpSpPr>
        <p:grpSpPr>
          <a:xfrm>
            <a:off x="7502937" y="1397542"/>
            <a:ext cx="350079" cy="349133"/>
            <a:chOff x="2768750" y="3227275"/>
            <a:chExt cx="296175" cy="295375"/>
          </a:xfrm>
        </p:grpSpPr>
        <p:sp>
          <p:nvSpPr>
            <p:cNvPr id="8699" name="Google Shape;8699;p61"/>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1"/>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1"/>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1"/>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1"/>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1"/>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1"/>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1"/>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7" name="Google Shape;8707;p61"/>
          <p:cNvGrpSpPr/>
          <p:nvPr/>
        </p:nvGrpSpPr>
        <p:grpSpPr>
          <a:xfrm>
            <a:off x="7523888" y="1838414"/>
            <a:ext cx="308177" cy="348572"/>
            <a:chOff x="2786075" y="3591800"/>
            <a:chExt cx="260725" cy="294900"/>
          </a:xfrm>
        </p:grpSpPr>
        <p:sp>
          <p:nvSpPr>
            <p:cNvPr id="8708" name="Google Shape;8708;p61"/>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1"/>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1"/>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1"/>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1"/>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61"/>
          <p:cNvGrpSpPr/>
          <p:nvPr/>
        </p:nvGrpSpPr>
        <p:grpSpPr>
          <a:xfrm>
            <a:off x="7564387" y="2284141"/>
            <a:ext cx="227180" cy="350079"/>
            <a:chOff x="2819150" y="3955025"/>
            <a:chExt cx="192200" cy="296175"/>
          </a:xfrm>
        </p:grpSpPr>
        <p:sp>
          <p:nvSpPr>
            <p:cNvPr id="8714" name="Google Shape;8714;p61"/>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1"/>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1"/>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1"/>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61"/>
          <p:cNvGrpSpPr/>
          <p:nvPr/>
        </p:nvGrpSpPr>
        <p:grpSpPr>
          <a:xfrm>
            <a:off x="6188160" y="2749739"/>
            <a:ext cx="349133" cy="348217"/>
            <a:chOff x="4629125" y="3235150"/>
            <a:chExt cx="295375" cy="294600"/>
          </a:xfrm>
        </p:grpSpPr>
        <p:sp>
          <p:nvSpPr>
            <p:cNvPr id="8719" name="Google Shape;8719;p61"/>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1"/>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1"/>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1"/>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1"/>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4" name="Google Shape;8724;p61"/>
          <p:cNvGrpSpPr/>
          <p:nvPr/>
        </p:nvGrpSpPr>
        <p:grpSpPr>
          <a:xfrm>
            <a:off x="6188145" y="3197272"/>
            <a:ext cx="349163" cy="349133"/>
            <a:chOff x="4628325" y="3599825"/>
            <a:chExt cx="295400" cy="295375"/>
          </a:xfrm>
        </p:grpSpPr>
        <p:sp>
          <p:nvSpPr>
            <p:cNvPr id="8725" name="Google Shape;8725;p61"/>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1"/>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1"/>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1"/>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1"/>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1"/>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1"/>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1"/>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1"/>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1"/>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1"/>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1"/>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61"/>
          <p:cNvGrpSpPr/>
          <p:nvPr/>
        </p:nvGrpSpPr>
        <p:grpSpPr>
          <a:xfrm>
            <a:off x="6209096" y="3672883"/>
            <a:ext cx="307261" cy="350079"/>
            <a:chOff x="4645650" y="3962900"/>
            <a:chExt cx="259950" cy="296175"/>
          </a:xfrm>
        </p:grpSpPr>
        <p:sp>
          <p:nvSpPr>
            <p:cNvPr id="8738" name="Google Shape;8738;p61"/>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1"/>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1"/>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1"/>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1"/>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1"/>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61"/>
          <p:cNvGrpSpPr/>
          <p:nvPr/>
        </p:nvGrpSpPr>
        <p:grpSpPr>
          <a:xfrm>
            <a:off x="7962056" y="3197745"/>
            <a:ext cx="349133" cy="348188"/>
            <a:chOff x="6143725" y="3582500"/>
            <a:chExt cx="295375" cy="294575"/>
          </a:xfrm>
        </p:grpSpPr>
        <p:sp>
          <p:nvSpPr>
            <p:cNvPr id="8745" name="Google Shape;8745;p61"/>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1"/>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1"/>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1"/>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1"/>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1"/>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1"/>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61"/>
          <p:cNvGrpSpPr/>
          <p:nvPr/>
        </p:nvGrpSpPr>
        <p:grpSpPr>
          <a:xfrm>
            <a:off x="5730883" y="1397084"/>
            <a:ext cx="350995" cy="350049"/>
            <a:chOff x="1310075" y="3253275"/>
            <a:chExt cx="296950" cy="296150"/>
          </a:xfrm>
        </p:grpSpPr>
        <p:sp>
          <p:nvSpPr>
            <p:cNvPr id="8753" name="Google Shape;8753;p61"/>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1"/>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1"/>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6" name="Google Shape;8756;p61"/>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7" name="Google Shape;8757;p61"/>
          <p:cNvGrpSpPr/>
          <p:nvPr/>
        </p:nvGrpSpPr>
        <p:grpSpPr>
          <a:xfrm>
            <a:off x="5730410" y="2283343"/>
            <a:ext cx="351941" cy="351675"/>
            <a:chOff x="1310075" y="3980250"/>
            <a:chExt cx="297750" cy="297525"/>
          </a:xfrm>
        </p:grpSpPr>
        <p:sp>
          <p:nvSpPr>
            <p:cNvPr id="8758" name="Google Shape;8758;p61"/>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1"/>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1"/>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1"/>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61"/>
          <p:cNvGrpSpPr/>
          <p:nvPr/>
        </p:nvGrpSpPr>
        <p:grpSpPr>
          <a:xfrm>
            <a:off x="7995198" y="1397542"/>
            <a:ext cx="266305" cy="349133"/>
            <a:chOff x="3167275" y="3227275"/>
            <a:chExt cx="225300" cy="295375"/>
          </a:xfrm>
        </p:grpSpPr>
        <p:sp>
          <p:nvSpPr>
            <p:cNvPr id="8763" name="Google Shape;8763;p61"/>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1"/>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1"/>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1"/>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1"/>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8" name="Google Shape;8768;p61"/>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9" name="Google Shape;8769;p61"/>
          <p:cNvGrpSpPr/>
          <p:nvPr/>
        </p:nvGrpSpPr>
        <p:grpSpPr>
          <a:xfrm>
            <a:off x="7952380" y="2284599"/>
            <a:ext cx="351940" cy="349163"/>
            <a:chOff x="3133425" y="3955025"/>
            <a:chExt cx="297750" cy="295400"/>
          </a:xfrm>
        </p:grpSpPr>
        <p:sp>
          <p:nvSpPr>
            <p:cNvPr id="8770" name="Google Shape;8770;p61"/>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1"/>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1"/>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3" name="Google Shape;8773;p61"/>
          <p:cNvGrpSpPr/>
          <p:nvPr/>
        </p:nvGrpSpPr>
        <p:grpSpPr>
          <a:xfrm>
            <a:off x="6632554" y="2748187"/>
            <a:ext cx="350079" cy="351320"/>
            <a:chOff x="4991425" y="3234750"/>
            <a:chExt cx="296175" cy="297225"/>
          </a:xfrm>
        </p:grpSpPr>
        <p:sp>
          <p:nvSpPr>
            <p:cNvPr id="8774" name="Google Shape;8774;p61"/>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1"/>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1"/>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1"/>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1"/>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1"/>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61"/>
          <p:cNvGrpSpPr/>
          <p:nvPr/>
        </p:nvGrpSpPr>
        <p:grpSpPr>
          <a:xfrm>
            <a:off x="6632554" y="3217750"/>
            <a:ext cx="350079" cy="308177"/>
            <a:chOff x="4991425" y="3617150"/>
            <a:chExt cx="296175" cy="260725"/>
          </a:xfrm>
        </p:grpSpPr>
        <p:sp>
          <p:nvSpPr>
            <p:cNvPr id="8781" name="Google Shape;8781;p61"/>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1"/>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1"/>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1"/>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1"/>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1"/>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1"/>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61"/>
          <p:cNvGrpSpPr/>
          <p:nvPr/>
        </p:nvGrpSpPr>
        <p:grpSpPr>
          <a:xfrm>
            <a:off x="6709827" y="3673341"/>
            <a:ext cx="195532" cy="349163"/>
            <a:chOff x="5056800" y="3962900"/>
            <a:chExt cx="165425" cy="295400"/>
          </a:xfrm>
        </p:grpSpPr>
        <p:sp>
          <p:nvSpPr>
            <p:cNvPr id="8789" name="Google Shape;8789;p61"/>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1"/>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1"/>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2" name="Google Shape;8792;p61"/>
          <p:cNvGrpSpPr/>
          <p:nvPr/>
        </p:nvGrpSpPr>
        <p:grpSpPr>
          <a:xfrm>
            <a:off x="7961125" y="3673357"/>
            <a:ext cx="350995" cy="349133"/>
            <a:chOff x="6168925" y="3936925"/>
            <a:chExt cx="296950" cy="295375"/>
          </a:xfrm>
        </p:grpSpPr>
        <p:sp>
          <p:nvSpPr>
            <p:cNvPr id="8793" name="Google Shape;8793;p61"/>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1"/>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1"/>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1"/>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1"/>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1"/>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61"/>
          <p:cNvGrpSpPr/>
          <p:nvPr/>
        </p:nvGrpSpPr>
        <p:grpSpPr>
          <a:xfrm>
            <a:off x="6174844" y="1390429"/>
            <a:ext cx="348188" cy="349133"/>
            <a:chOff x="1674750" y="3254050"/>
            <a:chExt cx="294575" cy="295375"/>
          </a:xfrm>
        </p:grpSpPr>
        <p:sp>
          <p:nvSpPr>
            <p:cNvPr id="8800" name="Google Shape;8800;p61"/>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1"/>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1"/>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61"/>
          <p:cNvGrpSpPr/>
          <p:nvPr/>
        </p:nvGrpSpPr>
        <p:grpSpPr>
          <a:xfrm>
            <a:off x="6189239" y="1838132"/>
            <a:ext cx="319347" cy="349133"/>
            <a:chOff x="1687350" y="3618725"/>
            <a:chExt cx="270175" cy="295375"/>
          </a:xfrm>
        </p:grpSpPr>
        <p:sp>
          <p:nvSpPr>
            <p:cNvPr id="8804" name="Google Shape;8804;p61"/>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1"/>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1"/>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61"/>
          <p:cNvGrpSpPr/>
          <p:nvPr/>
        </p:nvGrpSpPr>
        <p:grpSpPr>
          <a:xfrm>
            <a:off x="6172942" y="2284613"/>
            <a:ext cx="351940" cy="349133"/>
            <a:chOff x="1672375" y="3982600"/>
            <a:chExt cx="297750" cy="295375"/>
          </a:xfrm>
        </p:grpSpPr>
        <p:sp>
          <p:nvSpPr>
            <p:cNvPr id="8808" name="Google Shape;8808;p61"/>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1"/>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1"/>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1" name="Google Shape;8811;p61"/>
          <p:cNvGrpSpPr/>
          <p:nvPr/>
        </p:nvGrpSpPr>
        <p:grpSpPr>
          <a:xfrm>
            <a:off x="4864934" y="2748808"/>
            <a:ext cx="350079" cy="350079"/>
            <a:chOff x="3497300" y="3227275"/>
            <a:chExt cx="296175" cy="296175"/>
          </a:xfrm>
        </p:grpSpPr>
        <p:sp>
          <p:nvSpPr>
            <p:cNvPr id="8812" name="Google Shape;8812;p61"/>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1"/>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1"/>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1"/>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1"/>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1"/>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1"/>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1"/>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61"/>
          <p:cNvGrpSpPr/>
          <p:nvPr/>
        </p:nvGrpSpPr>
        <p:grpSpPr>
          <a:xfrm>
            <a:off x="4865407" y="3198203"/>
            <a:ext cx="349133" cy="347272"/>
            <a:chOff x="3497300" y="3591950"/>
            <a:chExt cx="295375" cy="293800"/>
          </a:xfrm>
        </p:grpSpPr>
        <p:sp>
          <p:nvSpPr>
            <p:cNvPr id="8821" name="Google Shape;8821;p61"/>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1"/>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1"/>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1"/>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1"/>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1"/>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1"/>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1"/>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61"/>
          <p:cNvGrpSpPr/>
          <p:nvPr/>
        </p:nvGrpSpPr>
        <p:grpSpPr>
          <a:xfrm>
            <a:off x="4865407" y="3673341"/>
            <a:ext cx="349133" cy="349163"/>
            <a:chOff x="3497300" y="3955025"/>
            <a:chExt cx="295375" cy="295400"/>
          </a:xfrm>
        </p:grpSpPr>
        <p:sp>
          <p:nvSpPr>
            <p:cNvPr id="8830" name="Google Shape;8830;p61"/>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1"/>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1"/>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61"/>
          <p:cNvGrpSpPr/>
          <p:nvPr/>
        </p:nvGrpSpPr>
        <p:grpSpPr>
          <a:xfrm>
            <a:off x="7089979" y="2749532"/>
            <a:ext cx="327739" cy="348631"/>
            <a:chOff x="5364750" y="3235150"/>
            <a:chExt cx="277275" cy="294950"/>
          </a:xfrm>
        </p:grpSpPr>
        <p:sp>
          <p:nvSpPr>
            <p:cNvPr id="8834" name="Google Shape;8834;p61"/>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1"/>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1"/>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1"/>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1"/>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1"/>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1"/>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1"/>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61"/>
          <p:cNvGrpSpPr/>
          <p:nvPr/>
        </p:nvGrpSpPr>
        <p:grpSpPr>
          <a:xfrm>
            <a:off x="7078337" y="3195868"/>
            <a:ext cx="351024" cy="351941"/>
            <a:chOff x="5355300" y="3598250"/>
            <a:chExt cx="296975" cy="297750"/>
          </a:xfrm>
        </p:grpSpPr>
        <p:sp>
          <p:nvSpPr>
            <p:cNvPr id="8843" name="Google Shape;8843;p61"/>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1"/>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1"/>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1"/>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1"/>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1"/>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1"/>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1"/>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61"/>
          <p:cNvGrpSpPr/>
          <p:nvPr/>
        </p:nvGrpSpPr>
        <p:grpSpPr>
          <a:xfrm>
            <a:off x="7082533" y="3734790"/>
            <a:ext cx="342632" cy="226264"/>
            <a:chOff x="5358450" y="4015675"/>
            <a:chExt cx="289875" cy="191425"/>
          </a:xfrm>
        </p:grpSpPr>
        <p:sp>
          <p:nvSpPr>
            <p:cNvPr id="8852" name="Google Shape;8852;p61"/>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1"/>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1"/>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1"/>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61"/>
          <p:cNvGrpSpPr/>
          <p:nvPr/>
        </p:nvGrpSpPr>
        <p:grpSpPr>
          <a:xfrm>
            <a:off x="6209015" y="4117322"/>
            <a:ext cx="351024" cy="325464"/>
            <a:chOff x="6543825" y="3202075"/>
            <a:chExt cx="296975" cy="275350"/>
          </a:xfrm>
        </p:grpSpPr>
        <p:sp>
          <p:nvSpPr>
            <p:cNvPr id="8857" name="Google Shape;8857;p61"/>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1"/>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1"/>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1"/>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1"/>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1"/>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1"/>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61"/>
          <p:cNvGrpSpPr/>
          <p:nvPr/>
        </p:nvGrpSpPr>
        <p:grpSpPr>
          <a:xfrm>
            <a:off x="6615996" y="1397069"/>
            <a:ext cx="350079" cy="350079"/>
            <a:chOff x="2037825" y="3254050"/>
            <a:chExt cx="296175" cy="296175"/>
          </a:xfrm>
        </p:grpSpPr>
        <p:sp>
          <p:nvSpPr>
            <p:cNvPr id="8865" name="Google Shape;8865;p61"/>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1"/>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1"/>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1"/>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1"/>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1"/>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61"/>
          <p:cNvGrpSpPr/>
          <p:nvPr/>
        </p:nvGrpSpPr>
        <p:grpSpPr>
          <a:xfrm>
            <a:off x="6614135" y="1838236"/>
            <a:ext cx="353802" cy="348926"/>
            <a:chOff x="2034675" y="3617925"/>
            <a:chExt cx="299325" cy="295200"/>
          </a:xfrm>
        </p:grpSpPr>
        <p:sp>
          <p:nvSpPr>
            <p:cNvPr id="8872" name="Google Shape;8872;p61"/>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1"/>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1"/>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1"/>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1"/>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61"/>
          <p:cNvGrpSpPr/>
          <p:nvPr/>
        </p:nvGrpSpPr>
        <p:grpSpPr>
          <a:xfrm>
            <a:off x="6615996" y="2284613"/>
            <a:ext cx="350079" cy="349133"/>
            <a:chOff x="2037825" y="3981825"/>
            <a:chExt cx="296175" cy="295375"/>
          </a:xfrm>
        </p:grpSpPr>
        <p:sp>
          <p:nvSpPr>
            <p:cNvPr id="8878" name="Google Shape;8878;p61"/>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1"/>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1"/>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61"/>
          <p:cNvGrpSpPr/>
          <p:nvPr/>
        </p:nvGrpSpPr>
        <p:grpSpPr>
          <a:xfrm>
            <a:off x="5301014" y="2780929"/>
            <a:ext cx="350079" cy="285837"/>
            <a:chOff x="3860400" y="3254050"/>
            <a:chExt cx="296175" cy="241825"/>
          </a:xfrm>
        </p:grpSpPr>
        <p:sp>
          <p:nvSpPr>
            <p:cNvPr id="8882" name="Google Shape;8882;p61"/>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1"/>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1"/>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1"/>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1"/>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1"/>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1"/>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61"/>
          <p:cNvGrpSpPr/>
          <p:nvPr/>
        </p:nvGrpSpPr>
        <p:grpSpPr>
          <a:xfrm>
            <a:off x="5300541" y="3196800"/>
            <a:ext cx="351024" cy="350079"/>
            <a:chOff x="3859600" y="3591950"/>
            <a:chExt cx="296975" cy="296175"/>
          </a:xfrm>
        </p:grpSpPr>
        <p:sp>
          <p:nvSpPr>
            <p:cNvPr id="8890" name="Google Shape;8890;p61"/>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1"/>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1"/>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61"/>
          <p:cNvGrpSpPr/>
          <p:nvPr/>
        </p:nvGrpSpPr>
        <p:grpSpPr>
          <a:xfrm>
            <a:off x="5301014" y="3672883"/>
            <a:ext cx="350079" cy="350079"/>
            <a:chOff x="3860400" y="3955025"/>
            <a:chExt cx="296175" cy="296175"/>
          </a:xfrm>
        </p:grpSpPr>
        <p:sp>
          <p:nvSpPr>
            <p:cNvPr id="8894" name="Google Shape;8894;p61"/>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1"/>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1"/>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1"/>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1"/>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61"/>
          <p:cNvGrpSpPr/>
          <p:nvPr/>
        </p:nvGrpSpPr>
        <p:grpSpPr>
          <a:xfrm>
            <a:off x="7516230" y="2749281"/>
            <a:ext cx="355664" cy="349133"/>
            <a:chOff x="5716825" y="3235950"/>
            <a:chExt cx="300900" cy="295375"/>
          </a:xfrm>
        </p:grpSpPr>
        <p:sp>
          <p:nvSpPr>
            <p:cNvPr id="8900" name="Google Shape;8900;p61"/>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1"/>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1"/>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1"/>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61"/>
          <p:cNvGrpSpPr/>
          <p:nvPr/>
        </p:nvGrpSpPr>
        <p:grpSpPr>
          <a:xfrm>
            <a:off x="7529261" y="3207969"/>
            <a:ext cx="329601" cy="327739"/>
            <a:chOff x="5727850" y="3609275"/>
            <a:chExt cx="278850" cy="277275"/>
          </a:xfrm>
        </p:grpSpPr>
        <p:sp>
          <p:nvSpPr>
            <p:cNvPr id="8905" name="Google Shape;8905;p61"/>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1"/>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1"/>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1"/>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1"/>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61"/>
          <p:cNvGrpSpPr/>
          <p:nvPr/>
        </p:nvGrpSpPr>
        <p:grpSpPr>
          <a:xfrm>
            <a:off x="7540446" y="3673356"/>
            <a:ext cx="307231" cy="349133"/>
            <a:chOff x="5736525" y="3963700"/>
            <a:chExt cx="259925" cy="295375"/>
          </a:xfrm>
        </p:grpSpPr>
        <p:sp>
          <p:nvSpPr>
            <p:cNvPr id="8911" name="Google Shape;8911;p61"/>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1"/>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1"/>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1"/>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1"/>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1"/>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1"/>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61"/>
          <p:cNvGrpSpPr/>
          <p:nvPr/>
        </p:nvGrpSpPr>
        <p:grpSpPr>
          <a:xfrm>
            <a:off x="6632026" y="4122683"/>
            <a:ext cx="351024" cy="350079"/>
            <a:chOff x="6553275" y="3604550"/>
            <a:chExt cx="296975" cy="296175"/>
          </a:xfrm>
        </p:grpSpPr>
        <p:sp>
          <p:nvSpPr>
            <p:cNvPr id="8919" name="Google Shape;8919;p61"/>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1"/>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1"/>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1"/>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1"/>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1"/>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5" name="Google Shape;8925;p61"/>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8926" name="Google Shape;8926;p61"/>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30"/>
        <p:cNvGrpSpPr/>
        <p:nvPr/>
      </p:nvGrpSpPr>
      <p:grpSpPr>
        <a:xfrm>
          <a:off x="0" y="0"/>
          <a:ext cx="0" cy="0"/>
          <a:chOff x="0" y="0"/>
          <a:chExt cx="0" cy="0"/>
        </a:xfrm>
      </p:grpSpPr>
      <p:grpSp>
        <p:nvGrpSpPr>
          <p:cNvPr id="8931" name="Google Shape;8931;p62"/>
          <p:cNvGrpSpPr/>
          <p:nvPr/>
        </p:nvGrpSpPr>
        <p:grpSpPr>
          <a:xfrm>
            <a:off x="859032" y="1380546"/>
            <a:ext cx="294401" cy="353645"/>
            <a:chOff x="-35814600" y="3202075"/>
            <a:chExt cx="242625" cy="291450"/>
          </a:xfrm>
        </p:grpSpPr>
        <p:sp>
          <p:nvSpPr>
            <p:cNvPr id="8932" name="Google Shape;8932;p62"/>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2"/>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2"/>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2"/>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2"/>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2"/>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2"/>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9" name="Google Shape;8939;p62"/>
          <p:cNvGrpSpPr/>
          <p:nvPr/>
        </p:nvGrpSpPr>
        <p:grpSpPr>
          <a:xfrm>
            <a:off x="829410" y="1821466"/>
            <a:ext cx="353645" cy="353888"/>
            <a:chOff x="-35839800" y="3561025"/>
            <a:chExt cx="291450" cy="291650"/>
          </a:xfrm>
        </p:grpSpPr>
        <p:sp>
          <p:nvSpPr>
            <p:cNvPr id="8940" name="Google Shape;8940;p62"/>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2"/>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2"/>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2"/>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2"/>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2"/>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2"/>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7" name="Google Shape;8947;p62"/>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8" name="Google Shape;8948;p62"/>
          <p:cNvGrpSpPr/>
          <p:nvPr/>
        </p:nvGrpSpPr>
        <p:grpSpPr>
          <a:xfrm>
            <a:off x="3066955" y="1380546"/>
            <a:ext cx="353645" cy="353645"/>
            <a:chOff x="-34003850" y="3227275"/>
            <a:chExt cx="291450" cy="291450"/>
          </a:xfrm>
        </p:grpSpPr>
        <p:sp>
          <p:nvSpPr>
            <p:cNvPr id="8949" name="Google Shape;8949;p62"/>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2"/>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2"/>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2"/>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2"/>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62"/>
          <p:cNvGrpSpPr/>
          <p:nvPr/>
        </p:nvGrpSpPr>
        <p:grpSpPr>
          <a:xfrm>
            <a:off x="3066485" y="1821238"/>
            <a:ext cx="354586" cy="354343"/>
            <a:chOff x="-34004625" y="3585850"/>
            <a:chExt cx="292225" cy="292025"/>
          </a:xfrm>
        </p:grpSpPr>
        <p:sp>
          <p:nvSpPr>
            <p:cNvPr id="8955" name="Google Shape;8955;p62"/>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2"/>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2"/>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2"/>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2"/>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62"/>
          <p:cNvGrpSpPr/>
          <p:nvPr/>
        </p:nvGrpSpPr>
        <p:grpSpPr>
          <a:xfrm>
            <a:off x="3066000" y="2256439"/>
            <a:ext cx="355557" cy="354616"/>
            <a:chOff x="-34005425" y="3945575"/>
            <a:chExt cx="293025" cy="292250"/>
          </a:xfrm>
        </p:grpSpPr>
        <p:sp>
          <p:nvSpPr>
            <p:cNvPr id="8961" name="Google Shape;8961;p62"/>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2"/>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2"/>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4" name="Google Shape;8964;p62"/>
          <p:cNvGrpSpPr/>
          <p:nvPr/>
        </p:nvGrpSpPr>
        <p:grpSpPr>
          <a:xfrm>
            <a:off x="1713099" y="2729615"/>
            <a:ext cx="358408" cy="355557"/>
            <a:chOff x="-32174975" y="3192625"/>
            <a:chExt cx="295375" cy="293025"/>
          </a:xfrm>
        </p:grpSpPr>
        <p:sp>
          <p:nvSpPr>
            <p:cNvPr id="8965" name="Google Shape;8965;p62"/>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2"/>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2"/>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2"/>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9" name="Google Shape;8969;p62"/>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2"/>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1" name="Google Shape;8971;p62"/>
          <p:cNvGrpSpPr/>
          <p:nvPr/>
        </p:nvGrpSpPr>
        <p:grpSpPr>
          <a:xfrm>
            <a:off x="3952249" y="2730570"/>
            <a:ext cx="354586" cy="353645"/>
            <a:chOff x="-30345325" y="3184750"/>
            <a:chExt cx="292225" cy="291450"/>
          </a:xfrm>
        </p:grpSpPr>
        <p:sp>
          <p:nvSpPr>
            <p:cNvPr id="8972" name="Google Shape;8972;p62"/>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2"/>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2"/>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2"/>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2"/>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62"/>
          <p:cNvGrpSpPr/>
          <p:nvPr/>
        </p:nvGrpSpPr>
        <p:grpSpPr>
          <a:xfrm>
            <a:off x="1277001" y="1380546"/>
            <a:ext cx="353645" cy="353645"/>
            <a:chOff x="-35481425" y="3202075"/>
            <a:chExt cx="291450" cy="291450"/>
          </a:xfrm>
        </p:grpSpPr>
        <p:sp>
          <p:nvSpPr>
            <p:cNvPr id="8978" name="Google Shape;8978;p62"/>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2"/>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2"/>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2"/>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2"/>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2"/>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2"/>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5" name="Google Shape;8985;p62"/>
          <p:cNvGrpSpPr/>
          <p:nvPr/>
        </p:nvGrpSpPr>
        <p:grpSpPr>
          <a:xfrm>
            <a:off x="1276531" y="1822072"/>
            <a:ext cx="354586" cy="352675"/>
            <a:chOff x="-35482200" y="3561225"/>
            <a:chExt cx="292225" cy="290650"/>
          </a:xfrm>
        </p:grpSpPr>
        <p:sp>
          <p:nvSpPr>
            <p:cNvPr id="8986" name="Google Shape;8986;p62"/>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2"/>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2"/>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62"/>
          <p:cNvGrpSpPr/>
          <p:nvPr/>
        </p:nvGrpSpPr>
        <p:grpSpPr>
          <a:xfrm>
            <a:off x="1277001" y="2256940"/>
            <a:ext cx="353645" cy="353615"/>
            <a:chOff x="-35481425" y="3919600"/>
            <a:chExt cx="291450" cy="291425"/>
          </a:xfrm>
        </p:grpSpPr>
        <p:sp>
          <p:nvSpPr>
            <p:cNvPr id="8990" name="Google Shape;8990;p62"/>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2"/>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2"/>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2"/>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2"/>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2"/>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2"/>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2"/>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62"/>
          <p:cNvGrpSpPr/>
          <p:nvPr/>
        </p:nvGrpSpPr>
        <p:grpSpPr>
          <a:xfrm>
            <a:off x="3512636" y="1381031"/>
            <a:ext cx="357468" cy="352675"/>
            <a:chOff x="-33645475" y="3228075"/>
            <a:chExt cx="294600" cy="290650"/>
          </a:xfrm>
        </p:grpSpPr>
        <p:sp>
          <p:nvSpPr>
            <p:cNvPr id="8999" name="Google Shape;8999;p62"/>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2"/>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2"/>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2"/>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2"/>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2"/>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2"/>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62"/>
          <p:cNvGrpSpPr/>
          <p:nvPr/>
        </p:nvGrpSpPr>
        <p:grpSpPr>
          <a:xfrm>
            <a:off x="3513606" y="1821116"/>
            <a:ext cx="355526" cy="354586"/>
            <a:chOff x="-33646250" y="3586425"/>
            <a:chExt cx="293000" cy="292225"/>
          </a:xfrm>
        </p:grpSpPr>
        <p:sp>
          <p:nvSpPr>
            <p:cNvPr id="9007" name="Google Shape;9007;p62"/>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2"/>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9" name="Google Shape;9009;p62"/>
          <p:cNvGrpSpPr/>
          <p:nvPr/>
        </p:nvGrpSpPr>
        <p:grpSpPr>
          <a:xfrm>
            <a:off x="3514076" y="2255969"/>
            <a:ext cx="354586" cy="355557"/>
            <a:chOff x="-33645475" y="3944800"/>
            <a:chExt cx="292225" cy="293025"/>
          </a:xfrm>
        </p:grpSpPr>
        <p:sp>
          <p:nvSpPr>
            <p:cNvPr id="9010" name="Google Shape;9010;p62"/>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2"/>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2"/>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2"/>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2"/>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2"/>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2"/>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2"/>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2"/>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2"/>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0" name="Google Shape;9020;p62"/>
          <p:cNvGrpSpPr/>
          <p:nvPr/>
        </p:nvGrpSpPr>
        <p:grpSpPr>
          <a:xfrm>
            <a:off x="2167295" y="2729706"/>
            <a:ext cx="352675" cy="355375"/>
            <a:chOff x="-31809525" y="3192625"/>
            <a:chExt cx="290650" cy="292875"/>
          </a:xfrm>
        </p:grpSpPr>
        <p:sp>
          <p:nvSpPr>
            <p:cNvPr id="9021" name="Google Shape;9021;p62"/>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2"/>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2"/>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2"/>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62"/>
          <p:cNvGrpSpPr/>
          <p:nvPr/>
        </p:nvGrpSpPr>
        <p:grpSpPr>
          <a:xfrm>
            <a:off x="2166810" y="3200258"/>
            <a:ext cx="353645" cy="355557"/>
            <a:chOff x="-31811100" y="3550975"/>
            <a:chExt cx="291450" cy="293025"/>
          </a:xfrm>
        </p:grpSpPr>
        <p:sp>
          <p:nvSpPr>
            <p:cNvPr id="9026" name="Google Shape;9026;p62"/>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2"/>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2"/>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2"/>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2"/>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2"/>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2"/>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62"/>
          <p:cNvGrpSpPr/>
          <p:nvPr/>
        </p:nvGrpSpPr>
        <p:grpSpPr>
          <a:xfrm>
            <a:off x="2160606" y="3664562"/>
            <a:ext cx="366052" cy="356831"/>
            <a:chOff x="-31817400" y="3910025"/>
            <a:chExt cx="301675" cy="294075"/>
          </a:xfrm>
        </p:grpSpPr>
        <p:sp>
          <p:nvSpPr>
            <p:cNvPr id="9034" name="Google Shape;9034;p62"/>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2"/>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2"/>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62"/>
          <p:cNvGrpSpPr/>
          <p:nvPr/>
        </p:nvGrpSpPr>
        <p:grpSpPr>
          <a:xfrm>
            <a:off x="3952234" y="3200743"/>
            <a:ext cx="354616" cy="354586"/>
            <a:chOff x="-30354000" y="3569100"/>
            <a:chExt cx="292250" cy="292225"/>
          </a:xfrm>
        </p:grpSpPr>
        <p:sp>
          <p:nvSpPr>
            <p:cNvPr id="9038" name="Google Shape;9038;p62"/>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2"/>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2"/>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2"/>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2"/>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2"/>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62"/>
          <p:cNvGrpSpPr/>
          <p:nvPr/>
        </p:nvGrpSpPr>
        <p:grpSpPr>
          <a:xfrm>
            <a:off x="1730812" y="1380546"/>
            <a:ext cx="342148" cy="353645"/>
            <a:chOff x="-35118325" y="3202075"/>
            <a:chExt cx="281975" cy="291450"/>
          </a:xfrm>
        </p:grpSpPr>
        <p:sp>
          <p:nvSpPr>
            <p:cNvPr id="9045" name="Google Shape;9045;p62"/>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2"/>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2"/>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2"/>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9" name="Google Shape;9049;p62"/>
          <p:cNvGrpSpPr/>
          <p:nvPr/>
        </p:nvGrpSpPr>
        <p:grpSpPr>
          <a:xfrm>
            <a:off x="1724593" y="1821799"/>
            <a:ext cx="354586" cy="353221"/>
            <a:chOff x="-35123050" y="3561225"/>
            <a:chExt cx="292225" cy="291100"/>
          </a:xfrm>
        </p:grpSpPr>
        <p:sp>
          <p:nvSpPr>
            <p:cNvPr id="9050" name="Google Shape;9050;p62"/>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2"/>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2" name="Google Shape;9052;p62"/>
          <p:cNvGrpSpPr/>
          <p:nvPr/>
        </p:nvGrpSpPr>
        <p:grpSpPr>
          <a:xfrm>
            <a:off x="1766652" y="2256940"/>
            <a:ext cx="270467" cy="353615"/>
            <a:chOff x="-35089175" y="3919600"/>
            <a:chExt cx="222900" cy="291425"/>
          </a:xfrm>
        </p:grpSpPr>
        <p:sp>
          <p:nvSpPr>
            <p:cNvPr id="9053" name="Google Shape;9053;p62"/>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2"/>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62"/>
          <p:cNvGrpSpPr/>
          <p:nvPr/>
        </p:nvGrpSpPr>
        <p:grpSpPr>
          <a:xfrm>
            <a:off x="3963648" y="1380303"/>
            <a:ext cx="336445" cy="354131"/>
            <a:chOff x="-33277650" y="3226875"/>
            <a:chExt cx="277275" cy="291850"/>
          </a:xfrm>
        </p:grpSpPr>
        <p:sp>
          <p:nvSpPr>
            <p:cNvPr id="9056" name="Google Shape;9056;p62"/>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2"/>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2"/>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2"/>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2"/>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2"/>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2"/>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62"/>
          <p:cNvGrpSpPr/>
          <p:nvPr/>
        </p:nvGrpSpPr>
        <p:grpSpPr>
          <a:xfrm>
            <a:off x="3955048" y="1821587"/>
            <a:ext cx="353645" cy="353645"/>
            <a:chOff x="-33286325" y="3586425"/>
            <a:chExt cx="291450" cy="291450"/>
          </a:xfrm>
        </p:grpSpPr>
        <p:sp>
          <p:nvSpPr>
            <p:cNvPr id="9064" name="Google Shape;9064;p62"/>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2"/>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2"/>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2"/>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2"/>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62"/>
          <p:cNvGrpSpPr/>
          <p:nvPr/>
        </p:nvGrpSpPr>
        <p:grpSpPr>
          <a:xfrm>
            <a:off x="3955048" y="2255969"/>
            <a:ext cx="353645" cy="355557"/>
            <a:chOff x="-33286325" y="3944800"/>
            <a:chExt cx="291450" cy="293025"/>
          </a:xfrm>
        </p:grpSpPr>
        <p:sp>
          <p:nvSpPr>
            <p:cNvPr id="9070" name="Google Shape;9070;p62"/>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2"/>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2"/>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2"/>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62"/>
          <p:cNvGrpSpPr/>
          <p:nvPr/>
        </p:nvGrpSpPr>
        <p:grpSpPr>
          <a:xfrm>
            <a:off x="2613445" y="2729129"/>
            <a:ext cx="353645" cy="356527"/>
            <a:chOff x="-31452725" y="3191825"/>
            <a:chExt cx="291450" cy="293825"/>
          </a:xfrm>
        </p:grpSpPr>
        <p:sp>
          <p:nvSpPr>
            <p:cNvPr id="9075" name="Google Shape;9075;p62"/>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2"/>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2"/>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2"/>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62"/>
          <p:cNvGrpSpPr/>
          <p:nvPr/>
        </p:nvGrpSpPr>
        <p:grpSpPr>
          <a:xfrm>
            <a:off x="2612975" y="3200744"/>
            <a:ext cx="354586" cy="354586"/>
            <a:chOff x="-31452725" y="3551775"/>
            <a:chExt cx="292225" cy="292225"/>
          </a:xfrm>
        </p:grpSpPr>
        <p:sp>
          <p:nvSpPr>
            <p:cNvPr id="9080" name="Google Shape;9080;p62"/>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2"/>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2"/>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2"/>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62"/>
          <p:cNvGrpSpPr/>
          <p:nvPr/>
        </p:nvGrpSpPr>
        <p:grpSpPr>
          <a:xfrm>
            <a:off x="2611534" y="3664729"/>
            <a:ext cx="357468" cy="356497"/>
            <a:chOff x="-31455100" y="3909350"/>
            <a:chExt cx="294600" cy="293800"/>
          </a:xfrm>
        </p:grpSpPr>
        <p:sp>
          <p:nvSpPr>
            <p:cNvPr id="9085" name="Google Shape;9085;p62"/>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2"/>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62"/>
          <p:cNvGrpSpPr/>
          <p:nvPr/>
        </p:nvGrpSpPr>
        <p:grpSpPr>
          <a:xfrm>
            <a:off x="3952719" y="3665684"/>
            <a:ext cx="353645" cy="354586"/>
            <a:chOff x="-30345325" y="3918800"/>
            <a:chExt cx="291450" cy="292225"/>
          </a:xfrm>
        </p:grpSpPr>
        <p:sp>
          <p:nvSpPr>
            <p:cNvPr id="9088" name="Google Shape;9088;p62"/>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2"/>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2"/>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2"/>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2"/>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62"/>
          <p:cNvGrpSpPr/>
          <p:nvPr/>
        </p:nvGrpSpPr>
        <p:grpSpPr>
          <a:xfrm>
            <a:off x="2172184" y="1821587"/>
            <a:ext cx="353645" cy="353645"/>
            <a:chOff x="-34763900" y="3561225"/>
            <a:chExt cx="291450" cy="291450"/>
          </a:xfrm>
        </p:grpSpPr>
        <p:sp>
          <p:nvSpPr>
            <p:cNvPr id="9094" name="Google Shape;9094;p62"/>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2"/>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2"/>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7" name="Google Shape;9097;p62"/>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8" name="Google Shape;9098;p62"/>
          <p:cNvGrpSpPr/>
          <p:nvPr/>
        </p:nvGrpSpPr>
        <p:grpSpPr>
          <a:xfrm>
            <a:off x="827081" y="2730099"/>
            <a:ext cx="354586" cy="354586"/>
            <a:chOff x="-32927950" y="3227275"/>
            <a:chExt cx="292225" cy="292225"/>
          </a:xfrm>
        </p:grpSpPr>
        <p:sp>
          <p:nvSpPr>
            <p:cNvPr id="9099" name="Google Shape;9099;p62"/>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2"/>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2"/>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2"/>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2"/>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4" name="Google Shape;9104;p62"/>
          <p:cNvGrpSpPr/>
          <p:nvPr/>
        </p:nvGrpSpPr>
        <p:grpSpPr>
          <a:xfrm>
            <a:off x="826596" y="3201213"/>
            <a:ext cx="355557" cy="353645"/>
            <a:chOff x="-32927950" y="3586425"/>
            <a:chExt cx="293025" cy="291450"/>
          </a:xfrm>
        </p:grpSpPr>
        <p:sp>
          <p:nvSpPr>
            <p:cNvPr id="9105" name="Google Shape;9105;p62"/>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2"/>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2"/>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2"/>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2"/>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62"/>
          <p:cNvGrpSpPr/>
          <p:nvPr/>
        </p:nvGrpSpPr>
        <p:grpSpPr>
          <a:xfrm>
            <a:off x="827081" y="3665198"/>
            <a:ext cx="354586" cy="355557"/>
            <a:chOff x="-32927950" y="3944800"/>
            <a:chExt cx="292225" cy="293025"/>
          </a:xfrm>
        </p:grpSpPr>
        <p:sp>
          <p:nvSpPr>
            <p:cNvPr id="9111" name="Google Shape;9111;p62"/>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2"/>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2"/>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2"/>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2"/>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2"/>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2"/>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2"/>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2"/>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0" name="Google Shape;9120;p62"/>
          <p:cNvGrpSpPr/>
          <p:nvPr/>
        </p:nvGrpSpPr>
        <p:grpSpPr>
          <a:xfrm>
            <a:off x="3055873" y="2730449"/>
            <a:ext cx="354586" cy="353888"/>
            <a:chOff x="-31094350" y="3194000"/>
            <a:chExt cx="292225" cy="291650"/>
          </a:xfrm>
        </p:grpSpPr>
        <p:sp>
          <p:nvSpPr>
            <p:cNvPr id="9121" name="Google Shape;9121;p62"/>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2"/>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2"/>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2"/>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2"/>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2"/>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2"/>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2"/>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62"/>
          <p:cNvGrpSpPr/>
          <p:nvPr/>
        </p:nvGrpSpPr>
        <p:grpSpPr>
          <a:xfrm>
            <a:off x="3056343" y="3200941"/>
            <a:ext cx="353645" cy="354191"/>
            <a:chOff x="-31093575" y="3552550"/>
            <a:chExt cx="291450" cy="291900"/>
          </a:xfrm>
        </p:grpSpPr>
        <p:sp>
          <p:nvSpPr>
            <p:cNvPr id="9130" name="Google Shape;9130;p62"/>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2"/>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2"/>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2"/>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4" name="Google Shape;9134;p62"/>
          <p:cNvGrpSpPr/>
          <p:nvPr/>
        </p:nvGrpSpPr>
        <p:grpSpPr>
          <a:xfrm>
            <a:off x="2182711" y="1380546"/>
            <a:ext cx="332593" cy="353645"/>
            <a:chOff x="-34755225" y="3202075"/>
            <a:chExt cx="274100" cy="291450"/>
          </a:xfrm>
        </p:grpSpPr>
        <p:sp>
          <p:nvSpPr>
            <p:cNvPr id="9135" name="Google Shape;9135;p62"/>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2"/>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2"/>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2"/>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2"/>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2"/>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2"/>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62"/>
          <p:cNvGrpSpPr/>
          <p:nvPr/>
        </p:nvGrpSpPr>
        <p:grpSpPr>
          <a:xfrm>
            <a:off x="3056343" y="3666169"/>
            <a:ext cx="353645" cy="353615"/>
            <a:chOff x="-31093575" y="3911725"/>
            <a:chExt cx="291450" cy="291425"/>
          </a:xfrm>
        </p:grpSpPr>
        <p:sp>
          <p:nvSpPr>
            <p:cNvPr id="9143" name="Google Shape;9143;p62"/>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2"/>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62"/>
          <p:cNvGrpSpPr/>
          <p:nvPr/>
        </p:nvGrpSpPr>
        <p:grpSpPr>
          <a:xfrm>
            <a:off x="2165773" y="4123136"/>
            <a:ext cx="356497" cy="354586"/>
            <a:chOff x="-29946000" y="3183175"/>
            <a:chExt cx="293800" cy="292225"/>
          </a:xfrm>
        </p:grpSpPr>
        <p:sp>
          <p:nvSpPr>
            <p:cNvPr id="9146" name="Google Shape;9146;p62"/>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2"/>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2"/>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2"/>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2"/>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2"/>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2" name="Google Shape;9152;p62"/>
          <p:cNvGrpSpPr/>
          <p:nvPr/>
        </p:nvGrpSpPr>
        <p:grpSpPr>
          <a:xfrm>
            <a:off x="2610305" y="1380289"/>
            <a:ext cx="358408" cy="354161"/>
            <a:chOff x="-34408675" y="3202075"/>
            <a:chExt cx="295375" cy="291875"/>
          </a:xfrm>
        </p:grpSpPr>
        <p:sp>
          <p:nvSpPr>
            <p:cNvPr id="9153" name="Google Shape;9153;p62"/>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2"/>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2"/>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2"/>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7" name="Google Shape;9157;p62"/>
          <p:cNvGrpSpPr/>
          <p:nvPr/>
        </p:nvGrpSpPr>
        <p:grpSpPr>
          <a:xfrm>
            <a:off x="2612216" y="1820283"/>
            <a:ext cx="354586" cy="356254"/>
            <a:chOff x="-34405525" y="3558075"/>
            <a:chExt cx="292225" cy="293600"/>
          </a:xfrm>
        </p:grpSpPr>
        <p:sp>
          <p:nvSpPr>
            <p:cNvPr id="9158" name="Google Shape;9158;p62"/>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2"/>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2"/>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62"/>
          <p:cNvGrpSpPr/>
          <p:nvPr/>
        </p:nvGrpSpPr>
        <p:grpSpPr>
          <a:xfrm>
            <a:off x="2611730" y="2256940"/>
            <a:ext cx="355557" cy="353615"/>
            <a:chOff x="-34406325" y="3919600"/>
            <a:chExt cx="293025" cy="291425"/>
          </a:xfrm>
        </p:grpSpPr>
        <p:sp>
          <p:nvSpPr>
            <p:cNvPr id="9162" name="Google Shape;9162;p62"/>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2"/>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2"/>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2"/>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2"/>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2"/>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2"/>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62"/>
          <p:cNvGrpSpPr/>
          <p:nvPr/>
        </p:nvGrpSpPr>
        <p:grpSpPr>
          <a:xfrm>
            <a:off x="1275628" y="2736303"/>
            <a:ext cx="353645" cy="342179"/>
            <a:chOff x="-32568800" y="3232000"/>
            <a:chExt cx="291450" cy="282000"/>
          </a:xfrm>
        </p:grpSpPr>
        <p:sp>
          <p:nvSpPr>
            <p:cNvPr id="9170" name="Google Shape;9170;p62"/>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2"/>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62"/>
          <p:cNvGrpSpPr/>
          <p:nvPr/>
        </p:nvGrpSpPr>
        <p:grpSpPr>
          <a:xfrm>
            <a:off x="1275158" y="3201213"/>
            <a:ext cx="354586" cy="353645"/>
            <a:chOff x="-32569575" y="3586425"/>
            <a:chExt cx="292225" cy="291450"/>
          </a:xfrm>
        </p:grpSpPr>
        <p:sp>
          <p:nvSpPr>
            <p:cNvPr id="9173" name="Google Shape;9173;p62"/>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2"/>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62"/>
          <p:cNvGrpSpPr/>
          <p:nvPr/>
        </p:nvGrpSpPr>
        <p:grpSpPr>
          <a:xfrm>
            <a:off x="1266073" y="3665805"/>
            <a:ext cx="372756" cy="354343"/>
            <a:chOff x="-32576675" y="3944600"/>
            <a:chExt cx="307200" cy="292025"/>
          </a:xfrm>
        </p:grpSpPr>
        <p:sp>
          <p:nvSpPr>
            <p:cNvPr id="9176" name="Google Shape;9176;p62"/>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2"/>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62"/>
          <p:cNvGrpSpPr/>
          <p:nvPr/>
        </p:nvGrpSpPr>
        <p:grpSpPr>
          <a:xfrm>
            <a:off x="3511040" y="2730100"/>
            <a:ext cx="354586" cy="354586"/>
            <a:chOff x="-30735200" y="3192625"/>
            <a:chExt cx="292225" cy="292225"/>
          </a:xfrm>
        </p:grpSpPr>
        <p:sp>
          <p:nvSpPr>
            <p:cNvPr id="9179" name="Google Shape;9179;p62"/>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2"/>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2"/>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2"/>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2"/>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2"/>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2"/>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6" name="Google Shape;9186;p62"/>
          <p:cNvGrpSpPr/>
          <p:nvPr/>
        </p:nvGrpSpPr>
        <p:grpSpPr>
          <a:xfrm>
            <a:off x="3511040" y="3201532"/>
            <a:ext cx="354586" cy="353008"/>
            <a:chOff x="-30735200" y="3552550"/>
            <a:chExt cx="292225" cy="290925"/>
          </a:xfrm>
        </p:grpSpPr>
        <p:sp>
          <p:nvSpPr>
            <p:cNvPr id="9187" name="Google Shape;9187;p62"/>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2"/>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62"/>
          <p:cNvGrpSpPr/>
          <p:nvPr/>
        </p:nvGrpSpPr>
        <p:grpSpPr>
          <a:xfrm>
            <a:off x="3511040" y="3666154"/>
            <a:ext cx="354586" cy="353645"/>
            <a:chOff x="-30735200" y="3910925"/>
            <a:chExt cx="292225" cy="291450"/>
          </a:xfrm>
        </p:grpSpPr>
        <p:sp>
          <p:nvSpPr>
            <p:cNvPr id="9190" name="Google Shape;9190;p62"/>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2"/>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2" name="Google Shape;9192;p62"/>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3" name="Google Shape;9193;p62"/>
          <p:cNvGrpSpPr/>
          <p:nvPr/>
        </p:nvGrpSpPr>
        <p:grpSpPr>
          <a:xfrm>
            <a:off x="4864547" y="1375808"/>
            <a:ext cx="358971" cy="359224"/>
            <a:chOff x="-57956275" y="3197925"/>
            <a:chExt cx="319000" cy="319225"/>
          </a:xfrm>
        </p:grpSpPr>
        <p:sp>
          <p:nvSpPr>
            <p:cNvPr id="9194" name="Google Shape;9194;p62"/>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2"/>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2"/>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2"/>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2"/>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2"/>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2"/>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1" name="Google Shape;9201;p62"/>
          <p:cNvGrpSpPr/>
          <p:nvPr/>
        </p:nvGrpSpPr>
        <p:grpSpPr>
          <a:xfrm>
            <a:off x="4886701" y="1832234"/>
            <a:ext cx="314662" cy="358971"/>
            <a:chOff x="-57940525" y="3590375"/>
            <a:chExt cx="279625" cy="319000"/>
          </a:xfrm>
        </p:grpSpPr>
        <p:sp>
          <p:nvSpPr>
            <p:cNvPr id="9202" name="Google Shape;9202;p62"/>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2"/>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2"/>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2"/>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2"/>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62"/>
          <p:cNvGrpSpPr/>
          <p:nvPr/>
        </p:nvGrpSpPr>
        <p:grpSpPr>
          <a:xfrm>
            <a:off x="4857582" y="2273605"/>
            <a:ext cx="358099" cy="358999"/>
            <a:chOff x="-57959425" y="3982600"/>
            <a:chExt cx="318225" cy="319025"/>
          </a:xfrm>
        </p:grpSpPr>
        <p:sp>
          <p:nvSpPr>
            <p:cNvPr id="9208" name="Google Shape;9208;p62"/>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2"/>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2"/>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2"/>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2" name="Google Shape;9212;p62"/>
          <p:cNvGrpSpPr/>
          <p:nvPr/>
        </p:nvGrpSpPr>
        <p:grpSpPr>
          <a:xfrm>
            <a:off x="7057749" y="1376934"/>
            <a:ext cx="357226" cy="357226"/>
            <a:chOff x="-55987225" y="3198925"/>
            <a:chExt cx="317450" cy="317450"/>
          </a:xfrm>
        </p:grpSpPr>
        <p:sp>
          <p:nvSpPr>
            <p:cNvPr id="9213" name="Google Shape;9213;p62"/>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2"/>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2"/>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2"/>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62"/>
          <p:cNvGrpSpPr/>
          <p:nvPr/>
        </p:nvGrpSpPr>
        <p:grpSpPr>
          <a:xfrm>
            <a:off x="7057749" y="1832965"/>
            <a:ext cx="357226" cy="357367"/>
            <a:chOff x="-55987225" y="3591025"/>
            <a:chExt cx="317450" cy="317575"/>
          </a:xfrm>
        </p:grpSpPr>
        <p:sp>
          <p:nvSpPr>
            <p:cNvPr id="9218" name="Google Shape;9218;p62"/>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2"/>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2"/>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2"/>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2"/>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62"/>
          <p:cNvGrpSpPr/>
          <p:nvPr/>
        </p:nvGrpSpPr>
        <p:grpSpPr>
          <a:xfrm>
            <a:off x="7071665" y="2273605"/>
            <a:ext cx="358999" cy="358999"/>
            <a:chOff x="-55988800" y="3982600"/>
            <a:chExt cx="319025" cy="319025"/>
          </a:xfrm>
        </p:grpSpPr>
        <p:sp>
          <p:nvSpPr>
            <p:cNvPr id="9224" name="Google Shape;9224;p62"/>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2"/>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2"/>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2"/>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2"/>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62"/>
          <p:cNvGrpSpPr/>
          <p:nvPr/>
        </p:nvGrpSpPr>
        <p:grpSpPr>
          <a:xfrm>
            <a:off x="5730184" y="2731562"/>
            <a:ext cx="356326" cy="358971"/>
            <a:chOff x="-54026025" y="3192625"/>
            <a:chExt cx="316650" cy="319000"/>
          </a:xfrm>
        </p:grpSpPr>
        <p:sp>
          <p:nvSpPr>
            <p:cNvPr id="9230" name="Google Shape;9230;p62"/>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2"/>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2"/>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2"/>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2"/>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2"/>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2"/>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2"/>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8" name="Google Shape;9238;p62"/>
          <p:cNvGrpSpPr/>
          <p:nvPr/>
        </p:nvGrpSpPr>
        <p:grpSpPr>
          <a:xfrm>
            <a:off x="5750130" y="3202536"/>
            <a:ext cx="316434" cy="358099"/>
            <a:chOff x="-54007925" y="3584850"/>
            <a:chExt cx="281200" cy="318225"/>
          </a:xfrm>
        </p:grpSpPr>
        <p:sp>
          <p:nvSpPr>
            <p:cNvPr id="9239" name="Google Shape;9239;p62"/>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2"/>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2"/>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2"/>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2"/>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2"/>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5" name="Google Shape;9245;p62"/>
          <p:cNvGrpSpPr/>
          <p:nvPr/>
        </p:nvGrpSpPr>
        <p:grpSpPr>
          <a:xfrm>
            <a:off x="5750130" y="3664421"/>
            <a:ext cx="316434" cy="358914"/>
            <a:chOff x="-54007925" y="3975575"/>
            <a:chExt cx="281200" cy="318950"/>
          </a:xfrm>
        </p:grpSpPr>
        <p:sp>
          <p:nvSpPr>
            <p:cNvPr id="9246" name="Google Shape;9246;p62"/>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2"/>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2"/>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2"/>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62"/>
          <p:cNvGrpSpPr/>
          <p:nvPr/>
        </p:nvGrpSpPr>
        <p:grpSpPr>
          <a:xfrm>
            <a:off x="7984996" y="2748891"/>
            <a:ext cx="274770" cy="358492"/>
            <a:chOff x="-52005775" y="3208025"/>
            <a:chExt cx="244175" cy="318575"/>
          </a:xfrm>
        </p:grpSpPr>
        <p:sp>
          <p:nvSpPr>
            <p:cNvPr id="9251" name="Google Shape;9251;p62"/>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2"/>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2"/>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2"/>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2"/>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2"/>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2"/>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2"/>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2"/>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2"/>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2"/>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2" name="Google Shape;9262;p62"/>
          <p:cNvGrpSpPr/>
          <p:nvPr/>
        </p:nvGrpSpPr>
        <p:grpSpPr>
          <a:xfrm>
            <a:off x="5291462" y="1376934"/>
            <a:ext cx="358099" cy="358099"/>
            <a:chOff x="-57568775" y="3198925"/>
            <a:chExt cx="318225" cy="318225"/>
          </a:xfrm>
        </p:grpSpPr>
        <p:sp>
          <p:nvSpPr>
            <p:cNvPr id="9263" name="Google Shape;9263;p62"/>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2"/>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2"/>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2"/>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2"/>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2"/>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9" name="Google Shape;9269;p62"/>
          <p:cNvGrpSpPr/>
          <p:nvPr/>
        </p:nvGrpSpPr>
        <p:grpSpPr>
          <a:xfrm>
            <a:off x="5313181" y="1832234"/>
            <a:ext cx="314662" cy="358099"/>
            <a:chOff x="-57549075" y="3590375"/>
            <a:chExt cx="279625" cy="318225"/>
          </a:xfrm>
        </p:grpSpPr>
        <p:sp>
          <p:nvSpPr>
            <p:cNvPr id="9270" name="Google Shape;9270;p62"/>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2"/>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2"/>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2"/>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4" name="Google Shape;9274;p62"/>
          <p:cNvGrpSpPr/>
          <p:nvPr/>
        </p:nvGrpSpPr>
        <p:grpSpPr>
          <a:xfrm>
            <a:off x="5305378" y="2273605"/>
            <a:ext cx="359871" cy="359871"/>
            <a:chOff x="-57570350" y="3982600"/>
            <a:chExt cx="319800" cy="319800"/>
          </a:xfrm>
        </p:grpSpPr>
        <p:sp>
          <p:nvSpPr>
            <p:cNvPr id="9275" name="Google Shape;9275;p62"/>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2"/>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2"/>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2"/>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9" name="Google Shape;9279;p62"/>
          <p:cNvGrpSpPr/>
          <p:nvPr/>
        </p:nvGrpSpPr>
        <p:grpSpPr>
          <a:xfrm>
            <a:off x="7520416" y="1376033"/>
            <a:ext cx="314662" cy="358999"/>
            <a:chOff x="-55576850" y="3198125"/>
            <a:chExt cx="279625" cy="319025"/>
          </a:xfrm>
        </p:grpSpPr>
        <p:sp>
          <p:nvSpPr>
            <p:cNvPr id="9280" name="Google Shape;9280;p62"/>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2"/>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2"/>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2"/>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4" name="Google Shape;9284;p62"/>
          <p:cNvGrpSpPr/>
          <p:nvPr/>
        </p:nvGrpSpPr>
        <p:grpSpPr>
          <a:xfrm>
            <a:off x="7497812" y="1832009"/>
            <a:ext cx="359871" cy="358324"/>
            <a:chOff x="-55596550" y="3590175"/>
            <a:chExt cx="319800" cy="318425"/>
          </a:xfrm>
        </p:grpSpPr>
        <p:sp>
          <p:nvSpPr>
            <p:cNvPr id="9285" name="Google Shape;9285;p62"/>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2"/>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2"/>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2"/>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9" name="Google Shape;9289;p62"/>
          <p:cNvGrpSpPr/>
          <p:nvPr/>
        </p:nvGrpSpPr>
        <p:grpSpPr>
          <a:xfrm>
            <a:off x="7513049" y="2273351"/>
            <a:ext cx="358999" cy="359252"/>
            <a:chOff x="-55595775" y="3982375"/>
            <a:chExt cx="319025" cy="319250"/>
          </a:xfrm>
        </p:grpSpPr>
        <p:sp>
          <p:nvSpPr>
            <p:cNvPr id="9290" name="Google Shape;9290;p62"/>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2"/>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2"/>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2"/>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2"/>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2"/>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6" name="Google Shape;9296;p62"/>
          <p:cNvGrpSpPr/>
          <p:nvPr/>
        </p:nvGrpSpPr>
        <p:grpSpPr>
          <a:xfrm>
            <a:off x="6170232" y="2731562"/>
            <a:ext cx="358999" cy="358099"/>
            <a:chOff x="-53635375" y="3192625"/>
            <a:chExt cx="319025" cy="318225"/>
          </a:xfrm>
        </p:grpSpPr>
        <p:sp>
          <p:nvSpPr>
            <p:cNvPr id="9297" name="Google Shape;9297;p62"/>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2"/>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2"/>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0" name="Google Shape;9300;p62"/>
          <p:cNvGrpSpPr/>
          <p:nvPr/>
        </p:nvGrpSpPr>
        <p:grpSpPr>
          <a:xfrm>
            <a:off x="6192401" y="3202536"/>
            <a:ext cx="314662" cy="358999"/>
            <a:chOff x="-53615675" y="3584850"/>
            <a:chExt cx="279625" cy="319025"/>
          </a:xfrm>
        </p:grpSpPr>
        <p:sp>
          <p:nvSpPr>
            <p:cNvPr id="9301" name="Google Shape;9301;p62"/>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2"/>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2"/>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4" name="Google Shape;9304;p62"/>
          <p:cNvGrpSpPr/>
          <p:nvPr/>
        </p:nvGrpSpPr>
        <p:grpSpPr>
          <a:xfrm>
            <a:off x="6170246" y="3665461"/>
            <a:ext cx="358971" cy="357874"/>
            <a:chOff x="-53634575" y="3976500"/>
            <a:chExt cx="319000" cy="318025"/>
          </a:xfrm>
        </p:grpSpPr>
        <p:sp>
          <p:nvSpPr>
            <p:cNvPr id="9305" name="Google Shape;9305;p62"/>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2"/>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2"/>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2"/>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2"/>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2"/>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2"/>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2"/>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62"/>
          <p:cNvGrpSpPr/>
          <p:nvPr/>
        </p:nvGrpSpPr>
        <p:grpSpPr>
          <a:xfrm>
            <a:off x="7965050" y="3208415"/>
            <a:ext cx="314662" cy="358436"/>
            <a:chOff x="-52023900" y="3590075"/>
            <a:chExt cx="279625" cy="318525"/>
          </a:xfrm>
        </p:grpSpPr>
        <p:sp>
          <p:nvSpPr>
            <p:cNvPr id="9314" name="Google Shape;9314;p62"/>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2"/>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2"/>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2"/>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2"/>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2"/>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2"/>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62"/>
          <p:cNvGrpSpPr/>
          <p:nvPr/>
        </p:nvGrpSpPr>
        <p:grpSpPr>
          <a:xfrm>
            <a:off x="5728292" y="1376934"/>
            <a:ext cx="358971" cy="358971"/>
            <a:chOff x="-57173375" y="3198925"/>
            <a:chExt cx="319000" cy="319000"/>
          </a:xfrm>
        </p:grpSpPr>
        <p:sp>
          <p:nvSpPr>
            <p:cNvPr id="9322" name="Google Shape;9322;p62"/>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2"/>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2"/>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2"/>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6" name="Google Shape;9326;p62"/>
          <p:cNvGrpSpPr/>
          <p:nvPr/>
        </p:nvGrpSpPr>
        <p:grpSpPr>
          <a:xfrm>
            <a:off x="5729178" y="1854374"/>
            <a:ext cx="357198" cy="314690"/>
            <a:chOff x="-57176525" y="3610050"/>
            <a:chExt cx="317425" cy="279650"/>
          </a:xfrm>
        </p:grpSpPr>
        <p:sp>
          <p:nvSpPr>
            <p:cNvPr id="9327" name="Google Shape;9327;p62"/>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2"/>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2"/>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2"/>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2"/>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2" name="Google Shape;9332;p62"/>
          <p:cNvGrpSpPr/>
          <p:nvPr/>
        </p:nvGrpSpPr>
        <p:grpSpPr>
          <a:xfrm>
            <a:off x="7939633" y="1376934"/>
            <a:ext cx="358099" cy="356326"/>
            <a:chOff x="-55202750" y="3198925"/>
            <a:chExt cx="318225" cy="316650"/>
          </a:xfrm>
        </p:grpSpPr>
        <p:sp>
          <p:nvSpPr>
            <p:cNvPr id="9333" name="Google Shape;9333;p62"/>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2"/>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5" name="Google Shape;9335;p62"/>
          <p:cNvGrpSpPr/>
          <p:nvPr/>
        </p:nvGrpSpPr>
        <p:grpSpPr>
          <a:xfrm>
            <a:off x="7950267" y="1832234"/>
            <a:ext cx="336830" cy="358099"/>
            <a:chOff x="-55194875" y="3590375"/>
            <a:chExt cx="299325" cy="318225"/>
          </a:xfrm>
        </p:grpSpPr>
        <p:sp>
          <p:nvSpPr>
            <p:cNvPr id="9336" name="Google Shape;9336;p62"/>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2"/>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2"/>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2"/>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2"/>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62"/>
          <p:cNvGrpSpPr/>
          <p:nvPr/>
        </p:nvGrpSpPr>
        <p:grpSpPr>
          <a:xfrm>
            <a:off x="7954884" y="2274505"/>
            <a:ext cx="357198" cy="357198"/>
            <a:chOff x="-55203525" y="3983400"/>
            <a:chExt cx="317425" cy="317425"/>
          </a:xfrm>
        </p:grpSpPr>
        <p:sp>
          <p:nvSpPr>
            <p:cNvPr id="9342" name="Google Shape;9342;p62"/>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2"/>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2"/>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5" name="Google Shape;9345;p62"/>
          <p:cNvGrpSpPr/>
          <p:nvPr/>
        </p:nvGrpSpPr>
        <p:grpSpPr>
          <a:xfrm>
            <a:off x="6621365" y="2731562"/>
            <a:ext cx="335930" cy="358971"/>
            <a:chOff x="-53232900" y="3192625"/>
            <a:chExt cx="298525" cy="319000"/>
          </a:xfrm>
        </p:grpSpPr>
        <p:sp>
          <p:nvSpPr>
            <p:cNvPr id="9346" name="Google Shape;9346;p62"/>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2"/>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2"/>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2"/>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2"/>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2"/>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2"/>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2"/>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62"/>
          <p:cNvGrpSpPr/>
          <p:nvPr/>
        </p:nvGrpSpPr>
        <p:grpSpPr>
          <a:xfrm>
            <a:off x="6610731" y="3202536"/>
            <a:ext cx="357198" cy="356326"/>
            <a:chOff x="-53242350" y="3584850"/>
            <a:chExt cx="317425" cy="316650"/>
          </a:xfrm>
        </p:grpSpPr>
        <p:sp>
          <p:nvSpPr>
            <p:cNvPr id="9355" name="Google Shape;9355;p62"/>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2"/>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2"/>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2"/>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2"/>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62"/>
          <p:cNvGrpSpPr/>
          <p:nvPr/>
        </p:nvGrpSpPr>
        <p:grpSpPr>
          <a:xfrm>
            <a:off x="6631999" y="3665236"/>
            <a:ext cx="314662" cy="358999"/>
            <a:chOff x="-53224225" y="3976300"/>
            <a:chExt cx="279625" cy="319025"/>
          </a:xfrm>
        </p:grpSpPr>
        <p:sp>
          <p:nvSpPr>
            <p:cNvPr id="9361" name="Google Shape;9361;p62"/>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2"/>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2"/>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2"/>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2"/>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2"/>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2"/>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8" name="Google Shape;9368;p62"/>
          <p:cNvGrpSpPr/>
          <p:nvPr/>
        </p:nvGrpSpPr>
        <p:grpSpPr>
          <a:xfrm>
            <a:off x="7942896" y="3672917"/>
            <a:ext cx="358971" cy="358408"/>
            <a:chOff x="-52043575" y="3983125"/>
            <a:chExt cx="319000" cy="318500"/>
          </a:xfrm>
        </p:grpSpPr>
        <p:sp>
          <p:nvSpPr>
            <p:cNvPr id="9369" name="Google Shape;9369;p62"/>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2"/>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2"/>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2"/>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2"/>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2"/>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2"/>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2"/>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2"/>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8" name="Google Shape;9378;p62"/>
          <p:cNvGrpSpPr/>
          <p:nvPr/>
        </p:nvGrpSpPr>
        <p:grpSpPr>
          <a:xfrm>
            <a:off x="6196836" y="1376934"/>
            <a:ext cx="314662" cy="358971"/>
            <a:chOff x="-56766175" y="3198925"/>
            <a:chExt cx="279625" cy="319000"/>
          </a:xfrm>
        </p:grpSpPr>
        <p:sp>
          <p:nvSpPr>
            <p:cNvPr id="9379" name="Google Shape;9379;p62"/>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2"/>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2"/>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2"/>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2"/>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2"/>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2"/>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62"/>
          <p:cNvGrpSpPr/>
          <p:nvPr/>
        </p:nvGrpSpPr>
        <p:grpSpPr>
          <a:xfrm>
            <a:off x="6195950" y="1832234"/>
            <a:ext cx="316434" cy="358099"/>
            <a:chOff x="-56766175" y="3590375"/>
            <a:chExt cx="281200" cy="318225"/>
          </a:xfrm>
        </p:grpSpPr>
        <p:sp>
          <p:nvSpPr>
            <p:cNvPr id="9387" name="Google Shape;9387;p62"/>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2"/>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2"/>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2"/>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62"/>
          <p:cNvGrpSpPr/>
          <p:nvPr/>
        </p:nvGrpSpPr>
        <p:grpSpPr>
          <a:xfrm>
            <a:off x="6232906" y="2273605"/>
            <a:ext cx="272126" cy="358099"/>
            <a:chOff x="-56747275" y="3982600"/>
            <a:chExt cx="241825" cy="318225"/>
          </a:xfrm>
        </p:grpSpPr>
        <p:sp>
          <p:nvSpPr>
            <p:cNvPr id="9392" name="Google Shape;9392;p62"/>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2"/>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2"/>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2"/>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2"/>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2"/>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2"/>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62"/>
          <p:cNvGrpSpPr/>
          <p:nvPr/>
        </p:nvGrpSpPr>
        <p:grpSpPr>
          <a:xfrm>
            <a:off x="4840657" y="3215842"/>
            <a:ext cx="358999" cy="342991"/>
            <a:chOff x="-54812875" y="3596675"/>
            <a:chExt cx="319025" cy="304800"/>
          </a:xfrm>
        </p:grpSpPr>
        <p:sp>
          <p:nvSpPr>
            <p:cNvPr id="9400" name="Google Shape;9400;p62"/>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2"/>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2"/>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2"/>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2"/>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2"/>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2"/>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7" name="Google Shape;9407;p62"/>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2"/>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9" name="Google Shape;9409;p62"/>
          <p:cNvGrpSpPr/>
          <p:nvPr/>
        </p:nvGrpSpPr>
        <p:grpSpPr>
          <a:xfrm>
            <a:off x="4862826" y="3672326"/>
            <a:ext cx="314662" cy="358099"/>
            <a:chOff x="-54793175" y="3982600"/>
            <a:chExt cx="279625" cy="318225"/>
          </a:xfrm>
        </p:grpSpPr>
        <p:sp>
          <p:nvSpPr>
            <p:cNvPr id="9410" name="Google Shape;9410;p62"/>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2"/>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2"/>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2"/>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2"/>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2"/>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2"/>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62"/>
          <p:cNvGrpSpPr/>
          <p:nvPr/>
        </p:nvGrpSpPr>
        <p:grpSpPr>
          <a:xfrm>
            <a:off x="7074284" y="2731562"/>
            <a:ext cx="314662" cy="358099"/>
            <a:chOff x="-52832000" y="3192625"/>
            <a:chExt cx="279625" cy="318225"/>
          </a:xfrm>
        </p:grpSpPr>
        <p:sp>
          <p:nvSpPr>
            <p:cNvPr id="9418" name="Google Shape;9418;p62"/>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2"/>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2"/>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2"/>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2"/>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2"/>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2"/>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2"/>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6" name="Google Shape;9426;p62"/>
          <p:cNvGrpSpPr/>
          <p:nvPr/>
        </p:nvGrpSpPr>
        <p:grpSpPr>
          <a:xfrm>
            <a:off x="5760817" y="2272929"/>
            <a:ext cx="323524" cy="358774"/>
            <a:chOff x="-57162350" y="3982000"/>
            <a:chExt cx="287500" cy="318825"/>
          </a:xfrm>
        </p:grpSpPr>
        <p:sp>
          <p:nvSpPr>
            <p:cNvPr id="9427" name="Google Shape;9427;p62"/>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2"/>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2"/>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2"/>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2"/>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2"/>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2"/>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2"/>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5" name="Google Shape;9435;p62"/>
          <p:cNvGrpSpPr/>
          <p:nvPr/>
        </p:nvGrpSpPr>
        <p:grpSpPr>
          <a:xfrm>
            <a:off x="7052130" y="3203436"/>
            <a:ext cx="358971" cy="357198"/>
            <a:chOff x="-52851675" y="3585650"/>
            <a:chExt cx="319000" cy="317425"/>
          </a:xfrm>
        </p:grpSpPr>
        <p:sp>
          <p:nvSpPr>
            <p:cNvPr id="9436" name="Google Shape;9436;p62"/>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2"/>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2"/>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2"/>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2"/>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2"/>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2" name="Google Shape;9442;p62"/>
          <p:cNvGrpSpPr/>
          <p:nvPr/>
        </p:nvGrpSpPr>
        <p:grpSpPr>
          <a:xfrm>
            <a:off x="7074284" y="3665236"/>
            <a:ext cx="314662" cy="358999"/>
            <a:chOff x="-52832000" y="3976300"/>
            <a:chExt cx="279625" cy="319025"/>
          </a:xfrm>
        </p:grpSpPr>
        <p:sp>
          <p:nvSpPr>
            <p:cNvPr id="9443" name="Google Shape;9443;p62"/>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2"/>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2"/>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2"/>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2"/>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8" name="Google Shape;9448;p62"/>
          <p:cNvGrpSpPr/>
          <p:nvPr/>
        </p:nvGrpSpPr>
        <p:grpSpPr>
          <a:xfrm>
            <a:off x="6191490" y="4119884"/>
            <a:ext cx="316434" cy="358099"/>
            <a:chOff x="-51633225" y="3198925"/>
            <a:chExt cx="281200" cy="318225"/>
          </a:xfrm>
        </p:grpSpPr>
        <p:sp>
          <p:nvSpPr>
            <p:cNvPr id="9449" name="Google Shape;9449;p62"/>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2"/>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2"/>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2"/>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2"/>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2"/>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2"/>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62"/>
          <p:cNvGrpSpPr/>
          <p:nvPr/>
        </p:nvGrpSpPr>
        <p:grpSpPr>
          <a:xfrm>
            <a:off x="6610314" y="1377806"/>
            <a:ext cx="365188" cy="357226"/>
            <a:chOff x="-56396775" y="3199700"/>
            <a:chExt cx="324525" cy="317450"/>
          </a:xfrm>
        </p:grpSpPr>
        <p:sp>
          <p:nvSpPr>
            <p:cNvPr id="9457" name="Google Shape;9457;p62"/>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2"/>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2"/>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2"/>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2"/>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2"/>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62"/>
          <p:cNvGrpSpPr/>
          <p:nvPr/>
        </p:nvGrpSpPr>
        <p:grpSpPr>
          <a:xfrm>
            <a:off x="6613408" y="1843740"/>
            <a:ext cx="358999" cy="335958"/>
            <a:chOff x="-56394425" y="3600600"/>
            <a:chExt cx="319025" cy="298550"/>
          </a:xfrm>
        </p:grpSpPr>
        <p:sp>
          <p:nvSpPr>
            <p:cNvPr id="9464" name="Google Shape;9464;p62"/>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2"/>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2"/>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62"/>
          <p:cNvGrpSpPr/>
          <p:nvPr/>
        </p:nvGrpSpPr>
        <p:grpSpPr>
          <a:xfrm>
            <a:off x="6644175" y="2274505"/>
            <a:ext cx="327068" cy="357198"/>
            <a:chOff x="-56379450" y="3983400"/>
            <a:chExt cx="290650" cy="317425"/>
          </a:xfrm>
        </p:grpSpPr>
        <p:sp>
          <p:nvSpPr>
            <p:cNvPr id="9468" name="Google Shape;9468;p62"/>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2"/>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2"/>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2"/>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2"/>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2"/>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2"/>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2"/>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62"/>
          <p:cNvGrpSpPr/>
          <p:nvPr/>
        </p:nvGrpSpPr>
        <p:grpSpPr>
          <a:xfrm>
            <a:off x="5307879" y="2738651"/>
            <a:ext cx="316434" cy="358971"/>
            <a:chOff x="-54401725" y="3198925"/>
            <a:chExt cx="281200" cy="319000"/>
          </a:xfrm>
        </p:grpSpPr>
        <p:sp>
          <p:nvSpPr>
            <p:cNvPr id="9477" name="Google Shape;9477;p62"/>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2"/>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2"/>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2"/>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2"/>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2"/>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2"/>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2"/>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2"/>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2"/>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2"/>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62"/>
          <p:cNvGrpSpPr/>
          <p:nvPr/>
        </p:nvGrpSpPr>
        <p:grpSpPr>
          <a:xfrm>
            <a:off x="5308766" y="3208753"/>
            <a:ext cx="314662" cy="358099"/>
            <a:chOff x="-54401725" y="3590375"/>
            <a:chExt cx="279625" cy="318225"/>
          </a:xfrm>
        </p:grpSpPr>
        <p:sp>
          <p:nvSpPr>
            <p:cNvPr id="9489" name="Google Shape;9489;p62"/>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2"/>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2"/>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2"/>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2"/>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2"/>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62"/>
          <p:cNvGrpSpPr/>
          <p:nvPr/>
        </p:nvGrpSpPr>
        <p:grpSpPr>
          <a:xfrm>
            <a:off x="5306557" y="3672326"/>
            <a:ext cx="319079" cy="358099"/>
            <a:chOff x="-54403300" y="3982600"/>
            <a:chExt cx="283550" cy="318225"/>
          </a:xfrm>
        </p:grpSpPr>
        <p:sp>
          <p:nvSpPr>
            <p:cNvPr id="9496" name="Google Shape;9496;p62"/>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2"/>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2"/>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2"/>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2"/>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62"/>
          <p:cNvGrpSpPr/>
          <p:nvPr/>
        </p:nvGrpSpPr>
        <p:grpSpPr>
          <a:xfrm>
            <a:off x="7493951" y="2733559"/>
            <a:ext cx="356298" cy="356973"/>
            <a:chOff x="-52458650" y="3194400"/>
            <a:chExt cx="316625" cy="317225"/>
          </a:xfrm>
        </p:grpSpPr>
        <p:sp>
          <p:nvSpPr>
            <p:cNvPr id="9502" name="Google Shape;9502;p62"/>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2"/>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2"/>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2"/>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2"/>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2"/>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2"/>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2"/>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0" name="Google Shape;9510;p62"/>
          <p:cNvGrpSpPr/>
          <p:nvPr/>
        </p:nvGrpSpPr>
        <p:grpSpPr>
          <a:xfrm>
            <a:off x="4862826" y="2738651"/>
            <a:ext cx="314662" cy="358971"/>
            <a:chOff x="-54793175" y="3198925"/>
            <a:chExt cx="279625" cy="319000"/>
          </a:xfrm>
        </p:grpSpPr>
        <p:sp>
          <p:nvSpPr>
            <p:cNvPr id="9511" name="Google Shape;9511;p62"/>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2"/>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2"/>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2"/>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2"/>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2"/>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2"/>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8" name="Google Shape;9518;p62"/>
          <p:cNvGrpSpPr/>
          <p:nvPr/>
        </p:nvGrpSpPr>
        <p:grpSpPr>
          <a:xfrm>
            <a:off x="7503249" y="3202536"/>
            <a:ext cx="337703" cy="357845"/>
            <a:chOff x="-52450000" y="3584850"/>
            <a:chExt cx="300100" cy="318000"/>
          </a:xfrm>
        </p:grpSpPr>
        <p:sp>
          <p:nvSpPr>
            <p:cNvPr id="9519" name="Google Shape;9519;p62"/>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2"/>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2"/>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2"/>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2"/>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2"/>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2"/>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6" name="Google Shape;9526;p62"/>
          <p:cNvGrpSpPr/>
          <p:nvPr/>
        </p:nvGrpSpPr>
        <p:grpSpPr>
          <a:xfrm>
            <a:off x="7514769" y="3667009"/>
            <a:ext cx="314662" cy="357226"/>
            <a:chOff x="-52440550" y="3977875"/>
            <a:chExt cx="279625" cy="317450"/>
          </a:xfrm>
        </p:grpSpPr>
        <p:sp>
          <p:nvSpPr>
            <p:cNvPr id="9527" name="Google Shape;9527;p62"/>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2"/>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2"/>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2"/>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2"/>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2"/>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2"/>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2"/>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62"/>
          <p:cNvGrpSpPr/>
          <p:nvPr/>
        </p:nvGrpSpPr>
        <p:grpSpPr>
          <a:xfrm>
            <a:off x="6626703" y="4123215"/>
            <a:ext cx="314662" cy="358999"/>
            <a:chOff x="-51623775" y="3584850"/>
            <a:chExt cx="279625" cy="319025"/>
          </a:xfrm>
        </p:grpSpPr>
        <p:sp>
          <p:nvSpPr>
            <p:cNvPr id="9536" name="Google Shape;9536;p62"/>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2"/>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2"/>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2"/>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2"/>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2"/>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2"/>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2"/>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2"/>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5" name="Google Shape;9545;p62"/>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9546" name="Google Shape;9546;p62"/>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50"/>
        <p:cNvGrpSpPr/>
        <p:nvPr/>
      </p:nvGrpSpPr>
      <p:grpSpPr>
        <a:xfrm>
          <a:off x="0" y="0"/>
          <a:ext cx="0" cy="0"/>
          <a:chOff x="0" y="0"/>
          <a:chExt cx="0" cy="0"/>
        </a:xfrm>
      </p:grpSpPr>
      <p:grpSp>
        <p:nvGrpSpPr>
          <p:cNvPr id="9551" name="Google Shape;9551;p63"/>
          <p:cNvGrpSpPr/>
          <p:nvPr/>
        </p:nvGrpSpPr>
        <p:grpSpPr>
          <a:xfrm>
            <a:off x="866775" y="1386849"/>
            <a:ext cx="276003" cy="357300"/>
            <a:chOff x="-50469125" y="3183175"/>
            <a:chExt cx="233150" cy="301825"/>
          </a:xfrm>
        </p:grpSpPr>
        <p:sp>
          <p:nvSpPr>
            <p:cNvPr id="9552" name="Google Shape;9552;p63"/>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3"/>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3"/>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5" name="Google Shape;9555;p63"/>
          <p:cNvGrpSpPr/>
          <p:nvPr/>
        </p:nvGrpSpPr>
        <p:grpSpPr>
          <a:xfrm>
            <a:off x="826674" y="1822251"/>
            <a:ext cx="356205" cy="355288"/>
            <a:chOff x="-50504575" y="3550975"/>
            <a:chExt cx="300900" cy="300125"/>
          </a:xfrm>
        </p:grpSpPr>
        <p:sp>
          <p:nvSpPr>
            <p:cNvPr id="9556" name="Google Shape;9556;p63"/>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3"/>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3"/>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3"/>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63"/>
          <p:cNvGrpSpPr/>
          <p:nvPr/>
        </p:nvGrpSpPr>
        <p:grpSpPr>
          <a:xfrm>
            <a:off x="826674" y="2260493"/>
            <a:ext cx="356205" cy="354341"/>
            <a:chOff x="-50503000" y="3921175"/>
            <a:chExt cx="300900" cy="299325"/>
          </a:xfrm>
        </p:grpSpPr>
        <p:sp>
          <p:nvSpPr>
            <p:cNvPr id="9561" name="Google Shape;9561;p63"/>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3"/>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3"/>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3"/>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3"/>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63"/>
          <p:cNvGrpSpPr/>
          <p:nvPr/>
        </p:nvGrpSpPr>
        <p:grpSpPr>
          <a:xfrm>
            <a:off x="3030727" y="1406411"/>
            <a:ext cx="355258" cy="356205"/>
            <a:chOff x="-48630025" y="3199700"/>
            <a:chExt cx="300100" cy="300900"/>
          </a:xfrm>
        </p:grpSpPr>
        <p:sp>
          <p:nvSpPr>
            <p:cNvPr id="9567" name="Google Shape;9567;p63"/>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3"/>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3"/>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63"/>
          <p:cNvGrpSpPr/>
          <p:nvPr/>
        </p:nvGrpSpPr>
        <p:grpSpPr>
          <a:xfrm>
            <a:off x="3030727" y="1843707"/>
            <a:ext cx="355258" cy="355258"/>
            <a:chOff x="-48630025" y="3569100"/>
            <a:chExt cx="300100" cy="300100"/>
          </a:xfrm>
        </p:grpSpPr>
        <p:sp>
          <p:nvSpPr>
            <p:cNvPr id="9571" name="Google Shape;9571;p63"/>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3"/>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3"/>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3"/>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3"/>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3"/>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3"/>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3"/>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3"/>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3"/>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63"/>
          <p:cNvGrpSpPr/>
          <p:nvPr/>
        </p:nvGrpSpPr>
        <p:grpSpPr>
          <a:xfrm>
            <a:off x="3031201" y="2281003"/>
            <a:ext cx="354311" cy="353394"/>
            <a:chOff x="-48629225" y="3938500"/>
            <a:chExt cx="299300" cy="298525"/>
          </a:xfrm>
        </p:grpSpPr>
        <p:sp>
          <p:nvSpPr>
            <p:cNvPr id="9582" name="Google Shape;9582;p63"/>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3"/>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3"/>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3"/>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6" name="Google Shape;9586;p63"/>
          <p:cNvGrpSpPr/>
          <p:nvPr/>
        </p:nvGrpSpPr>
        <p:grpSpPr>
          <a:xfrm>
            <a:off x="1766604" y="2752344"/>
            <a:ext cx="311458" cy="354341"/>
            <a:chOff x="-46762575" y="3200500"/>
            <a:chExt cx="263100" cy="299325"/>
          </a:xfrm>
        </p:grpSpPr>
        <p:sp>
          <p:nvSpPr>
            <p:cNvPr id="9587" name="Google Shape;9587;p63"/>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3"/>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3"/>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3"/>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3"/>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2" name="Google Shape;9592;p63"/>
          <p:cNvGrpSpPr/>
          <p:nvPr/>
        </p:nvGrpSpPr>
        <p:grpSpPr>
          <a:xfrm>
            <a:off x="1744689" y="3211066"/>
            <a:ext cx="355288" cy="312375"/>
            <a:chOff x="-46779900" y="3588000"/>
            <a:chExt cx="300125" cy="263875"/>
          </a:xfrm>
        </p:grpSpPr>
        <p:sp>
          <p:nvSpPr>
            <p:cNvPr id="9593" name="Google Shape;9593;p63"/>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3"/>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3"/>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3"/>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7" name="Google Shape;9597;p63"/>
          <p:cNvGrpSpPr/>
          <p:nvPr/>
        </p:nvGrpSpPr>
        <p:grpSpPr>
          <a:xfrm>
            <a:off x="1745162" y="3625988"/>
            <a:ext cx="354341" cy="353394"/>
            <a:chOff x="-46779100" y="3938500"/>
            <a:chExt cx="299325" cy="298525"/>
          </a:xfrm>
        </p:grpSpPr>
        <p:sp>
          <p:nvSpPr>
            <p:cNvPr id="9598" name="Google Shape;9598;p63"/>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3"/>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63"/>
          <p:cNvGrpSpPr/>
          <p:nvPr/>
        </p:nvGrpSpPr>
        <p:grpSpPr>
          <a:xfrm>
            <a:off x="3952900" y="2758855"/>
            <a:ext cx="355258" cy="355288"/>
            <a:chOff x="-44924250" y="3206000"/>
            <a:chExt cx="300100" cy="300125"/>
          </a:xfrm>
        </p:grpSpPr>
        <p:sp>
          <p:nvSpPr>
            <p:cNvPr id="9601" name="Google Shape;9601;p63"/>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3"/>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3"/>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3"/>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3"/>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63"/>
          <p:cNvGrpSpPr/>
          <p:nvPr/>
        </p:nvGrpSpPr>
        <p:grpSpPr>
          <a:xfrm>
            <a:off x="1267386" y="1386849"/>
            <a:ext cx="355258" cy="355258"/>
            <a:chOff x="-50134375" y="3183175"/>
            <a:chExt cx="300100" cy="300100"/>
          </a:xfrm>
        </p:grpSpPr>
        <p:sp>
          <p:nvSpPr>
            <p:cNvPr id="9607" name="Google Shape;9607;p63"/>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3"/>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3"/>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3"/>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3"/>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3"/>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3"/>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3"/>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3"/>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3"/>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63"/>
          <p:cNvGrpSpPr/>
          <p:nvPr/>
        </p:nvGrpSpPr>
        <p:grpSpPr>
          <a:xfrm>
            <a:off x="1267386" y="1822251"/>
            <a:ext cx="355258" cy="355288"/>
            <a:chOff x="-50134375" y="3550975"/>
            <a:chExt cx="300100" cy="300125"/>
          </a:xfrm>
        </p:grpSpPr>
        <p:sp>
          <p:nvSpPr>
            <p:cNvPr id="9618" name="Google Shape;9618;p63"/>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3"/>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63"/>
          <p:cNvGrpSpPr/>
          <p:nvPr/>
        </p:nvGrpSpPr>
        <p:grpSpPr>
          <a:xfrm>
            <a:off x="1267386" y="2259783"/>
            <a:ext cx="355258" cy="355051"/>
            <a:chOff x="-50134375" y="3920575"/>
            <a:chExt cx="300100" cy="299925"/>
          </a:xfrm>
        </p:grpSpPr>
        <p:sp>
          <p:nvSpPr>
            <p:cNvPr id="9621" name="Google Shape;9621;p63"/>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3"/>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3"/>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4" name="Google Shape;9624;p63"/>
          <p:cNvGrpSpPr/>
          <p:nvPr/>
        </p:nvGrpSpPr>
        <p:grpSpPr>
          <a:xfrm>
            <a:off x="3478110" y="1407358"/>
            <a:ext cx="357123" cy="355258"/>
            <a:chOff x="-48262200" y="3200500"/>
            <a:chExt cx="301675" cy="300100"/>
          </a:xfrm>
        </p:grpSpPr>
        <p:sp>
          <p:nvSpPr>
            <p:cNvPr id="9625" name="Google Shape;9625;p63"/>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3"/>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3"/>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3"/>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3"/>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3"/>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3"/>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3"/>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3"/>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63"/>
          <p:cNvGrpSpPr/>
          <p:nvPr/>
        </p:nvGrpSpPr>
        <p:grpSpPr>
          <a:xfrm>
            <a:off x="3507483" y="1844447"/>
            <a:ext cx="298377" cy="354519"/>
            <a:chOff x="-48233050" y="3569725"/>
            <a:chExt cx="252050" cy="299475"/>
          </a:xfrm>
        </p:grpSpPr>
        <p:sp>
          <p:nvSpPr>
            <p:cNvPr id="9635" name="Google Shape;9635;p63"/>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3"/>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3"/>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63"/>
          <p:cNvGrpSpPr/>
          <p:nvPr/>
        </p:nvGrpSpPr>
        <p:grpSpPr>
          <a:xfrm>
            <a:off x="3531248" y="2278191"/>
            <a:ext cx="250847" cy="358070"/>
            <a:chOff x="-48216525" y="3936125"/>
            <a:chExt cx="211900" cy="302475"/>
          </a:xfrm>
        </p:grpSpPr>
        <p:sp>
          <p:nvSpPr>
            <p:cNvPr id="9639" name="Google Shape;9639;p63"/>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3"/>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3"/>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3"/>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63"/>
          <p:cNvGrpSpPr/>
          <p:nvPr/>
        </p:nvGrpSpPr>
        <p:grpSpPr>
          <a:xfrm>
            <a:off x="2186966" y="2753261"/>
            <a:ext cx="355258" cy="355288"/>
            <a:chOff x="-46410500" y="3201275"/>
            <a:chExt cx="300100" cy="300125"/>
          </a:xfrm>
        </p:grpSpPr>
        <p:sp>
          <p:nvSpPr>
            <p:cNvPr id="9644" name="Google Shape;9644;p63"/>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3"/>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3"/>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3"/>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3"/>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63"/>
          <p:cNvGrpSpPr/>
          <p:nvPr/>
        </p:nvGrpSpPr>
        <p:grpSpPr>
          <a:xfrm>
            <a:off x="2186966" y="3188692"/>
            <a:ext cx="355258" cy="356205"/>
            <a:chOff x="-46409700" y="3569100"/>
            <a:chExt cx="300100" cy="300900"/>
          </a:xfrm>
        </p:grpSpPr>
        <p:sp>
          <p:nvSpPr>
            <p:cNvPr id="9650" name="Google Shape;9650;p63"/>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3"/>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3"/>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3"/>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3"/>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63"/>
          <p:cNvGrpSpPr/>
          <p:nvPr/>
        </p:nvGrpSpPr>
        <p:grpSpPr>
          <a:xfrm>
            <a:off x="2174847" y="3624124"/>
            <a:ext cx="379497" cy="358070"/>
            <a:chOff x="-46422300" y="3936925"/>
            <a:chExt cx="320575" cy="302475"/>
          </a:xfrm>
        </p:grpSpPr>
        <p:sp>
          <p:nvSpPr>
            <p:cNvPr id="9656" name="Google Shape;9656;p63"/>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3"/>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63"/>
          <p:cNvGrpSpPr/>
          <p:nvPr/>
        </p:nvGrpSpPr>
        <p:grpSpPr>
          <a:xfrm>
            <a:off x="3952426" y="3178452"/>
            <a:ext cx="356205" cy="355258"/>
            <a:chOff x="-44914800" y="3560450"/>
            <a:chExt cx="300900" cy="300100"/>
          </a:xfrm>
        </p:grpSpPr>
        <p:sp>
          <p:nvSpPr>
            <p:cNvPr id="9659" name="Google Shape;9659;p63"/>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3"/>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3"/>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3"/>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3"/>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63"/>
          <p:cNvGrpSpPr/>
          <p:nvPr/>
        </p:nvGrpSpPr>
        <p:grpSpPr>
          <a:xfrm>
            <a:off x="1707478" y="1387086"/>
            <a:ext cx="354311" cy="354104"/>
            <a:chOff x="-49764975" y="3183375"/>
            <a:chExt cx="299300" cy="299125"/>
          </a:xfrm>
        </p:grpSpPr>
        <p:sp>
          <p:nvSpPr>
            <p:cNvPr id="9665" name="Google Shape;9665;p63"/>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3"/>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3"/>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3"/>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3"/>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3"/>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3"/>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3"/>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3"/>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63"/>
          <p:cNvGrpSpPr/>
          <p:nvPr/>
        </p:nvGrpSpPr>
        <p:grpSpPr>
          <a:xfrm>
            <a:off x="1707478" y="1822547"/>
            <a:ext cx="354311" cy="355909"/>
            <a:chOff x="-49764975" y="3551225"/>
            <a:chExt cx="299300" cy="300650"/>
          </a:xfrm>
        </p:grpSpPr>
        <p:sp>
          <p:nvSpPr>
            <p:cNvPr id="9675" name="Google Shape;9675;p63"/>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3"/>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3"/>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3"/>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3"/>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3"/>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3"/>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3"/>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3"/>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3"/>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3"/>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63"/>
          <p:cNvGrpSpPr/>
          <p:nvPr/>
        </p:nvGrpSpPr>
        <p:grpSpPr>
          <a:xfrm>
            <a:off x="1705140" y="2259310"/>
            <a:ext cx="358987" cy="355525"/>
            <a:chOff x="-49766550" y="3920175"/>
            <a:chExt cx="303250" cy="300325"/>
          </a:xfrm>
        </p:grpSpPr>
        <p:sp>
          <p:nvSpPr>
            <p:cNvPr id="9687" name="Google Shape;9687;p63"/>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3"/>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3"/>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3"/>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1" name="Google Shape;9691;p63"/>
          <p:cNvGrpSpPr/>
          <p:nvPr/>
        </p:nvGrpSpPr>
        <p:grpSpPr>
          <a:xfrm>
            <a:off x="3920671" y="1407358"/>
            <a:ext cx="357123" cy="354341"/>
            <a:chOff x="-47892800" y="3200500"/>
            <a:chExt cx="301675" cy="299325"/>
          </a:xfrm>
        </p:grpSpPr>
        <p:sp>
          <p:nvSpPr>
            <p:cNvPr id="9692" name="Google Shape;9692;p63"/>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3"/>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3"/>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3"/>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3"/>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3"/>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8" name="Google Shape;9698;p63"/>
          <p:cNvGrpSpPr/>
          <p:nvPr/>
        </p:nvGrpSpPr>
        <p:grpSpPr>
          <a:xfrm>
            <a:off x="3984537" y="1843707"/>
            <a:ext cx="229391" cy="355258"/>
            <a:chOff x="-47839250" y="3569100"/>
            <a:chExt cx="193775" cy="300100"/>
          </a:xfrm>
        </p:grpSpPr>
        <p:sp>
          <p:nvSpPr>
            <p:cNvPr id="9699" name="Google Shape;9699;p63"/>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3"/>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3"/>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3"/>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3"/>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3"/>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5" name="Google Shape;9705;p63"/>
          <p:cNvGrpSpPr/>
          <p:nvPr/>
        </p:nvGrpSpPr>
        <p:grpSpPr>
          <a:xfrm>
            <a:off x="3921603" y="2280056"/>
            <a:ext cx="355258" cy="356205"/>
            <a:chOff x="-47892800" y="3937700"/>
            <a:chExt cx="300100" cy="300900"/>
          </a:xfrm>
        </p:grpSpPr>
        <p:sp>
          <p:nvSpPr>
            <p:cNvPr id="9706" name="Google Shape;9706;p63"/>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3"/>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3"/>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3"/>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3"/>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3"/>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3"/>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3"/>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4" name="Google Shape;9714;p63"/>
          <p:cNvGrpSpPr/>
          <p:nvPr/>
        </p:nvGrpSpPr>
        <p:grpSpPr>
          <a:xfrm>
            <a:off x="2626898" y="2773770"/>
            <a:ext cx="355258" cy="311458"/>
            <a:chOff x="-46042675" y="3218600"/>
            <a:chExt cx="300100" cy="263100"/>
          </a:xfrm>
        </p:grpSpPr>
        <p:sp>
          <p:nvSpPr>
            <p:cNvPr id="9715" name="Google Shape;9715;p63"/>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3"/>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3"/>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3"/>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3"/>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3"/>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63"/>
          <p:cNvGrpSpPr/>
          <p:nvPr/>
        </p:nvGrpSpPr>
        <p:grpSpPr>
          <a:xfrm>
            <a:off x="2626898" y="3188219"/>
            <a:ext cx="355258" cy="323118"/>
            <a:chOff x="-46042675" y="3568700"/>
            <a:chExt cx="300100" cy="272950"/>
          </a:xfrm>
        </p:grpSpPr>
        <p:sp>
          <p:nvSpPr>
            <p:cNvPr id="9722" name="Google Shape;9722;p63"/>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3"/>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3"/>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3"/>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63"/>
          <p:cNvGrpSpPr/>
          <p:nvPr/>
        </p:nvGrpSpPr>
        <p:grpSpPr>
          <a:xfrm>
            <a:off x="2668849" y="3625189"/>
            <a:ext cx="271357" cy="356057"/>
            <a:chOff x="-46007225" y="3937825"/>
            <a:chExt cx="229225" cy="300775"/>
          </a:xfrm>
        </p:grpSpPr>
        <p:sp>
          <p:nvSpPr>
            <p:cNvPr id="9727" name="Google Shape;9727;p63"/>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3"/>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3"/>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3"/>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3"/>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3"/>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3"/>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3"/>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3"/>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3"/>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63"/>
          <p:cNvGrpSpPr/>
          <p:nvPr/>
        </p:nvGrpSpPr>
        <p:grpSpPr>
          <a:xfrm>
            <a:off x="3974341" y="3615275"/>
            <a:ext cx="312375" cy="357596"/>
            <a:chOff x="-44895900" y="3929450"/>
            <a:chExt cx="263875" cy="302075"/>
          </a:xfrm>
        </p:grpSpPr>
        <p:sp>
          <p:nvSpPr>
            <p:cNvPr id="9738" name="Google Shape;9738;p63"/>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3"/>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3"/>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3"/>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3"/>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3"/>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63"/>
          <p:cNvGrpSpPr/>
          <p:nvPr/>
        </p:nvGrpSpPr>
        <p:grpSpPr>
          <a:xfrm>
            <a:off x="2148160" y="1398036"/>
            <a:ext cx="356205" cy="332885"/>
            <a:chOff x="-49397175" y="3192625"/>
            <a:chExt cx="300900" cy="281200"/>
          </a:xfrm>
        </p:grpSpPr>
        <p:sp>
          <p:nvSpPr>
            <p:cNvPr id="9745" name="Google Shape;9745;p63"/>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3"/>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3"/>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3"/>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3"/>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3"/>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3"/>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2" name="Google Shape;9752;p63"/>
          <p:cNvGrpSpPr/>
          <p:nvPr/>
        </p:nvGrpSpPr>
        <p:grpSpPr>
          <a:xfrm>
            <a:off x="2174263" y="1822251"/>
            <a:ext cx="304000" cy="356205"/>
            <a:chOff x="-49375900" y="3550975"/>
            <a:chExt cx="256800" cy="300900"/>
          </a:xfrm>
        </p:grpSpPr>
        <p:sp>
          <p:nvSpPr>
            <p:cNvPr id="9753" name="Google Shape;9753;p63"/>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3"/>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3"/>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3"/>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3"/>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3"/>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3"/>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3"/>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3"/>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3"/>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3"/>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4" name="Google Shape;9764;p63"/>
          <p:cNvGrpSpPr/>
          <p:nvPr/>
        </p:nvGrpSpPr>
        <p:grpSpPr>
          <a:xfrm>
            <a:off x="2169616" y="2259546"/>
            <a:ext cx="313293" cy="356205"/>
            <a:chOff x="-49378250" y="3920375"/>
            <a:chExt cx="264650" cy="300900"/>
          </a:xfrm>
        </p:grpSpPr>
        <p:sp>
          <p:nvSpPr>
            <p:cNvPr id="9765" name="Google Shape;9765;p63"/>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3"/>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3"/>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3"/>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3"/>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3"/>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3"/>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2" name="Google Shape;9772;p63"/>
          <p:cNvGrpSpPr/>
          <p:nvPr/>
        </p:nvGrpSpPr>
        <p:grpSpPr>
          <a:xfrm>
            <a:off x="888604" y="2752344"/>
            <a:ext cx="312375" cy="357123"/>
            <a:chOff x="-47505300" y="3200500"/>
            <a:chExt cx="263875" cy="301675"/>
          </a:xfrm>
        </p:grpSpPr>
        <p:sp>
          <p:nvSpPr>
            <p:cNvPr id="9773" name="Google Shape;9773;p63"/>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3"/>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3"/>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3"/>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3"/>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3"/>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3"/>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3"/>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3"/>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3"/>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3"/>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3"/>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3"/>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63"/>
          <p:cNvGrpSpPr/>
          <p:nvPr/>
        </p:nvGrpSpPr>
        <p:grpSpPr>
          <a:xfrm>
            <a:off x="866704" y="3188692"/>
            <a:ext cx="356176" cy="355051"/>
            <a:chOff x="-47524975" y="3569100"/>
            <a:chExt cx="300875" cy="299925"/>
          </a:xfrm>
        </p:grpSpPr>
        <p:sp>
          <p:nvSpPr>
            <p:cNvPr id="9787" name="Google Shape;9787;p63"/>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3"/>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3"/>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3"/>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3"/>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63"/>
          <p:cNvGrpSpPr/>
          <p:nvPr/>
        </p:nvGrpSpPr>
        <p:grpSpPr>
          <a:xfrm>
            <a:off x="867162" y="3667954"/>
            <a:ext cx="355258" cy="270410"/>
            <a:chOff x="-47523400" y="3973950"/>
            <a:chExt cx="300100" cy="228425"/>
          </a:xfrm>
        </p:grpSpPr>
        <p:sp>
          <p:nvSpPr>
            <p:cNvPr id="9793" name="Google Shape;9793;p63"/>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3"/>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3"/>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3"/>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3"/>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8" name="Google Shape;9798;p63"/>
          <p:cNvGrpSpPr/>
          <p:nvPr/>
        </p:nvGrpSpPr>
        <p:grpSpPr>
          <a:xfrm>
            <a:off x="3072283" y="2750953"/>
            <a:ext cx="354341" cy="357596"/>
            <a:chOff x="-45673275" y="3199325"/>
            <a:chExt cx="299325" cy="302075"/>
          </a:xfrm>
        </p:grpSpPr>
        <p:sp>
          <p:nvSpPr>
            <p:cNvPr id="9799" name="Google Shape;9799;p63"/>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3"/>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3"/>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63"/>
          <p:cNvGrpSpPr/>
          <p:nvPr/>
        </p:nvGrpSpPr>
        <p:grpSpPr>
          <a:xfrm>
            <a:off x="3071351" y="3209202"/>
            <a:ext cx="356205" cy="314240"/>
            <a:chOff x="-45674075" y="3586425"/>
            <a:chExt cx="300900" cy="265450"/>
          </a:xfrm>
        </p:grpSpPr>
        <p:sp>
          <p:nvSpPr>
            <p:cNvPr id="9803" name="Google Shape;9803;p63"/>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3"/>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63"/>
          <p:cNvGrpSpPr/>
          <p:nvPr/>
        </p:nvGrpSpPr>
        <p:grpSpPr>
          <a:xfrm>
            <a:off x="3072283" y="3625041"/>
            <a:ext cx="354341" cy="356205"/>
            <a:chOff x="-45673275" y="3937700"/>
            <a:chExt cx="299325" cy="300900"/>
          </a:xfrm>
        </p:grpSpPr>
        <p:sp>
          <p:nvSpPr>
            <p:cNvPr id="9806" name="Google Shape;9806;p63"/>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3"/>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3"/>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3"/>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3"/>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3"/>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2" name="Google Shape;9812;p63"/>
          <p:cNvGrpSpPr/>
          <p:nvPr/>
        </p:nvGrpSpPr>
        <p:grpSpPr>
          <a:xfrm>
            <a:off x="2186449" y="4117825"/>
            <a:ext cx="356205" cy="356205"/>
            <a:chOff x="-44512325" y="3176075"/>
            <a:chExt cx="300900" cy="300900"/>
          </a:xfrm>
        </p:grpSpPr>
        <p:sp>
          <p:nvSpPr>
            <p:cNvPr id="9813" name="Google Shape;9813;p63"/>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3"/>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3"/>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63"/>
          <p:cNvGrpSpPr/>
          <p:nvPr/>
        </p:nvGrpSpPr>
        <p:grpSpPr>
          <a:xfrm>
            <a:off x="2589789" y="1386849"/>
            <a:ext cx="354341" cy="354341"/>
            <a:chOff x="-49027775" y="3183175"/>
            <a:chExt cx="299325" cy="299325"/>
          </a:xfrm>
        </p:grpSpPr>
        <p:sp>
          <p:nvSpPr>
            <p:cNvPr id="9817" name="Google Shape;9817;p63"/>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3"/>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3"/>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3"/>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63"/>
          <p:cNvGrpSpPr/>
          <p:nvPr/>
        </p:nvGrpSpPr>
        <p:grpSpPr>
          <a:xfrm>
            <a:off x="2589330" y="1822251"/>
            <a:ext cx="355258" cy="357152"/>
            <a:chOff x="-49027775" y="3550975"/>
            <a:chExt cx="300100" cy="301700"/>
          </a:xfrm>
        </p:grpSpPr>
        <p:sp>
          <p:nvSpPr>
            <p:cNvPr id="9822" name="Google Shape;9822;p63"/>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3"/>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3"/>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3"/>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3"/>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3"/>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3"/>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3"/>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3"/>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3"/>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2" name="Google Shape;9832;p63"/>
          <p:cNvGrpSpPr/>
          <p:nvPr/>
        </p:nvGrpSpPr>
        <p:grpSpPr>
          <a:xfrm>
            <a:off x="2587406" y="2259310"/>
            <a:ext cx="359106" cy="355525"/>
            <a:chOff x="-49031025" y="3920175"/>
            <a:chExt cx="303350" cy="300325"/>
          </a:xfrm>
        </p:grpSpPr>
        <p:sp>
          <p:nvSpPr>
            <p:cNvPr id="9833" name="Google Shape;9833;p63"/>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3"/>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3"/>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3"/>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3"/>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3"/>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63"/>
          <p:cNvGrpSpPr/>
          <p:nvPr/>
        </p:nvGrpSpPr>
        <p:grpSpPr>
          <a:xfrm>
            <a:off x="1303511" y="2752344"/>
            <a:ext cx="356176" cy="354341"/>
            <a:chOff x="-47155575" y="3200500"/>
            <a:chExt cx="300875" cy="299325"/>
          </a:xfrm>
        </p:grpSpPr>
        <p:sp>
          <p:nvSpPr>
            <p:cNvPr id="9840" name="Google Shape;9840;p63"/>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3"/>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3"/>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3"/>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3"/>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3"/>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63"/>
          <p:cNvGrpSpPr/>
          <p:nvPr/>
        </p:nvGrpSpPr>
        <p:grpSpPr>
          <a:xfrm>
            <a:off x="1303970" y="3188692"/>
            <a:ext cx="355258" cy="355258"/>
            <a:chOff x="-47154800" y="3569100"/>
            <a:chExt cx="300100" cy="300100"/>
          </a:xfrm>
        </p:grpSpPr>
        <p:sp>
          <p:nvSpPr>
            <p:cNvPr id="9847" name="Google Shape;9847;p63"/>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3"/>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3"/>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3"/>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3"/>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3"/>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3" name="Google Shape;9853;p63"/>
          <p:cNvGrpSpPr/>
          <p:nvPr/>
        </p:nvGrpSpPr>
        <p:grpSpPr>
          <a:xfrm>
            <a:off x="1304443" y="3626905"/>
            <a:ext cx="354311" cy="353423"/>
            <a:chOff x="-47154000" y="3939275"/>
            <a:chExt cx="299300" cy="298550"/>
          </a:xfrm>
        </p:grpSpPr>
        <p:sp>
          <p:nvSpPr>
            <p:cNvPr id="9854" name="Google Shape;9854;p63"/>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3"/>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3"/>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3"/>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63"/>
          <p:cNvGrpSpPr/>
          <p:nvPr/>
        </p:nvGrpSpPr>
        <p:grpSpPr>
          <a:xfrm>
            <a:off x="3529733" y="2752344"/>
            <a:ext cx="312375" cy="354341"/>
            <a:chOff x="-45286550" y="3200500"/>
            <a:chExt cx="263875" cy="299325"/>
          </a:xfrm>
        </p:grpSpPr>
        <p:sp>
          <p:nvSpPr>
            <p:cNvPr id="9859" name="Google Shape;9859;p63"/>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3"/>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3"/>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63"/>
          <p:cNvGrpSpPr/>
          <p:nvPr/>
        </p:nvGrpSpPr>
        <p:grpSpPr>
          <a:xfrm>
            <a:off x="3529733" y="3189639"/>
            <a:ext cx="312375" cy="354311"/>
            <a:chOff x="-45286550" y="3569900"/>
            <a:chExt cx="263875" cy="299300"/>
          </a:xfrm>
        </p:grpSpPr>
        <p:sp>
          <p:nvSpPr>
            <p:cNvPr id="9863" name="Google Shape;9863;p63"/>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3"/>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3"/>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3"/>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3"/>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3"/>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63"/>
          <p:cNvGrpSpPr/>
          <p:nvPr/>
        </p:nvGrpSpPr>
        <p:grpSpPr>
          <a:xfrm>
            <a:off x="3540920" y="3625988"/>
            <a:ext cx="290001" cy="355258"/>
            <a:chOff x="-45277900" y="3938500"/>
            <a:chExt cx="244975" cy="300100"/>
          </a:xfrm>
        </p:grpSpPr>
        <p:sp>
          <p:nvSpPr>
            <p:cNvPr id="9870" name="Google Shape;9870;p63"/>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3"/>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3"/>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3"/>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4" name="Google Shape;9874;p63"/>
          <p:cNvGrpSpPr/>
          <p:nvPr/>
        </p:nvGrpSpPr>
        <p:grpSpPr>
          <a:xfrm>
            <a:off x="2626869" y="4095090"/>
            <a:ext cx="355258" cy="355258"/>
            <a:chOff x="-44502875" y="3576975"/>
            <a:chExt cx="300100" cy="300100"/>
          </a:xfrm>
        </p:grpSpPr>
        <p:sp>
          <p:nvSpPr>
            <p:cNvPr id="9875" name="Google Shape;9875;p63"/>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3"/>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3"/>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63"/>
          <p:cNvGrpSpPr/>
          <p:nvPr/>
        </p:nvGrpSpPr>
        <p:grpSpPr>
          <a:xfrm>
            <a:off x="4835456" y="1828361"/>
            <a:ext cx="356196" cy="354670"/>
            <a:chOff x="-13946200" y="3647075"/>
            <a:chExt cx="353650" cy="352100"/>
          </a:xfrm>
        </p:grpSpPr>
        <p:sp>
          <p:nvSpPr>
            <p:cNvPr id="9879" name="Google Shape;9879;p6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63"/>
          <p:cNvGrpSpPr/>
          <p:nvPr/>
        </p:nvGrpSpPr>
        <p:grpSpPr>
          <a:xfrm>
            <a:off x="6618849" y="1387844"/>
            <a:ext cx="357002" cy="354267"/>
            <a:chOff x="-12163025" y="3214275"/>
            <a:chExt cx="354450" cy="351700"/>
          </a:xfrm>
        </p:grpSpPr>
        <p:sp>
          <p:nvSpPr>
            <p:cNvPr id="9886" name="Google Shape;9886;p6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63"/>
          <p:cNvGrpSpPr/>
          <p:nvPr/>
        </p:nvGrpSpPr>
        <p:grpSpPr>
          <a:xfrm>
            <a:off x="6619629" y="1827581"/>
            <a:ext cx="355441" cy="356232"/>
            <a:chOff x="-12160675" y="3647875"/>
            <a:chExt cx="352900" cy="353650"/>
          </a:xfrm>
        </p:grpSpPr>
        <p:sp>
          <p:nvSpPr>
            <p:cNvPr id="9890" name="Google Shape;9890;p6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63"/>
          <p:cNvGrpSpPr/>
          <p:nvPr/>
        </p:nvGrpSpPr>
        <p:grpSpPr>
          <a:xfrm>
            <a:off x="6630345" y="2272036"/>
            <a:ext cx="354635" cy="356232"/>
            <a:chOff x="-12160675" y="4081850"/>
            <a:chExt cx="352100" cy="353650"/>
          </a:xfrm>
        </p:grpSpPr>
        <p:sp>
          <p:nvSpPr>
            <p:cNvPr id="9898" name="Google Shape;9898;p6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4" name="Google Shape;9904;p63"/>
          <p:cNvGrpSpPr/>
          <p:nvPr/>
        </p:nvGrpSpPr>
        <p:grpSpPr>
          <a:xfrm>
            <a:off x="4835311" y="2746480"/>
            <a:ext cx="355416" cy="355652"/>
            <a:chOff x="-10391650" y="3180600"/>
            <a:chExt cx="352875" cy="353075"/>
          </a:xfrm>
        </p:grpSpPr>
        <p:sp>
          <p:nvSpPr>
            <p:cNvPr id="9905" name="Google Shape;9905;p6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63"/>
          <p:cNvGrpSpPr/>
          <p:nvPr/>
        </p:nvGrpSpPr>
        <p:grpSpPr>
          <a:xfrm>
            <a:off x="4835310" y="3223278"/>
            <a:ext cx="354635" cy="353890"/>
            <a:chOff x="-10390875" y="3616350"/>
            <a:chExt cx="352100" cy="351325"/>
          </a:xfrm>
        </p:grpSpPr>
        <p:sp>
          <p:nvSpPr>
            <p:cNvPr id="9912" name="Google Shape;9912;p6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63"/>
          <p:cNvGrpSpPr/>
          <p:nvPr/>
        </p:nvGrpSpPr>
        <p:grpSpPr>
          <a:xfrm>
            <a:off x="7502285" y="2747943"/>
            <a:ext cx="312585" cy="354670"/>
            <a:chOff x="-10370400" y="4049550"/>
            <a:chExt cx="310350" cy="352100"/>
          </a:xfrm>
        </p:grpSpPr>
        <p:sp>
          <p:nvSpPr>
            <p:cNvPr id="9916" name="Google Shape;9916;p6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1" name="Google Shape;9921;p63"/>
          <p:cNvGrpSpPr/>
          <p:nvPr/>
        </p:nvGrpSpPr>
        <p:grpSpPr>
          <a:xfrm>
            <a:off x="6606541" y="2746884"/>
            <a:ext cx="379236" cy="354847"/>
            <a:chOff x="-8674650" y="3210975"/>
            <a:chExt cx="376525" cy="352275"/>
          </a:xfrm>
        </p:grpSpPr>
        <p:sp>
          <p:nvSpPr>
            <p:cNvPr id="9922" name="Google Shape;9922;p6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63"/>
          <p:cNvGrpSpPr/>
          <p:nvPr/>
        </p:nvGrpSpPr>
        <p:grpSpPr>
          <a:xfrm>
            <a:off x="5278038" y="1828361"/>
            <a:ext cx="356221" cy="354670"/>
            <a:chOff x="-13512225" y="3647075"/>
            <a:chExt cx="353675" cy="352100"/>
          </a:xfrm>
        </p:grpSpPr>
        <p:sp>
          <p:nvSpPr>
            <p:cNvPr id="9929" name="Google Shape;9929;p6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63"/>
          <p:cNvGrpSpPr/>
          <p:nvPr/>
        </p:nvGrpSpPr>
        <p:grpSpPr>
          <a:xfrm>
            <a:off x="5288351" y="2272427"/>
            <a:ext cx="356221" cy="355451"/>
            <a:chOff x="-13512225" y="4080275"/>
            <a:chExt cx="353675" cy="352875"/>
          </a:xfrm>
        </p:grpSpPr>
        <p:sp>
          <p:nvSpPr>
            <p:cNvPr id="9940" name="Google Shape;9940;p6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63"/>
          <p:cNvGrpSpPr/>
          <p:nvPr/>
        </p:nvGrpSpPr>
        <p:grpSpPr>
          <a:xfrm>
            <a:off x="7061431" y="1419788"/>
            <a:ext cx="356196" cy="290379"/>
            <a:chOff x="-11728250" y="3245400"/>
            <a:chExt cx="353650" cy="288275"/>
          </a:xfrm>
        </p:grpSpPr>
        <p:sp>
          <p:nvSpPr>
            <p:cNvPr id="9952" name="Google Shape;9952;p6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63"/>
          <p:cNvGrpSpPr/>
          <p:nvPr/>
        </p:nvGrpSpPr>
        <p:grpSpPr>
          <a:xfrm>
            <a:off x="7093939" y="2272427"/>
            <a:ext cx="311804" cy="355451"/>
            <a:chOff x="-11703850" y="4081850"/>
            <a:chExt cx="309575" cy="352875"/>
          </a:xfrm>
        </p:grpSpPr>
        <p:sp>
          <p:nvSpPr>
            <p:cNvPr id="9958" name="Google Shape;9958;p6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63"/>
          <p:cNvGrpSpPr/>
          <p:nvPr/>
        </p:nvGrpSpPr>
        <p:grpSpPr>
          <a:xfrm>
            <a:off x="5282595" y="2746580"/>
            <a:ext cx="357002" cy="355451"/>
            <a:chOff x="-9958475" y="3180025"/>
            <a:chExt cx="354450" cy="352875"/>
          </a:xfrm>
        </p:grpSpPr>
        <p:sp>
          <p:nvSpPr>
            <p:cNvPr id="9967" name="Google Shape;9967;p6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63"/>
          <p:cNvGrpSpPr/>
          <p:nvPr/>
        </p:nvGrpSpPr>
        <p:grpSpPr>
          <a:xfrm>
            <a:off x="5291722" y="3222561"/>
            <a:ext cx="337966" cy="355325"/>
            <a:chOff x="-9949025" y="3615575"/>
            <a:chExt cx="335550" cy="352750"/>
          </a:xfrm>
        </p:grpSpPr>
        <p:sp>
          <p:nvSpPr>
            <p:cNvPr id="9971" name="Google Shape;9971;p6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63"/>
          <p:cNvGrpSpPr/>
          <p:nvPr/>
        </p:nvGrpSpPr>
        <p:grpSpPr>
          <a:xfrm>
            <a:off x="7926568" y="2746067"/>
            <a:ext cx="360175" cy="358423"/>
            <a:chOff x="-9961625" y="4048175"/>
            <a:chExt cx="357600" cy="355825"/>
          </a:xfrm>
        </p:grpSpPr>
        <p:sp>
          <p:nvSpPr>
            <p:cNvPr id="9975" name="Google Shape;9975;p6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63"/>
          <p:cNvGrpSpPr/>
          <p:nvPr/>
        </p:nvGrpSpPr>
        <p:grpSpPr>
          <a:xfrm>
            <a:off x="6613289" y="3221579"/>
            <a:ext cx="364959" cy="357289"/>
            <a:chOff x="-8680950" y="3624225"/>
            <a:chExt cx="362350" cy="354700"/>
          </a:xfrm>
        </p:grpSpPr>
        <p:sp>
          <p:nvSpPr>
            <p:cNvPr id="9982" name="Google Shape;9982;p6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8" name="Google Shape;9988;p63"/>
          <p:cNvGrpSpPr/>
          <p:nvPr/>
        </p:nvGrpSpPr>
        <p:grpSpPr>
          <a:xfrm>
            <a:off x="5749533" y="1387239"/>
            <a:ext cx="313365" cy="355476"/>
            <a:chOff x="-13056975" y="3212300"/>
            <a:chExt cx="311125" cy="352900"/>
          </a:xfrm>
        </p:grpSpPr>
        <p:sp>
          <p:nvSpPr>
            <p:cNvPr id="9989" name="Google Shape;9989;p6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63"/>
          <p:cNvGrpSpPr/>
          <p:nvPr/>
        </p:nvGrpSpPr>
        <p:grpSpPr>
          <a:xfrm>
            <a:off x="5726921" y="1828034"/>
            <a:ext cx="358588" cy="355325"/>
            <a:chOff x="-13077450" y="3647075"/>
            <a:chExt cx="356025" cy="352750"/>
          </a:xfrm>
        </p:grpSpPr>
        <p:sp>
          <p:nvSpPr>
            <p:cNvPr id="9994" name="Google Shape;9994;p6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7" name="Google Shape;9997;p63"/>
          <p:cNvGrpSpPr/>
          <p:nvPr/>
        </p:nvGrpSpPr>
        <p:grpSpPr>
          <a:xfrm>
            <a:off x="5738027" y="2271633"/>
            <a:ext cx="357002" cy="357037"/>
            <a:chOff x="-13079025" y="4079475"/>
            <a:chExt cx="354450" cy="354450"/>
          </a:xfrm>
        </p:grpSpPr>
        <p:sp>
          <p:nvSpPr>
            <p:cNvPr id="9998" name="Google Shape;9998;p6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63"/>
          <p:cNvGrpSpPr/>
          <p:nvPr/>
        </p:nvGrpSpPr>
        <p:grpSpPr>
          <a:xfrm>
            <a:off x="7511094" y="1387642"/>
            <a:ext cx="356221" cy="354670"/>
            <a:chOff x="-11292700" y="3213875"/>
            <a:chExt cx="353675" cy="352100"/>
          </a:xfrm>
        </p:grpSpPr>
        <p:sp>
          <p:nvSpPr>
            <p:cNvPr id="10003" name="Google Shape;10003;p6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0" name="Google Shape;10010;p63"/>
          <p:cNvGrpSpPr/>
          <p:nvPr/>
        </p:nvGrpSpPr>
        <p:grpSpPr>
          <a:xfrm>
            <a:off x="7505152" y="1827581"/>
            <a:ext cx="368106" cy="356232"/>
            <a:chOff x="-11299000" y="3647875"/>
            <a:chExt cx="365475" cy="353650"/>
          </a:xfrm>
        </p:grpSpPr>
        <p:sp>
          <p:nvSpPr>
            <p:cNvPr id="10011" name="Google Shape;10011;p6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63"/>
          <p:cNvGrpSpPr/>
          <p:nvPr/>
        </p:nvGrpSpPr>
        <p:grpSpPr>
          <a:xfrm>
            <a:off x="7520614" y="2283532"/>
            <a:ext cx="357808" cy="333240"/>
            <a:chOff x="-11295075" y="4092875"/>
            <a:chExt cx="355250" cy="330825"/>
          </a:xfrm>
        </p:grpSpPr>
        <p:sp>
          <p:nvSpPr>
            <p:cNvPr id="10018" name="Google Shape;10018;p6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63"/>
          <p:cNvGrpSpPr/>
          <p:nvPr/>
        </p:nvGrpSpPr>
        <p:grpSpPr>
          <a:xfrm>
            <a:off x="5746214" y="2746580"/>
            <a:ext cx="312585" cy="355451"/>
            <a:chOff x="-9500075" y="3180800"/>
            <a:chExt cx="310350" cy="352875"/>
          </a:xfrm>
        </p:grpSpPr>
        <p:sp>
          <p:nvSpPr>
            <p:cNvPr id="10024" name="Google Shape;10024;p6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3" name="Google Shape;10033;p63"/>
          <p:cNvGrpSpPr/>
          <p:nvPr/>
        </p:nvGrpSpPr>
        <p:grpSpPr>
          <a:xfrm>
            <a:off x="5724005" y="3222095"/>
            <a:ext cx="356221" cy="356257"/>
            <a:chOff x="-9523700" y="3614000"/>
            <a:chExt cx="353675" cy="353675"/>
          </a:xfrm>
        </p:grpSpPr>
        <p:sp>
          <p:nvSpPr>
            <p:cNvPr id="10034" name="Google Shape;10034;p6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3" name="Google Shape;10043;p63"/>
          <p:cNvGrpSpPr/>
          <p:nvPr/>
        </p:nvGrpSpPr>
        <p:grpSpPr>
          <a:xfrm>
            <a:off x="7508956" y="3244737"/>
            <a:ext cx="356221" cy="354670"/>
            <a:chOff x="-9523700" y="4049550"/>
            <a:chExt cx="353675" cy="352100"/>
          </a:xfrm>
        </p:grpSpPr>
        <p:sp>
          <p:nvSpPr>
            <p:cNvPr id="10044" name="Google Shape;10044;p6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63"/>
          <p:cNvGrpSpPr/>
          <p:nvPr/>
        </p:nvGrpSpPr>
        <p:grpSpPr>
          <a:xfrm>
            <a:off x="7065071" y="3244710"/>
            <a:ext cx="357002" cy="311029"/>
            <a:chOff x="-8209150" y="3659675"/>
            <a:chExt cx="354450" cy="308775"/>
          </a:xfrm>
        </p:grpSpPr>
        <p:sp>
          <p:nvSpPr>
            <p:cNvPr id="10052" name="Google Shape;10052;p6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63"/>
          <p:cNvGrpSpPr/>
          <p:nvPr/>
        </p:nvGrpSpPr>
        <p:grpSpPr>
          <a:xfrm>
            <a:off x="6178632" y="2273623"/>
            <a:ext cx="356221" cy="353059"/>
            <a:chOff x="-12643475" y="4081850"/>
            <a:chExt cx="353675" cy="350500"/>
          </a:xfrm>
        </p:grpSpPr>
        <p:sp>
          <p:nvSpPr>
            <p:cNvPr id="10059" name="Google Shape;10059;p6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3" name="Google Shape;10063;p63"/>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4" name="Google Shape;10064;p63"/>
          <p:cNvGrpSpPr/>
          <p:nvPr/>
        </p:nvGrpSpPr>
        <p:grpSpPr>
          <a:xfrm>
            <a:off x="7961232" y="2283532"/>
            <a:ext cx="356221" cy="333240"/>
            <a:chOff x="-10858725" y="4092875"/>
            <a:chExt cx="353675" cy="330825"/>
          </a:xfrm>
        </p:grpSpPr>
        <p:sp>
          <p:nvSpPr>
            <p:cNvPr id="10065" name="Google Shape;10065;p6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63"/>
          <p:cNvGrpSpPr/>
          <p:nvPr/>
        </p:nvGrpSpPr>
        <p:grpSpPr>
          <a:xfrm>
            <a:off x="6219755" y="3222498"/>
            <a:ext cx="252278" cy="355451"/>
            <a:chOff x="-9039300" y="3614000"/>
            <a:chExt cx="250475" cy="352875"/>
          </a:xfrm>
        </p:grpSpPr>
        <p:sp>
          <p:nvSpPr>
            <p:cNvPr id="10072" name="Google Shape;10072;p6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63"/>
          <p:cNvGrpSpPr/>
          <p:nvPr/>
        </p:nvGrpSpPr>
        <p:grpSpPr>
          <a:xfrm>
            <a:off x="7951721" y="3244737"/>
            <a:ext cx="354635" cy="354670"/>
            <a:chOff x="-9088150" y="4049550"/>
            <a:chExt cx="352100" cy="352100"/>
          </a:xfrm>
        </p:grpSpPr>
        <p:sp>
          <p:nvSpPr>
            <p:cNvPr id="10075" name="Google Shape;10075;p6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63"/>
          <p:cNvGrpSpPr/>
          <p:nvPr/>
        </p:nvGrpSpPr>
        <p:grpSpPr>
          <a:xfrm>
            <a:off x="7086085" y="2746970"/>
            <a:ext cx="315757" cy="354670"/>
            <a:chOff x="-8191825" y="3174500"/>
            <a:chExt cx="313500" cy="352100"/>
          </a:xfrm>
        </p:grpSpPr>
        <p:sp>
          <p:nvSpPr>
            <p:cNvPr id="10082" name="Google Shape;10082;p6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5" name="Google Shape;10085;p63"/>
          <p:cNvGrpSpPr/>
          <p:nvPr/>
        </p:nvGrpSpPr>
        <p:grpSpPr>
          <a:xfrm>
            <a:off x="4835443" y="1387491"/>
            <a:ext cx="356221" cy="354973"/>
            <a:chOff x="-13947000" y="3212800"/>
            <a:chExt cx="353675" cy="352400"/>
          </a:xfrm>
        </p:grpSpPr>
        <p:sp>
          <p:nvSpPr>
            <p:cNvPr id="10086" name="Google Shape;10086;p6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8" name="Google Shape;10088;p63"/>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9" name="Google Shape;10089;p63"/>
          <p:cNvGrpSpPr/>
          <p:nvPr/>
        </p:nvGrpSpPr>
        <p:grpSpPr>
          <a:xfrm>
            <a:off x="5278038" y="1386849"/>
            <a:ext cx="356221" cy="356257"/>
            <a:chOff x="-13512225" y="3211525"/>
            <a:chExt cx="353675" cy="353675"/>
          </a:xfrm>
        </p:grpSpPr>
        <p:sp>
          <p:nvSpPr>
            <p:cNvPr id="10090" name="Google Shape;10090;p6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63"/>
          <p:cNvGrpSpPr/>
          <p:nvPr/>
        </p:nvGrpSpPr>
        <p:grpSpPr>
          <a:xfrm>
            <a:off x="6168320" y="1387239"/>
            <a:ext cx="356221" cy="355476"/>
            <a:chOff x="-12643475" y="3212300"/>
            <a:chExt cx="353675" cy="352900"/>
          </a:xfrm>
        </p:grpSpPr>
        <p:sp>
          <p:nvSpPr>
            <p:cNvPr id="10096" name="Google Shape;10096;p6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63"/>
          <p:cNvGrpSpPr/>
          <p:nvPr/>
        </p:nvGrpSpPr>
        <p:grpSpPr>
          <a:xfrm>
            <a:off x="6168320" y="1839013"/>
            <a:ext cx="356221" cy="333366"/>
            <a:chOff x="-12643475" y="3657325"/>
            <a:chExt cx="353675" cy="330950"/>
          </a:xfrm>
        </p:grpSpPr>
        <p:sp>
          <p:nvSpPr>
            <p:cNvPr id="10106" name="Google Shape;10106;p6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63"/>
          <p:cNvGrpSpPr/>
          <p:nvPr/>
        </p:nvGrpSpPr>
        <p:grpSpPr>
          <a:xfrm>
            <a:off x="7951322" y="1387642"/>
            <a:ext cx="355416" cy="354670"/>
            <a:chOff x="-10857925" y="3213875"/>
            <a:chExt cx="352875" cy="352100"/>
          </a:xfrm>
        </p:grpSpPr>
        <p:sp>
          <p:nvSpPr>
            <p:cNvPr id="10113" name="Google Shape;10113;p6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63"/>
          <p:cNvGrpSpPr/>
          <p:nvPr/>
        </p:nvGrpSpPr>
        <p:grpSpPr>
          <a:xfrm>
            <a:off x="6168237" y="2747071"/>
            <a:ext cx="356096" cy="354469"/>
            <a:chOff x="-9089725" y="3180200"/>
            <a:chExt cx="353550" cy="351900"/>
          </a:xfrm>
        </p:grpSpPr>
        <p:sp>
          <p:nvSpPr>
            <p:cNvPr id="10124" name="Google Shape;10124;p6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63"/>
          <p:cNvGrpSpPr/>
          <p:nvPr/>
        </p:nvGrpSpPr>
        <p:grpSpPr>
          <a:xfrm>
            <a:off x="7060235" y="1826875"/>
            <a:ext cx="358588" cy="357642"/>
            <a:chOff x="7083760" y="1971660"/>
            <a:chExt cx="358588" cy="357642"/>
          </a:xfrm>
        </p:grpSpPr>
        <p:sp>
          <p:nvSpPr>
            <p:cNvPr id="10127" name="Google Shape;10127;p63"/>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3"/>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3"/>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3"/>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3"/>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3"/>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3"/>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3"/>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3"/>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3"/>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3"/>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3"/>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9" name="Google Shape;10139;p63"/>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0140" name="Google Shape;10140;p63"/>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44"/>
        <p:cNvGrpSpPr/>
        <p:nvPr/>
      </p:nvGrpSpPr>
      <p:grpSpPr>
        <a:xfrm>
          <a:off x="0" y="0"/>
          <a:ext cx="0" cy="0"/>
          <a:chOff x="0" y="0"/>
          <a:chExt cx="0" cy="0"/>
        </a:xfrm>
      </p:grpSpPr>
      <p:sp>
        <p:nvSpPr>
          <p:cNvPr id="10145" name="Google Shape;10145;p64"/>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6" name="Google Shape;10146;p64"/>
          <p:cNvGrpSpPr/>
          <p:nvPr/>
        </p:nvGrpSpPr>
        <p:grpSpPr>
          <a:xfrm>
            <a:off x="719610" y="2243507"/>
            <a:ext cx="452798" cy="449473"/>
            <a:chOff x="-21322300" y="3693325"/>
            <a:chExt cx="306400" cy="304150"/>
          </a:xfrm>
        </p:grpSpPr>
        <p:sp>
          <p:nvSpPr>
            <p:cNvPr id="10147" name="Google Shape;10147;p64"/>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4"/>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4"/>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4"/>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1" name="Google Shape;10151;p64"/>
          <p:cNvGrpSpPr/>
          <p:nvPr/>
        </p:nvGrpSpPr>
        <p:grpSpPr>
          <a:xfrm>
            <a:off x="719019" y="2810244"/>
            <a:ext cx="453980" cy="422540"/>
            <a:chOff x="-21322300" y="4077125"/>
            <a:chExt cx="307200" cy="285925"/>
          </a:xfrm>
        </p:grpSpPr>
        <p:sp>
          <p:nvSpPr>
            <p:cNvPr id="10152" name="Google Shape;10152;p6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64"/>
          <p:cNvGrpSpPr/>
          <p:nvPr/>
        </p:nvGrpSpPr>
        <p:grpSpPr>
          <a:xfrm>
            <a:off x="3496195" y="1689128"/>
            <a:ext cx="451653" cy="450212"/>
            <a:chOff x="-19394200" y="3333800"/>
            <a:chExt cx="305625" cy="304650"/>
          </a:xfrm>
        </p:grpSpPr>
        <p:sp>
          <p:nvSpPr>
            <p:cNvPr id="10165" name="Google Shape;10165;p64"/>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4"/>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4"/>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4"/>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4"/>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4"/>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4"/>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4"/>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4"/>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64"/>
          <p:cNvGrpSpPr/>
          <p:nvPr/>
        </p:nvGrpSpPr>
        <p:grpSpPr>
          <a:xfrm>
            <a:off x="3495032" y="2243580"/>
            <a:ext cx="453980" cy="449325"/>
            <a:chOff x="-19396575" y="3708500"/>
            <a:chExt cx="307200" cy="304050"/>
          </a:xfrm>
        </p:grpSpPr>
        <p:sp>
          <p:nvSpPr>
            <p:cNvPr id="10175" name="Google Shape;10175;p64"/>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4"/>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4"/>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64"/>
          <p:cNvGrpSpPr/>
          <p:nvPr/>
        </p:nvGrpSpPr>
        <p:grpSpPr>
          <a:xfrm>
            <a:off x="3489212" y="2796461"/>
            <a:ext cx="465618" cy="450101"/>
            <a:chOff x="-19394200" y="4084200"/>
            <a:chExt cx="315075" cy="304575"/>
          </a:xfrm>
        </p:grpSpPr>
        <p:sp>
          <p:nvSpPr>
            <p:cNvPr id="10179" name="Google Shape;10179;p64"/>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4"/>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4"/>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4"/>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4"/>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4"/>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64"/>
          <p:cNvGrpSpPr/>
          <p:nvPr/>
        </p:nvGrpSpPr>
        <p:grpSpPr>
          <a:xfrm>
            <a:off x="6294923" y="1689001"/>
            <a:ext cx="400447" cy="450470"/>
            <a:chOff x="-17526750" y="3309200"/>
            <a:chExt cx="270975" cy="304825"/>
          </a:xfrm>
        </p:grpSpPr>
        <p:sp>
          <p:nvSpPr>
            <p:cNvPr id="10186" name="Google Shape;10186;p64"/>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4"/>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4"/>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4"/>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4"/>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1" name="Google Shape;10191;p64"/>
          <p:cNvGrpSpPr/>
          <p:nvPr/>
        </p:nvGrpSpPr>
        <p:grpSpPr>
          <a:xfrm>
            <a:off x="6271075" y="2244173"/>
            <a:ext cx="448143" cy="448143"/>
            <a:chOff x="-17542500" y="3684100"/>
            <a:chExt cx="303250" cy="303250"/>
          </a:xfrm>
        </p:grpSpPr>
        <p:sp>
          <p:nvSpPr>
            <p:cNvPr id="10192" name="Google Shape;10192;p64"/>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4"/>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4"/>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4"/>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4"/>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4"/>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4"/>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64"/>
          <p:cNvGrpSpPr/>
          <p:nvPr/>
        </p:nvGrpSpPr>
        <p:grpSpPr>
          <a:xfrm>
            <a:off x="6270484" y="2810817"/>
            <a:ext cx="449325" cy="421395"/>
            <a:chOff x="-17542500" y="4068450"/>
            <a:chExt cx="304050" cy="285150"/>
          </a:xfrm>
        </p:grpSpPr>
        <p:sp>
          <p:nvSpPr>
            <p:cNvPr id="10200" name="Google Shape;10200;p64"/>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4"/>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4"/>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4"/>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4"/>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4"/>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64"/>
          <p:cNvGrpSpPr/>
          <p:nvPr/>
        </p:nvGrpSpPr>
        <p:grpSpPr>
          <a:xfrm>
            <a:off x="3500906" y="3342211"/>
            <a:ext cx="343404" cy="449325"/>
            <a:chOff x="-15652200" y="3335975"/>
            <a:chExt cx="232375" cy="304050"/>
          </a:xfrm>
        </p:grpSpPr>
        <p:sp>
          <p:nvSpPr>
            <p:cNvPr id="10207" name="Google Shape;10207;p64"/>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4"/>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4"/>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4"/>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4"/>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4"/>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4"/>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4"/>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4"/>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64"/>
          <p:cNvGrpSpPr/>
          <p:nvPr/>
        </p:nvGrpSpPr>
        <p:grpSpPr>
          <a:xfrm>
            <a:off x="1274819" y="2243729"/>
            <a:ext cx="449325" cy="449030"/>
            <a:chOff x="-20945825" y="3692175"/>
            <a:chExt cx="304050" cy="303850"/>
          </a:xfrm>
        </p:grpSpPr>
        <p:sp>
          <p:nvSpPr>
            <p:cNvPr id="10217" name="Google Shape;10217;p64"/>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4"/>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4"/>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4"/>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1" name="Google Shape;10221;p64"/>
          <p:cNvGrpSpPr/>
          <p:nvPr/>
        </p:nvGrpSpPr>
        <p:grpSpPr>
          <a:xfrm>
            <a:off x="4081644" y="1689848"/>
            <a:ext cx="372516" cy="448771"/>
            <a:chOff x="-18994100" y="3334775"/>
            <a:chExt cx="252075" cy="303675"/>
          </a:xfrm>
        </p:grpSpPr>
        <p:sp>
          <p:nvSpPr>
            <p:cNvPr id="10222" name="Google Shape;10222;p64"/>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4"/>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4"/>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4"/>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6" name="Google Shape;10226;p64"/>
          <p:cNvGrpSpPr/>
          <p:nvPr/>
        </p:nvGrpSpPr>
        <p:grpSpPr>
          <a:xfrm>
            <a:off x="4096200" y="2244743"/>
            <a:ext cx="343404" cy="446998"/>
            <a:chOff x="-18983850" y="3710075"/>
            <a:chExt cx="232375" cy="302475"/>
          </a:xfrm>
        </p:grpSpPr>
        <p:sp>
          <p:nvSpPr>
            <p:cNvPr id="10227" name="Google Shape;10227;p64"/>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4"/>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4"/>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4"/>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64"/>
          <p:cNvGrpSpPr/>
          <p:nvPr/>
        </p:nvGrpSpPr>
        <p:grpSpPr>
          <a:xfrm>
            <a:off x="1274247" y="1689573"/>
            <a:ext cx="450470" cy="449325"/>
            <a:chOff x="-20946600" y="3317850"/>
            <a:chExt cx="304825" cy="304050"/>
          </a:xfrm>
        </p:grpSpPr>
        <p:sp>
          <p:nvSpPr>
            <p:cNvPr id="10232" name="Google Shape;10232;p64"/>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4"/>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4"/>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5" name="Google Shape;10235;p64"/>
          <p:cNvGrpSpPr/>
          <p:nvPr/>
        </p:nvGrpSpPr>
        <p:grpSpPr>
          <a:xfrm>
            <a:off x="1300422" y="2797442"/>
            <a:ext cx="398119" cy="448143"/>
            <a:chOff x="-20930075" y="4066100"/>
            <a:chExt cx="269400" cy="303250"/>
          </a:xfrm>
        </p:grpSpPr>
        <p:sp>
          <p:nvSpPr>
            <p:cNvPr id="10236" name="Google Shape;10236;p64"/>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4"/>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64"/>
          <p:cNvGrpSpPr/>
          <p:nvPr/>
        </p:nvGrpSpPr>
        <p:grpSpPr>
          <a:xfrm>
            <a:off x="4042667" y="2797422"/>
            <a:ext cx="450470" cy="448180"/>
            <a:chOff x="-19020075" y="4084200"/>
            <a:chExt cx="304825" cy="303275"/>
          </a:xfrm>
        </p:grpSpPr>
        <p:sp>
          <p:nvSpPr>
            <p:cNvPr id="10239" name="Google Shape;10239;p64"/>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4"/>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4"/>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4"/>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4"/>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4"/>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4"/>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4"/>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4"/>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8" name="Google Shape;10248;p64"/>
          <p:cNvGrpSpPr/>
          <p:nvPr/>
        </p:nvGrpSpPr>
        <p:grpSpPr>
          <a:xfrm>
            <a:off x="6859931" y="1689001"/>
            <a:ext cx="396937" cy="450470"/>
            <a:chOff x="-17149475" y="3309200"/>
            <a:chExt cx="268600" cy="304825"/>
          </a:xfrm>
        </p:grpSpPr>
        <p:sp>
          <p:nvSpPr>
            <p:cNvPr id="10249" name="Google Shape;10249;p64"/>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4"/>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64"/>
          <p:cNvGrpSpPr/>
          <p:nvPr/>
        </p:nvGrpSpPr>
        <p:grpSpPr>
          <a:xfrm>
            <a:off x="6833737" y="2258120"/>
            <a:ext cx="449325" cy="420249"/>
            <a:chOff x="-17168375" y="3692750"/>
            <a:chExt cx="304050" cy="284375"/>
          </a:xfrm>
        </p:grpSpPr>
        <p:sp>
          <p:nvSpPr>
            <p:cNvPr id="10252" name="Google Shape;10252;p64"/>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4"/>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4"/>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4"/>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4"/>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4"/>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4"/>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64"/>
          <p:cNvGrpSpPr/>
          <p:nvPr/>
        </p:nvGrpSpPr>
        <p:grpSpPr>
          <a:xfrm>
            <a:off x="6830246" y="2796852"/>
            <a:ext cx="456308" cy="449325"/>
            <a:chOff x="-17170750" y="4058800"/>
            <a:chExt cx="308775" cy="304050"/>
          </a:xfrm>
        </p:grpSpPr>
        <p:sp>
          <p:nvSpPr>
            <p:cNvPr id="10260" name="Google Shape;10260;p64"/>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4"/>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4"/>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4"/>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4"/>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4"/>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4"/>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4"/>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4"/>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4"/>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4"/>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4"/>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4"/>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4"/>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4"/>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4"/>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4"/>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64"/>
          <p:cNvGrpSpPr/>
          <p:nvPr/>
        </p:nvGrpSpPr>
        <p:grpSpPr>
          <a:xfrm>
            <a:off x="5692143" y="3343358"/>
            <a:ext cx="450470" cy="446998"/>
            <a:chOff x="-15688425" y="3707725"/>
            <a:chExt cx="304825" cy="302475"/>
          </a:xfrm>
        </p:grpSpPr>
        <p:sp>
          <p:nvSpPr>
            <p:cNvPr id="10278" name="Google Shape;10278;p64"/>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4"/>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4"/>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4"/>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4"/>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4"/>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64"/>
          <p:cNvGrpSpPr/>
          <p:nvPr/>
        </p:nvGrpSpPr>
        <p:grpSpPr>
          <a:xfrm>
            <a:off x="1836300" y="1690441"/>
            <a:ext cx="451653" cy="447589"/>
            <a:chOff x="-20572500" y="3319025"/>
            <a:chExt cx="305625" cy="302875"/>
          </a:xfrm>
        </p:grpSpPr>
        <p:sp>
          <p:nvSpPr>
            <p:cNvPr id="10285" name="Google Shape;10285;p64"/>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4"/>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64"/>
          <p:cNvGrpSpPr/>
          <p:nvPr/>
        </p:nvGrpSpPr>
        <p:grpSpPr>
          <a:xfrm>
            <a:off x="1837463" y="2305410"/>
            <a:ext cx="449325" cy="325670"/>
            <a:chOff x="-20571700" y="3722875"/>
            <a:chExt cx="304050" cy="220375"/>
          </a:xfrm>
        </p:grpSpPr>
        <p:sp>
          <p:nvSpPr>
            <p:cNvPr id="10288" name="Google Shape;10288;p64"/>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4"/>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4"/>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4"/>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4"/>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4"/>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4"/>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5" name="Google Shape;10295;p64"/>
          <p:cNvGrpSpPr/>
          <p:nvPr/>
        </p:nvGrpSpPr>
        <p:grpSpPr>
          <a:xfrm>
            <a:off x="1836891" y="2796278"/>
            <a:ext cx="450470" cy="450470"/>
            <a:chOff x="-20571700" y="4066875"/>
            <a:chExt cx="304825" cy="304825"/>
          </a:xfrm>
        </p:grpSpPr>
        <p:sp>
          <p:nvSpPr>
            <p:cNvPr id="10296" name="Google Shape;10296;p64"/>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4"/>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4"/>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4"/>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4"/>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4"/>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2" name="Google Shape;10302;p64"/>
          <p:cNvGrpSpPr/>
          <p:nvPr/>
        </p:nvGrpSpPr>
        <p:grpSpPr>
          <a:xfrm>
            <a:off x="4603593" y="1688259"/>
            <a:ext cx="453980" cy="451948"/>
            <a:chOff x="-18645175" y="3334200"/>
            <a:chExt cx="307200" cy="305825"/>
          </a:xfrm>
        </p:grpSpPr>
        <p:sp>
          <p:nvSpPr>
            <p:cNvPr id="10303" name="Google Shape;10303;p64"/>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4"/>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4"/>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4"/>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4"/>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64"/>
          <p:cNvGrpSpPr/>
          <p:nvPr/>
        </p:nvGrpSpPr>
        <p:grpSpPr>
          <a:xfrm>
            <a:off x="4604184" y="2242989"/>
            <a:ext cx="452798" cy="450507"/>
            <a:chOff x="-18645175" y="3708500"/>
            <a:chExt cx="306400" cy="304850"/>
          </a:xfrm>
        </p:grpSpPr>
        <p:sp>
          <p:nvSpPr>
            <p:cNvPr id="10309" name="Google Shape;10309;p64"/>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4"/>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4"/>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4"/>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4"/>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4"/>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4"/>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64"/>
          <p:cNvGrpSpPr/>
          <p:nvPr/>
        </p:nvGrpSpPr>
        <p:grpSpPr>
          <a:xfrm>
            <a:off x="4601857" y="2795630"/>
            <a:ext cx="457453" cy="451763"/>
            <a:chOff x="-18647525" y="4082625"/>
            <a:chExt cx="309550" cy="305700"/>
          </a:xfrm>
        </p:grpSpPr>
        <p:sp>
          <p:nvSpPr>
            <p:cNvPr id="10317" name="Google Shape;10317;p64"/>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4"/>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4"/>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4"/>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1" name="Google Shape;10321;p64"/>
          <p:cNvGrpSpPr/>
          <p:nvPr/>
        </p:nvGrpSpPr>
        <p:grpSpPr>
          <a:xfrm>
            <a:off x="7412241" y="1689592"/>
            <a:ext cx="395755" cy="449288"/>
            <a:chOff x="-16775350" y="3309200"/>
            <a:chExt cx="267800" cy="304025"/>
          </a:xfrm>
        </p:grpSpPr>
        <p:sp>
          <p:nvSpPr>
            <p:cNvPr id="10322" name="Google Shape;10322;p64"/>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4"/>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4"/>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64"/>
          <p:cNvGrpSpPr/>
          <p:nvPr/>
        </p:nvGrpSpPr>
        <p:grpSpPr>
          <a:xfrm>
            <a:off x="7412241" y="2241827"/>
            <a:ext cx="395755" cy="452835"/>
            <a:chOff x="-16775350" y="3683300"/>
            <a:chExt cx="267800" cy="306425"/>
          </a:xfrm>
        </p:grpSpPr>
        <p:sp>
          <p:nvSpPr>
            <p:cNvPr id="10326" name="Google Shape;10326;p64"/>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4"/>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4"/>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64"/>
          <p:cNvGrpSpPr/>
          <p:nvPr/>
        </p:nvGrpSpPr>
        <p:grpSpPr>
          <a:xfrm>
            <a:off x="7384292" y="2796870"/>
            <a:ext cx="451653" cy="449288"/>
            <a:chOff x="-16794250" y="4058225"/>
            <a:chExt cx="305625" cy="304025"/>
          </a:xfrm>
        </p:grpSpPr>
        <p:sp>
          <p:nvSpPr>
            <p:cNvPr id="10330" name="Google Shape;10330;p64"/>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4"/>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4"/>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4"/>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4"/>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4"/>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4"/>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4"/>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9" name="Google Shape;10339;p64"/>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0" name="Google Shape;10340;p64"/>
          <p:cNvGrpSpPr/>
          <p:nvPr/>
        </p:nvGrpSpPr>
        <p:grpSpPr>
          <a:xfrm>
            <a:off x="2385709" y="1689573"/>
            <a:ext cx="457453" cy="449325"/>
            <a:chOff x="-20199150" y="3317850"/>
            <a:chExt cx="309550" cy="304050"/>
          </a:xfrm>
        </p:grpSpPr>
        <p:sp>
          <p:nvSpPr>
            <p:cNvPr id="10341" name="Google Shape;10341;p64"/>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4"/>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4"/>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4"/>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4"/>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4"/>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4"/>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64"/>
          <p:cNvGrpSpPr/>
          <p:nvPr/>
        </p:nvGrpSpPr>
        <p:grpSpPr>
          <a:xfrm>
            <a:off x="2388036" y="2242861"/>
            <a:ext cx="452798" cy="450766"/>
            <a:chOff x="-20199150" y="3693150"/>
            <a:chExt cx="306400" cy="305025"/>
          </a:xfrm>
        </p:grpSpPr>
        <p:sp>
          <p:nvSpPr>
            <p:cNvPr id="10349" name="Google Shape;10349;p64"/>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4"/>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4"/>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4"/>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4"/>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4"/>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64"/>
          <p:cNvGrpSpPr/>
          <p:nvPr/>
        </p:nvGrpSpPr>
        <p:grpSpPr>
          <a:xfrm>
            <a:off x="2388609" y="2795687"/>
            <a:ext cx="451653" cy="451653"/>
            <a:chOff x="-20197575" y="4066875"/>
            <a:chExt cx="305625" cy="305625"/>
          </a:xfrm>
        </p:grpSpPr>
        <p:sp>
          <p:nvSpPr>
            <p:cNvPr id="10356" name="Google Shape;10356;p64"/>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4"/>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4"/>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4"/>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4"/>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4"/>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4"/>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4"/>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64"/>
          <p:cNvGrpSpPr/>
          <p:nvPr/>
        </p:nvGrpSpPr>
        <p:grpSpPr>
          <a:xfrm>
            <a:off x="5170827" y="1687520"/>
            <a:ext cx="449325" cy="453426"/>
            <a:chOff x="-18271050" y="3333200"/>
            <a:chExt cx="304050" cy="306825"/>
          </a:xfrm>
        </p:grpSpPr>
        <p:sp>
          <p:nvSpPr>
            <p:cNvPr id="10365" name="Google Shape;10365;p64"/>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4"/>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4"/>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4"/>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4"/>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64"/>
          <p:cNvGrpSpPr/>
          <p:nvPr/>
        </p:nvGrpSpPr>
        <p:grpSpPr>
          <a:xfrm>
            <a:off x="5171399" y="2244171"/>
            <a:ext cx="448180" cy="448143"/>
            <a:chOff x="-18270275" y="3710875"/>
            <a:chExt cx="303275" cy="303250"/>
          </a:xfrm>
        </p:grpSpPr>
        <p:sp>
          <p:nvSpPr>
            <p:cNvPr id="10371" name="Google Shape;10371;p64"/>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4"/>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4"/>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4"/>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4"/>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4"/>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64"/>
          <p:cNvGrpSpPr/>
          <p:nvPr/>
        </p:nvGrpSpPr>
        <p:grpSpPr>
          <a:xfrm>
            <a:off x="5224951" y="2797422"/>
            <a:ext cx="341076" cy="448180"/>
            <a:chOff x="-18234025" y="4084200"/>
            <a:chExt cx="230800" cy="303275"/>
          </a:xfrm>
        </p:grpSpPr>
        <p:sp>
          <p:nvSpPr>
            <p:cNvPr id="10378" name="Google Shape;10378;p64"/>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4"/>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4"/>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64"/>
          <p:cNvGrpSpPr/>
          <p:nvPr/>
        </p:nvGrpSpPr>
        <p:grpSpPr>
          <a:xfrm>
            <a:off x="2337506" y="3341641"/>
            <a:ext cx="449325" cy="450470"/>
            <a:chOff x="-16419350" y="3308400"/>
            <a:chExt cx="304050" cy="304825"/>
          </a:xfrm>
        </p:grpSpPr>
        <p:sp>
          <p:nvSpPr>
            <p:cNvPr id="10382" name="Google Shape;10382;p64"/>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4"/>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4"/>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4"/>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64"/>
          <p:cNvGrpSpPr/>
          <p:nvPr/>
        </p:nvGrpSpPr>
        <p:grpSpPr>
          <a:xfrm>
            <a:off x="4609062" y="3340423"/>
            <a:ext cx="395755" cy="452872"/>
            <a:chOff x="-16401225" y="3683275"/>
            <a:chExt cx="267800" cy="306450"/>
          </a:xfrm>
        </p:grpSpPr>
        <p:sp>
          <p:nvSpPr>
            <p:cNvPr id="10390" name="Google Shape;10390;p64"/>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4"/>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4"/>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4"/>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4"/>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4"/>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4"/>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64"/>
          <p:cNvGrpSpPr/>
          <p:nvPr/>
        </p:nvGrpSpPr>
        <p:grpSpPr>
          <a:xfrm>
            <a:off x="7974511" y="2797062"/>
            <a:ext cx="450470" cy="448180"/>
            <a:chOff x="-16419350" y="4058200"/>
            <a:chExt cx="304825" cy="303275"/>
          </a:xfrm>
        </p:grpSpPr>
        <p:sp>
          <p:nvSpPr>
            <p:cNvPr id="10398" name="Google Shape;10398;p64"/>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4"/>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4"/>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4"/>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4"/>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4"/>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4"/>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5" name="Google Shape;10405;p64"/>
          <p:cNvGrpSpPr/>
          <p:nvPr/>
        </p:nvGrpSpPr>
        <p:grpSpPr>
          <a:xfrm>
            <a:off x="4001398" y="3343080"/>
            <a:ext cx="450507" cy="447589"/>
            <a:chOff x="-15296200" y="3326900"/>
            <a:chExt cx="304850" cy="302875"/>
          </a:xfrm>
        </p:grpSpPr>
        <p:sp>
          <p:nvSpPr>
            <p:cNvPr id="10406" name="Google Shape;10406;p64"/>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4"/>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4"/>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4"/>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4"/>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64"/>
          <p:cNvGrpSpPr/>
          <p:nvPr/>
        </p:nvGrpSpPr>
        <p:grpSpPr>
          <a:xfrm>
            <a:off x="2917051" y="1706881"/>
            <a:ext cx="486566" cy="414708"/>
            <a:chOff x="-19835275" y="3330250"/>
            <a:chExt cx="329250" cy="280625"/>
          </a:xfrm>
        </p:grpSpPr>
        <p:sp>
          <p:nvSpPr>
            <p:cNvPr id="10412" name="Google Shape;10412;p64"/>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4"/>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4"/>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64"/>
          <p:cNvGrpSpPr/>
          <p:nvPr/>
        </p:nvGrpSpPr>
        <p:grpSpPr>
          <a:xfrm>
            <a:off x="2935080" y="2243470"/>
            <a:ext cx="450507" cy="449547"/>
            <a:chOff x="-19822675" y="3692750"/>
            <a:chExt cx="304850" cy="304200"/>
          </a:xfrm>
        </p:grpSpPr>
        <p:sp>
          <p:nvSpPr>
            <p:cNvPr id="10416" name="Google Shape;10416;p64"/>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4"/>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4"/>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4"/>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4"/>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1" name="Google Shape;10421;p64"/>
          <p:cNvGrpSpPr/>
          <p:nvPr/>
        </p:nvGrpSpPr>
        <p:grpSpPr>
          <a:xfrm>
            <a:off x="2935672" y="2796278"/>
            <a:ext cx="449325" cy="450470"/>
            <a:chOff x="-19822675" y="4066875"/>
            <a:chExt cx="304050" cy="304825"/>
          </a:xfrm>
        </p:grpSpPr>
        <p:sp>
          <p:nvSpPr>
            <p:cNvPr id="10422" name="Google Shape;10422;p64"/>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4"/>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4"/>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4"/>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4"/>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64"/>
          <p:cNvGrpSpPr/>
          <p:nvPr/>
        </p:nvGrpSpPr>
        <p:grpSpPr>
          <a:xfrm>
            <a:off x="5744740" y="1689571"/>
            <a:ext cx="399302" cy="449325"/>
            <a:chOff x="-17878825" y="3334400"/>
            <a:chExt cx="270200" cy="304050"/>
          </a:xfrm>
        </p:grpSpPr>
        <p:sp>
          <p:nvSpPr>
            <p:cNvPr id="10429" name="Google Shape;10429;p64"/>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4"/>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4"/>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4"/>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4"/>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4"/>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4"/>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64"/>
          <p:cNvGrpSpPr/>
          <p:nvPr/>
        </p:nvGrpSpPr>
        <p:grpSpPr>
          <a:xfrm>
            <a:off x="5718565" y="2242416"/>
            <a:ext cx="451653" cy="451653"/>
            <a:chOff x="-17896150" y="3709300"/>
            <a:chExt cx="305625" cy="305625"/>
          </a:xfrm>
        </p:grpSpPr>
        <p:sp>
          <p:nvSpPr>
            <p:cNvPr id="10437" name="Google Shape;10437;p64"/>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4"/>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64"/>
          <p:cNvGrpSpPr/>
          <p:nvPr/>
        </p:nvGrpSpPr>
        <p:grpSpPr>
          <a:xfrm>
            <a:off x="5746495" y="2795686"/>
            <a:ext cx="395792" cy="451653"/>
            <a:chOff x="-17878025" y="4082625"/>
            <a:chExt cx="267825" cy="305625"/>
          </a:xfrm>
        </p:grpSpPr>
        <p:sp>
          <p:nvSpPr>
            <p:cNvPr id="10442" name="Google Shape;10442;p64"/>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4"/>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4"/>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4"/>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4"/>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4"/>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9" name="Google Shape;10449;p64"/>
          <p:cNvGrpSpPr/>
          <p:nvPr/>
        </p:nvGrpSpPr>
        <p:grpSpPr>
          <a:xfrm>
            <a:off x="2890388" y="3355015"/>
            <a:ext cx="450507" cy="423722"/>
            <a:chOff x="-16044450" y="3317850"/>
            <a:chExt cx="304850" cy="286725"/>
          </a:xfrm>
        </p:grpSpPr>
        <p:sp>
          <p:nvSpPr>
            <p:cNvPr id="10450" name="Google Shape;10450;p64"/>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4"/>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4"/>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4"/>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4" name="Google Shape;10454;p64"/>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5" name="Google Shape;10455;p64"/>
          <p:cNvGrpSpPr/>
          <p:nvPr/>
        </p:nvGrpSpPr>
        <p:grpSpPr>
          <a:xfrm>
            <a:off x="8012905" y="2243724"/>
            <a:ext cx="373662" cy="449030"/>
            <a:chOff x="-16018450" y="4058400"/>
            <a:chExt cx="252850" cy="303850"/>
          </a:xfrm>
        </p:grpSpPr>
        <p:sp>
          <p:nvSpPr>
            <p:cNvPr id="10456" name="Google Shape;10456;p64"/>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4"/>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4"/>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0" name="Google Shape;10460;p64"/>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65"/>
        <p:cNvGrpSpPr/>
        <p:nvPr/>
      </p:nvGrpSpPr>
      <p:grpSpPr>
        <a:xfrm>
          <a:off x="0" y="0"/>
          <a:ext cx="0" cy="0"/>
          <a:chOff x="0" y="0"/>
          <a:chExt cx="0" cy="0"/>
        </a:xfrm>
      </p:grpSpPr>
      <p:grpSp>
        <p:nvGrpSpPr>
          <p:cNvPr id="10466" name="Google Shape;10466;p65"/>
          <p:cNvGrpSpPr/>
          <p:nvPr/>
        </p:nvGrpSpPr>
        <p:grpSpPr>
          <a:xfrm>
            <a:off x="829817" y="1689241"/>
            <a:ext cx="442337" cy="419623"/>
            <a:chOff x="-6696925" y="3272575"/>
            <a:chExt cx="307200" cy="291425"/>
          </a:xfrm>
        </p:grpSpPr>
        <p:sp>
          <p:nvSpPr>
            <p:cNvPr id="10467" name="Google Shape;10467;p65"/>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5"/>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65"/>
          <p:cNvGrpSpPr/>
          <p:nvPr/>
        </p:nvGrpSpPr>
        <p:grpSpPr>
          <a:xfrm>
            <a:off x="829799" y="2204636"/>
            <a:ext cx="442373" cy="420775"/>
            <a:chOff x="-6690625" y="3631325"/>
            <a:chExt cx="307225" cy="292225"/>
          </a:xfrm>
        </p:grpSpPr>
        <p:sp>
          <p:nvSpPr>
            <p:cNvPr id="10470" name="Google Shape;10470;p65"/>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5"/>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5"/>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5"/>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5"/>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5" name="Google Shape;10475;p65"/>
          <p:cNvGrpSpPr/>
          <p:nvPr/>
        </p:nvGrpSpPr>
        <p:grpSpPr>
          <a:xfrm>
            <a:off x="851921" y="2756972"/>
            <a:ext cx="421927" cy="419371"/>
            <a:chOff x="-6689825" y="3992050"/>
            <a:chExt cx="293025" cy="291250"/>
          </a:xfrm>
        </p:grpSpPr>
        <p:sp>
          <p:nvSpPr>
            <p:cNvPr id="10476" name="Google Shape;10476;p65"/>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5"/>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5"/>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5"/>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5"/>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5"/>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5"/>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5"/>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5"/>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5"/>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5"/>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5"/>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8" name="Google Shape;10488;p65"/>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9" name="Google Shape;10489;p65"/>
          <p:cNvGrpSpPr/>
          <p:nvPr/>
        </p:nvGrpSpPr>
        <p:grpSpPr>
          <a:xfrm>
            <a:off x="3535232" y="2205192"/>
            <a:ext cx="423043" cy="419659"/>
            <a:chOff x="-4837325" y="3612425"/>
            <a:chExt cx="293800" cy="291450"/>
          </a:xfrm>
        </p:grpSpPr>
        <p:sp>
          <p:nvSpPr>
            <p:cNvPr id="10490" name="Google Shape;10490;p65"/>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5"/>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5"/>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65"/>
          <p:cNvGrpSpPr/>
          <p:nvPr/>
        </p:nvGrpSpPr>
        <p:grpSpPr>
          <a:xfrm>
            <a:off x="3548265" y="2756826"/>
            <a:ext cx="420775" cy="419659"/>
            <a:chOff x="-4837325" y="3971575"/>
            <a:chExt cx="292225" cy="291450"/>
          </a:xfrm>
        </p:grpSpPr>
        <p:sp>
          <p:nvSpPr>
            <p:cNvPr id="10494" name="Google Shape;10494;p65"/>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5"/>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5"/>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5"/>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5"/>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5"/>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65"/>
          <p:cNvGrpSpPr/>
          <p:nvPr/>
        </p:nvGrpSpPr>
        <p:grpSpPr>
          <a:xfrm>
            <a:off x="6240279" y="1714185"/>
            <a:ext cx="430998" cy="369730"/>
            <a:chOff x="-3037625" y="3254850"/>
            <a:chExt cx="299325" cy="256775"/>
          </a:xfrm>
        </p:grpSpPr>
        <p:sp>
          <p:nvSpPr>
            <p:cNvPr id="10501" name="Google Shape;10501;p65"/>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5"/>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5"/>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5"/>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65"/>
          <p:cNvGrpSpPr/>
          <p:nvPr/>
        </p:nvGrpSpPr>
        <p:grpSpPr>
          <a:xfrm>
            <a:off x="6244239" y="2204615"/>
            <a:ext cx="423079" cy="420811"/>
            <a:chOff x="-3031325" y="3597450"/>
            <a:chExt cx="293825" cy="292250"/>
          </a:xfrm>
        </p:grpSpPr>
        <p:sp>
          <p:nvSpPr>
            <p:cNvPr id="10506" name="Google Shape;10506;p65"/>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5"/>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5"/>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5"/>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65"/>
          <p:cNvGrpSpPr/>
          <p:nvPr/>
        </p:nvGrpSpPr>
        <p:grpSpPr>
          <a:xfrm>
            <a:off x="6256714" y="2781214"/>
            <a:ext cx="421927" cy="370882"/>
            <a:chOff x="-3030525" y="3973150"/>
            <a:chExt cx="293025" cy="257575"/>
          </a:xfrm>
        </p:grpSpPr>
        <p:sp>
          <p:nvSpPr>
            <p:cNvPr id="10511" name="Google Shape;10511;p65"/>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5"/>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65"/>
          <p:cNvGrpSpPr/>
          <p:nvPr/>
        </p:nvGrpSpPr>
        <p:grpSpPr>
          <a:xfrm>
            <a:off x="1358307" y="3369426"/>
            <a:ext cx="421927" cy="297195"/>
            <a:chOff x="-1199300" y="3279250"/>
            <a:chExt cx="293025" cy="206400"/>
          </a:xfrm>
        </p:grpSpPr>
        <p:sp>
          <p:nvSpPr>
            <p:cNvPr id="10514" name="Google Shape;10514;p65"/>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5"/>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5"/>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5"/>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65"/>
          <p:cNvGrpSpPr/>
          <p:nvPr/>
        </p:nvGrpSpPr>
        <p:grpSpPr>
          <a:xfrm>
            <a:off x="1365393" y="1688773"/>
            <a:ext cx="444605" cy="420559"/>
            <a:chOff x="-6338550" y="3272950"/>
            <a:chExt cx="308775" cy="292075"/>
          </a:xfrm>
        </p:grpSpPr>
        <p:sp>
          <p:nvSpPr>
            <p:cNvPr id="10519" name="Google Shape;10519;p65"/>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5"/>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5"/>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65"/>
          <p:cNvGrpSpPr/>
          <p:nvPr/>
        </p:nvGrpSpPr>
        <p:grpSpPr>
          <a:xfrm>
            <a:off x="1376732" y="2205194"/>
            <a:ext cx="421927" cy="419659"/>
            <a:chOff x="-6329100" y="3632100"/>
            <a:chExt cx="293025" cy="291450"/>
          </a:xfrm>
        </p:grpSpPr>
        <p:sp>
          <p:nvSpPr>
            <p:cNvPr id="10523" name="Google Shape;10523;p65"/>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5"/>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5"/>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65"/>
          <p:cNvGrpSpPr/>
          <p:nvPr/>
        </p:nvGrpSpPr>
        <p:grpSpPr>
          <a:xfrm>
            <a:off x="1389783" y="2756828"/>
            <a:ext cx="419623" cy="419659"/>
            <a:chOff x="-6329875" y="3992050"/>
            <a:chExt cx="291425" cy="291450"/>
          </a:xfrm>
        </p:grpSpPr>
        <p:sp>
          <p:nvSpPr>
            <p:cNvPr id="10527" name="Google Shape;10527;p65"/>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5"/>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5"/>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5"/>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65"/>
          <p:cNvGrpSpPr/>
          <p:nvPr/>
        </p:nvGrpSpPr>
        <p:grpSpPr>
          <a:xfrm>
            <a:off x="4075920" y="1687530"/>
            <a:ext cx="423079" cy="423043"/>
            <a:chOff x="-4478975" y="3251700"/>
            <a:chExt cx="293825" cy="293800"/>
          </a:xfrm>
        </p:grpSpPr>
        <p:sp>
          <p:nvSpPr>
            <p:cNvPr id="10532" name="Google Shape;10532;p65"/>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5"/>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5"/>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65"/>
          <p:cNvGrpSpPr/>
          <p:nvPr/>
        </p:nvGrpSpPr>
        <p:grpSpPr>
          <a:xfrm>
            <a:off x="4075920" y="2205192"/>
            <a:ext cx="423079" cy="419659"/>
            <a:chOff x="-4475825" y="3612425"/>
            <a:chExt cx="293825" cy="291450"/>
          </a:xfrm>
        </p:grpSpPr>
        <p:sp>
          <p:nvSpPr>
            <p:cNvPr id="10536" name="Google Shape;10536;p65"/>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5"/>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5"/>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65"/>
          <p:cNvGrpSpPr/>
          <p:nvPr/>
        </p:nvGrpSpPr>
        <p:grpSpPr>
          <a:xfrm>
            <a:off x="4084992" y="2756844"/>
            <a:ext cx="428730" cy="419623"/>
            <a:chOff x="-4480550" y="3970800"/>
            <a:chExt cx="297750" cy="291425"/>
          </a:xfrm>
        </p:grpSpPr>
        <p:sp>
          <p:nvSpPr>
            <p:cNvPr id="10540" name="Google Shape;10540;p65"/>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5"/>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65"/>
          <p:cNvGrpSpPr/>
          <p:nvPr/>
        </p:nvGrpSpPr>
        <p:grpSpPr>
          <a:xfrm>
            <a:off x="6788826" y="1689221"/>
            <a:ext cx="415123" cy="419659"/>
            <a:chOff x="-2668225" y="3239075"/>
            <a:chExt cx="288300" cy="291450"/>
          </a:xfrm>
        </p:grpSpPr>
        <p:sp>
          <p:nvSpPr>
            <p:cNvPr id="10543" name="Google Shape;10543;p65"/>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5"/>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5"/>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5"/>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5"/>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65"/>
          <p:cNvGrpSpPr/>
          <p:nvPr/>
        </p:nvGrpSpPr>
        <p:grpSpPr>
          <a:xfrm>
            <a:off x="6785982" y="2205191"/>
            <a:ext cx="420811" cy="419659"/>
            <a:chOff x="-2671375" y="3597450"/>
            <a:chExt cx="292250" cy="291450"/>
          </a:xfrm>
        </p:grpSpPr>
        <p:sp>
          <p:nvSpPr>
            <p:cNvPr id="10549" name="Google Shape;10549;p65"/>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5"/>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65"/>
          <p:cNvGrpSpPr/>
          <p:nvPr/>
        </p:nvGrpSpPr>
        <p:grpSpPr>
          <a:xfrm>
            <a:off x="6796765" y="2755691"/>
            <a:ext cx="423043" cy="421927"/>
            <a:chOff x="-2670575" y="3956600"/>
            <a:chExt cx="293800" cy="293025"/>
          </a:xfrm>
        </p:grpSpPr>
        <p:sp>
          <p:nvSpPr>
            <p:cNvPr id="10552" name="Google Shape;10552;p65"/>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5"/>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5"/>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5"/>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65"/>
          <p:cNvGrpSpPr/>
          <p:nvPr/>
        </p:nvGrpSpPr>
        <p:grpSpPr>
          <a:xfrm>
            <a:off x="3054285" y="3311947"/>
            <a:ext cx="426462" cy="418363"/>
            <a:chOff x="-1183550" y="3586525"/>
            <a:chExt cx="296175" cy="290550"/>
          </a:xfrm>
        </p:grpSpPr>
        <p:sp>
          <p:nvSpPr>
            <p:cNvPr id="10557" name="Google Shape;10557;p65"/>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5"/>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5"/>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5"/>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5"/>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5"/>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5"/>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5"/>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5"/>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65"/>
          <p:cNvGrpSpPr/>
          <p:nvPr/>
        </p:nvGrpSpPr>
        <p:grpSpPr>
          <a:xfrm>
            <a:off x="1917896" y="1689799"/>
            <a:ext cx="420811" cy="418507"/>
            <a:chOff x="-5971525" y="3273750"/>
            <a:chExt cx="292250" cy="290650"/>
          </a:xfrm>
        </p:grpSpPr>
        <p:sp>
          <p:nvSpPr>
            <p:cNvPr id="10567" name="Google Shape;10567;p65"/>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5"/>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65"/>
          <p:cNvGrpSpPr/>
          <p:nvPr/>
        </p:nvGrpSpPr>
        <p:grpSpPr>
          <a:xfrm>
            <a:off x="1912226" y="2203826"/>
            <a:ext cx="432150" cy="422395"/>
            <a:chOff x="-5974675" y="3632100"/>
            <a:chExt cx="300125" cy="293350"/>
          </a:xfrm>
        </p:grpSpPr>
        <p:sp>
          <p:nvSpPr>
            <p:cNvPr id="10570" name="Google Shape;10570;p65"/>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5"/>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5"/>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65"/>
          <p:cNvGrpSpPr/>
          <p:nvPr/>
        </p:nvGrpSpPr>
        <p:grpSpPr>
          <a:xfrm>
            <a:off x="1942267" y="2755694"/>
            <a:ext cx="395865" cy="421927"/>
            <a:chOff x="-5971525" y="3990475"/>
            <a:chExt cx="274925" cy="293025"/>
          </a:xfrm>
        </p:grpSpPr>
        <p:sp>
          <p:nvSpPr>
            <p:cNvPr id="10574" name="Google Shape;10574;p65"/>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5"/>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5"/>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5"/>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8" name="Google Shape;10578;p65"/>
          <p:cNvGrpSpPr/>
          <p:nvPr/>
        </p:nvGrpSpPr>
        <p:grpSpPr>
          <a:xfrm>
            <a:off x="4615473" y="1689798"/>
            <a:ext cx="420775" cy="418507"/>
            <a:chOff x="-4118225" y="3253275"/>
            <a:chExt cx="292225" cy="290650"/>
          </a:xfrm>
        </p:grpSpPr>
        <p:sp>
          <p:nvSpPr>
            <p:cNvPr id="10579" name="Google Shape;10579;p65"/>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5"/>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1" name="Google Shape;10581;p65"/>
          <p:cNvGrpSpPr/>
          <p:nvPr/>
        </p:nvGrpSpPr>
        <p:grpSpPr>
          <a:xfrm>
            <a:off x="4665924" y="2204922"/>
            <a:ext cx="319874" cy="420199"/>
            <a:chOff x="-4082800" y="3612425"/>
            <a:chExt cx="222150" cy="291825"/>
          </a:xfrm>
        </p:grpSpPr>
        <p:sp>
          <p:nvSpPr>
            <p:cNvPr id="10582" name="Google Shape;10582;p65"/>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5"/>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5"/>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65"/>
          <p:cNvGrpSpPr/>
          <p:nvPr/>
        </p:nvGrpSpPr>
        <p:grpSpPr>
          <a:xfrm>
            <a:off x="4627372" y="2769876"/>
            <a:ext cx="420775" cy="393561"/>
            <a:chOff x="-4118225" y="3990475"/>
            <a:chExt cx="292225" cy="273325"/>
          </a:xfrm>
        </p:grpSpPr>
        <p:sp>
          <p:nvSpPr>
            <p:cNvPr id="10586" name="Google Shape;10586;p65"/>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5"/>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5"/>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5"/>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65"/>
          <p:cNvGrpSpPr/>
          <p:nvPr/>
        </p:nvGrpSpPr>
        <p:grpSpPr>
          <a:xfrm>
            <a:off x="7338026" y="1688087"/>
            <a:ext cx="394713" cy="421927"/>
            <a:chOff x="-2312225" y="3238300"/>
            <a:chExt cx="274125" cy="293025"/>
          </a:xfrm>
        </p:grpSpPr>
        <p:sp>
          <p:nvSpPr>
            <p:cNvPr id="10591" name="Google Shape;10591;p65"/>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5"/>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65"/>
          <p:cNvGrpSpPr/>
          <p:nvPr/>
        </p:nvGrpSpPr>
        <p:grpSpPr>
          <a:xfrm>
            <a:off x="7335742" y="2756825"/>
            <a:ext cx="423079" cy="419659"/>
            <a:chOff x="-2310650" y="3958175"/>
            <a:chExt cx="293825" cy="291450"/>
          </a:xfrm>
        </p:grpSpPr>
        <p:sp>
          <p:nvSpPr>
            <p:cNvPr id="10594" name="Google Shape;10594;p65"/>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5"/>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65"/>
          <p:cNvGrpSpPr/>
          <p:nvPr/>
        </p:nvGrpSpPr>
        <p:grpSpPr>
          <a:xfrm>
            <a:off x="4702603" y="3308459"/>
            <a:ext cx="424159" cy="419659"/>
            <a:chOff x="-1182750" y="3962900"/>
            <a:chExt cx="294575" cy="291450"/>
          </a:xfrm>
        </p:grpSpPr>
        <p:sp>
          <p:nvSpPr>
            <p:cNvPr id="10597" name="Google Shape;10597;p65"/>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5"/>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5"/>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5"/>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5"/>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5"/>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5"/>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65"/>
          <p:cNvGrpSpPr/>
          <p:nvPr/>
        </p:nvGrpSpPr>
        <p:grpSpPr>
          <a:xfrm>
            <a:off x="2455739" y="1689223"/>
            <a:ext cx="424195" cy="419659"/>
            <a:chOff x="-5611575" y="3272950"/>
            <a:chExt cx="294600" cy="291450"/>
          </a:xfrm>
        </p:grpSpPr>
        <p:sp>
          <p:nvSpPr>
            <p:cNvPr id="10605" name="Google Shape;10605;p65"/>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5"/>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5"/>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5"/>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5"/>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0" name="Google Shape;10610;p65"/>
          <p:cNvGrpSpPr/>
          <p:nvPr/>
        </p:nvGrpSpPr>
        <p:grpSpPr>
          <a:xfrm>
            <a:off x="2455739" y="2205770"/>
            <a:ext cx="424195" cy="418507"/>
            <a:chOff x="-5613150" y="3632900"/>
            <a:chExt cx="294600" cy="290650"/>
          </a:xfrm>
        </p:grpSpPr>
        <p:sp>
          <p:nvSpPr>
            <p:cNvPr id="10611" name="Google Shape;10611;p65"/>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5"/>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65"/>
          <p:cNvGrpSpPr/>
          <p:nvPr/>
        </p:nvGrpSpPr>
        <p:grpSpPr>
          <a:xfrm>
            <a:off x="7324977" y="2153586"/>
            <a:ext cx="420811" cy="522864"/>
            <a:chOff x="-2310650" y="3525775"/>
            <a:chExt cx="292250" cy="363125"/>
          </a:xfrm>
        </p:grpSpPr>
        <p:sp>
          <p:nvSpPr>
            <p:cNvPr id="10614" name="Google Shape;10614;p65"/>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5"/>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5"/>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5"/>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8" name="Google Shape;10618;p65"/>
          <p:cNvGrpSpPr/>
          <p:nvPr/>
        </p:nvGrpSpPr>
        <p:grpSpPr>
          <a:xfrm>
            <a:off x="2467638" y="2756270"/>
            <a:ext cx="424195" cy="420775"/>
            <a:chOff x="-5613150" y="3991275"/>
            <a:chExt cx="294600" cy="292225"/>
          </a:xfrm>
        </p:grpSpPr>
        <p:sp>
          <p:nvSpPr>
            <p:cNvPr id="10619" name="Google Shape;10619;p65"/>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5"/>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5"/>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5"/>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5"/>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5"/>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5"/>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5"/>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5"/>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65"/>
          <p:cNvGrpSpPr/>
          <p:nvPr/>
        </p:nvGrpSpPr>
        <p:grpSpPr>
          <a:xfrm>
            <a:off x="5139126" y="1689438"/>
            <a:ext cx="434634" cy="419227"/>
            <a:chOff x="-3768700" y="3253275"/>
            <a:chExt cx="301850" cy="291150"/>
          </a:xfrm>
        </p:grpSpPr>
        <p:sp>
          <p:nvSpPr>
            <p:cNvPr id="10629" name="Google Shape;10629;p65"/>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5"/>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5"/>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65"/>
          <p:cNvGrpSpPr/>
          <p:nvPr/>
        </p:nvGrpSpPr>
        <p:grpSpPr>
          <a:xfrm>
            <a:off x="5143209" y="2217090"/>
            <a:ext cx="426462" cy="395865"/>
            <a:chOff x="-3808700" y="3628950"/>
            <a:chExt cx="296175" cy="274925"/>
          </a:xfrm>
        </p:grpSpPr>
        <p:sp>
          <p:nvSpPr>
            <p:cNvPr id="10633" name="Google Shape;10633;p65"/>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5"/>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5"/>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65"/>
          <p:cNvGrpSpPr/>
          <p:nvPr/>
        </p:nvGrpSpPr>
        <p:grpSpPr>
          <a:xfrm>
            <a:off x="5208420" y="2756412"/>
            <a:ext cx="419443" cy="420487"/>
            <a:chOff x="-3771675" y="3971775"/>
            <a:chExt cx="291300" cy="292025"/>
          </a:xfrm>
        </p:grpSpPr>
        <p:sp>
          <p:nvSpPr>
            <p:cNvPr id="10637" name="Google Shape;10637;p65"/>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5"/>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5"/>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5"/>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5"/>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2" name="Google Shape;10642;p65"/>
          <p:cNvGrpSpPr/>
          <p:nvPr/>
        </p:nvGrpSpPr>
        <p:grpSpPr>
          <a:xfrm>
            <a:off x="7869864" y="1716461"/>
            <a:ext cx="420271" cy="320774"/>
            <a:chOff x="-1951475" y="3273100"/>
            <a:chExt cx="291875" cy="222775"/>
          </a:xfrm>
        </p:grpSpPr>
        <p:sp>
          <p:nvSpPr>
            <p:cNvPr id="10643" name="Google Shape;10643;p65"/>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5"/>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5"/>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65"/>
          <p:cNvGrpSpPr/>
          <p:nvPr/>
        </p:nvGrpSpPr>
        <p:grpSpPr>
          <a:xfrm>
            <a:off x="7867344" y="2205191"/>
            <a:ext cx="425310" cy="419659"/>
            <a:chOff x="-1951475" y="3597450"/>
            <a:chExt cx="295375" cy="291450"/>
          </a:xfrm>
        </p:grpSpPr>
        <p:sp>
          <p:nvSpPr>
            <p:cNvPr id="10647" name="Google Shape;10647;p65"/>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5"/>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5"/>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5"/>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1" name="Google Shape;10651;p65"/>
          <p:cNvGrpSpPr/>
          <p:nvPr/>
        </p:nvGrpSpPr>
        <p:grpSpPr>
          <a:xfrm>
            <a:off x="7869595" y="2756825"/>
            <a:ext cx="444605" cy="419659"/>
            <a:chOff x="-1960150" y="3956600"/>
            <a:chExt cx="308775" cy="291450"/>
          </a:xfrm>
        </p:grpSpPr>
        <p:sp>
          <p:nvSpPr>
            <p:cNvPr id="10652" name="Google Shape;10652;p65"/>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5"/>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4" name="Google Shape;10654;p65"/>
          <p:cNvGrpSpPr/>
          <p:nvPr/>
        </p:nvGrpSpPr>
        <p:grpSpPr>
          <a:xfrm>
            <a:off x="1923633" y="3307636"/>
            <a:ext cx="420775" cy="420775"/>
            <a:chOff x="-804700" y="3226500"/>
            <a:chExt cx="292225" cy="292225"/>
          </a:xfrm>
        </p:grpSpPr>
        <p:sp>
          <p:nvSpPr>
            <p:cNvPr id="10655" name="Google Shape;10655;p65"/>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5"/>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5"/>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5"/>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5"/>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5"/>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5"/>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2" name="Google Shape;10662;p65"/>
          <p:cNvGrpSpPr/>
          <p:nvPr/>
        </p:nvGrpSpPr>
        <p:grpSpPr>
          <a:xfrm>
            <a:off x="3003724" y="1688647"/>
            <a:ext cx="420775" cy="420811"/>
            <a:chOff x="-5251625" y="3272950"/>
            <a:chExt cx="292225" cy="292250"/>
          </a:xfrm>
        </p:grpSpPr>
        <p:sp>
          <p:nvSpPr>
            <p:cNvPr id="10663" name="Google Shape;10663;p65"/>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5"/>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5"/>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65"/>
          <p:cNvGrpSpPr/>
          <p:nvPr/>
        </p:nvGrpSpPr>
        <p:grpSpPr>
          <a:xfrm>
            <a:off x="3000322" y="2204348"/>
            <a:ext cx="427578" cy="421351"/>
            <a:chOff x="-5254775" y="3631325"/>
            <a:chExt cx="296950" cy="292625"/>
          </a:xfrm>
        </p:grpSpPr>
        <p:sp>
          <p:nvSpPr>
            <p:cNvPr id="10667" name="Google Shape;10667;p65"/>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5"/>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5"/>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5"/>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5"/>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5"/>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5"/>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4" name="Google Shape;10674;p65"/>
          <p:cNvGrpSpPr/>
          <p:nvPr/>
        </p:nvGrpSpPr>
        <p:grpSpPr>
          <a:xfrm>
            <a:off x="3016181" y="2756270"/>
            <a:ext cx="419659" cy="420775"/>
            <a:chOff x="-5251625" y="3991275"/>
            <a:chExt cx="291450" cy="292225"/>
          </a:xfrm>
        </p:grpSpPr>
        <p:sp>
          <p:nvSpPr>
            <p:cNvPr id="10675" name="Google Shape;10675;p65"/>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5"/>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5"/>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5"/>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5"/>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0" name="Google Shape;10680;p65"/>
          <p:cNvGrpSpPr/>
          <p:nvPr/>
        </p:nvGrpSpPr>
        <p:grpSpPr>
          <a:xfrm>
            <a:off x="5756763" y="1689240"/>
            <a:ext cx="319874" cy="419623"/>
            <a:chOff x="-3365275" y="3253275"/>
            <a:chExt cx="222150" cy="291425"/>
          </a:xfrm>
        </p:grpSpPr>
        <p:sp>
          <p:nvSpPr>
            <p:cNvPr id="10681" name="Google Shape;10681;p65"/>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5"/>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3" name="Google Shape;10683;p65"/>
          <p:cNvGrpSpPr/>
          <p:nvPr/>
        </p:nvGrpSpPr>
        <p:grpSpPr>
          <a:xfrm>
            <a:off x="5730701" y="2204058"/>
            <a:ext cx="371998" cy="421927"/>
            <a:chOff x="-3383375" y="3611625"/>
            <a:chExt cx="258350" cy="293025"/>
          </a:xfrm>
        </p:grpSpPr>
        <p:sp>
          <p:nvSpPr>
            <p:cNvPr id="10684" name="Google Shape;10684;p65"/>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5"/>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65"/>
          <p:cNvGrpSpPr/>
          <p:nvPr/>
        </p:nvGrpSpPr>
        <p:grpSpPr>
          <a:xfrm>
            <a:off x="5793050" y="2756826"/>
            <a:ext cx="271097" cy="419659"/>
            <a:chOff x="-3347950" y="3971575"/>
            <a:chExt cx="188275" cy="291450"/>
          </a:xfrm>
        </p:grpSpPr>
        <p:sp>
          <p:nvSpPr>
            <p:cNvPr id="10687" name="Google Shape;10687;p65"/>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5"/>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5"/>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65"/>
          <p:cNvGrpSpPr/>
          <p:nvPr/>
        </p:nvGrpSpPr>
        <p:grpSpPr>
          <a:xfrm>
            <a:off x="842909" y="3307061"/>
            <a:ext cx="371998" cy="421927"/>
            <a:chOff x="-1575775" y="3238300"/>
            <a:chExt cx="258350" cy="293025"/>
          </a:xfrm>
        </p:grpSpPr>
        <p:sp>
          <p:nvSpPr>
            <p:cNvPr id="10691" name="Google Shape;10691;p65"/>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5"/>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5"/>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5"/>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5"/>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65"/>
          <p:cNvGrpSpPr/>
          <p:nvPr/>
        </p:nvGrpSpPr>
        <p:grpSpPr>
          <a:xfrm>
            <a:off x="2487807" y="3309051"/>
            <a:ext cx="423079" cy="424159"/>
            <a:chOff x="-1591550" y="3597475"/>
            <a:chExt cx="293825" cy="294575"/>
          </a:xfrm>
        </p:grpSpPr>
        <p:sp>
          <p:nvSpPr>
            <p:cNvPr id="10697" name="Google Shape;10697;p65"/>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5"/>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5"/>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0" name="Google Shape;10700;p65"/>
          <p:cNvGrpSpPr/>
          <p:nvPr/>
        </p:nvGrpSpPr>
        <p:grpSpPr>
          <a:xfrm>
            <a:off x="4137277" y="3318663"/>
            <a:ext cx="421927" cy="399248"/>
            <a:chOff x="-1592325" y="3957400"/>
            <a:chExt cx="293025" cy="277275"/>
          </a:xfrm>
        </p:grpSpPr>
        <p:sp>
          <p:nvSpPr>
            <p:cNvPr id="10701" name="Google Shape;10701;p65"/>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5"/>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5"/>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5"/>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65"/>
          <p:cNvGrpSpPr/>
          <p:nvPr/>
        </p:nvGrpSpPr>
        <p:grpSpPr>
          <a:xfrm>
            <a:off x="3624147" y="3310744"/>
            <a:ext cx="369730" cy="420775"/>
            <a:chOff x="-778700" y="3612425"/>
            <a:chExt cx="256775" cy="292225"/>
          </a:xfrm>
        </p:grpSpPr>
        <p:sp>
          <p:nvSpPr>
            <p:cNvPr id="10706" name="Google Shape;10706;p65"/>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5"/>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5"/>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5"/>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5"/>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5"/>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65"/>
          <p:cNvGrpSpPr/>
          <p:nvPr/>
        </p:nvGrpSpPr>
        <p:grpSpPr>
          <a:xfrm>
            <a:off x="6095649" y="3828305"/>
            <a:ext cx="340731" cy="387641"/>
            <a:chOff x="7728464" y="1561258"/>
            <a:chExt cx="349719" cy="397866"/>
          </a:xfrm>
        </p:grpSpPr>
        <p:sp>
          <p:nvSpPr>
            <p:cNvPr id="10713" name="Google Shape;10713;p65"/>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5"/>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5" name="Google Shape;10715;p65"/>
          <p:cNvGrpSpPr/>
          <p:nvPr/>
        </p:nvGrpSpPr>
        <p:grpSpPr>
          <a:xfrm>
            <a:off x="4018617" y="3828305"/>
            <a:ext cx="387681" cy="387641"/>
            <a:chOff x="5611350" y="1561258"/>
            <a:chExt cx="397907" cy="397866"/>
          </a:xfrm>
        </p:grpSpPr>
        <p:sp>
          <p:nvSpPr>
            <p:cNvPr id="10716" name="Google Shape;10716;p65"/>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5"/>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5"/>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5"/>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0" name="Google Shape;10720;p65"/>
          <p:cNvGrpSpPr/>
          <p:nvPr/>
        </p:nvGrpSpPr>
        <p:grpSpPr>
          <a:xfrm>
            <a:off x="4537903" y="3925571"/>
            <a:ext cx="387610" cy="193109"/>
            <a:chOff x="6140660" y="1661097"/>
            <a:chExt cx="397835" cy="198202"/>
          </a:xfrm>
        </p:grpSpPr>
        <p:sp>
          <p:nvSpPr>
            <p:cNvPr id="10721" name="Google Shape;10721;p65"/>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5"/>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5"/>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5"/>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65"/>
          <p:cNvGrpSpPr/>
          <p:nvPr/>
        </p:nvGrpSpPr>
        <p:grpSpPr>
          <a:xfrm>
            <a:off x="5057118" y="3828305"/>
            <a:ext cx="387681" cy="387641"/>
            <a:chOff x="6669907" y="1561258"/>
            <a:chExt cx="397907" cy="397866"/>
          </a:xfrm>
        </p:grpSpPr>
        <p:sp>
          <p:nvSpPr>
            <p:cNvPr id="10726" name="Google Shape;10726;p65"/>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5"/>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5"/>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5"/>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5"/>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1" name="Google Shape;10731;p65"/>
          <p:cNvGrpSpPr/>
          <p:nvPr/>
        </p:nvGrpSpPr>
        <p:grpSpPr>
          <a:xfrm>
            <a:off x="1942348" y="3885842"/>
            <a:ext cx="387681" cy="272572"/>
            <a:chOff x="3386036" y="1746339"/>
            <a:chExt cx="397907" cy="279762"/>
          </a:xfrm>
        </p:grpSpPr>
        <p:sp>
          <p:nvSpPr>
            <p:cNvPr id="10732" name="Google Shape;10732;p65"/>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5"/>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4" name="Google Shape;10734;p65"/>
          <p:cNvGrpSpPr/>
          <p:nvPr/>
        </p:nvGrpSpPr>
        <p:grpSpPr>
          <a:xfrm>
            <a:off x="2980045" y="3828288"/>
            <a:ext cx="387681" cy="387681"/>
            <a:chOff x="4417380" y="1687279"/>
            <a:chExt cx="397907" cy="397907"/>
          </a:xfrm>
        </p:grpSpPr>
        <p:sp>
          <p:nvSpPr>
            <p:cNvPr id="10735" name="Google Shape;10735;p65"/>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5"/>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65"/>
          <p:cNvGrpSpPr/>
          <p:nvPr/>
        </p:nvGrpSpPr>
        <p:grpSpPr>
          <a:xfrm>
            <a:off x="7926526" y="3308537"/>
            <a:ext cx="387661" cy="387661"/>
            <a:chOff x="2869999" y="1687279"/>
            <a:chExt cx="397887" cy="397887"/>
          </a:xfrm>
        </p:grpSpPr>
        <p:sp>
          <p:nvSpPr>
            <p:cNvPr id="10738" name="Google Shape;10738;p65"/>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5"/>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65"/>
          <p:cNvGrpSpPr/>
          <p:nvPr/>
        </p:nvGrpSpPr>
        <p:grpSpPr>
          <a:xfrm>
            <a:off x="2461634" y="3828664"/>
            <a:ext cx="386807" cy="386929"/>
            <a:chOff x="3902887" y="1687655"/>
            <a:chExt cx="397010" cy="397135"/>
          </a:xfrm>
        </p:grpSpPr>
        <p:sp>
          <p:nvSpPr>
            <p:cNvPr id="10741" name="Google Shape;10741;p65"/>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5"/>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65"/>
          <p:cNvGrpSpPr/>
          <p:nvPr/>
        </p:nvGrpSpPr>
        <p:grpSpPr>
          <a:xfrm>
            <a:off x="3499331" y="3828344"/>
            <a:ext cx="387681" cy="387681"/>
            <a:chOff x="4933458" y="1687279"/>
            <a:chExt cx="397907" cy="397907"/>
          </a:xfrm>
        </p:grpSpPr>
        <p:sp>
          <p:nvSpPr>
            <p:cNvPr id="10744" name="Google Shape;10744;p65"/>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5"/>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6" name="Google Shape;10746;p65"/>
          <p:cNvGrpSpPr/>
          <p:nvPr/>
        </p:nvGrpSpPr>
        <p:grpSpPr>
          <a:xfrm>
            <a:off x="5273586" y="3308775"/>
            <a:ext cx="387681" cy="387661"/>
            <a:chOff x="266768" y="1721375"/>
            <a:chExt cx="397907" cy="397887"/>
          </a:xfrm>
        </p:grpSpPr>
        <p:sp>
          <p:nvSpPr>
            <p:cNvPr id="10747" name="Google Shape;10747;p6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65"/>
          <p:cNvGrpSpPr/>
          <p:nvPr/>
        </p:nvGrpSpPr>
        <p:grpSpPr>
          <a:xfrm>
            <a:off x="7395588" y="3308924"/>
            <a:ext cx="387539" cy="386888"/>
            <a:chOff x="2408992" y="1722875"/>
            <a:chExt cx="397761" cy="397093"/>
          </a:xfrm>
        </p:grpSpPr>
        <p:sp>
          <p:nvSpPr>
            <p:cNvPr id="10750" name="Google Shape;10750;p65"/>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5"/>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65"/>
          <p:cNvGrpSpPr/>
          <p:nvPr/>
        </p:nvGrpSpPr>
        <p:grpSpPr>
          <a:xfrm>
            <a:off x="5576404" y="3828305"/>
            <a:ext cx="387641" cy="387641"/>
            <a:chOff x="7199196" y="1561258"/>
            <a:chExt cx="397866" cy="397866"/>
          </a:xfrm>
        </p:grpSpPr>
        <p:sp>
          <p:nvSpPr>
            <p:cNvPr id="10753" name="Google Shape;10753;p65"/>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5"/>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5"/>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65"/>
          <p:cNvGrpSpPr/>
          <p:nvPr/>
        </p:nvGrpSpPr>
        <p:grpSpPr>
          <a:xfrm>
            <a:off x="6332282" y="3308537"/>
            <a:ext cx="387661" cy="387661"/>
            <a:chOff x="1379798" y="1723250"/>
            <a:chExt cx="397887" cy="397887"/>
          </a:xfrm>
        </p:grpSpPr>
        <p:sp>
          <p:nvSpPr>
            <p:cNvPr id="10757" name="Google Shape;10757;p65"/>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5"/>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5"/>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5"/>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65"/>
          <p:cNvGrpSpPr/>
          <p:nvPr/>
        </p:nvGrpSpPr>
        <p:grpSpPr>
          <a:xfrm>
            <a:off x="5801242" y="3308537"/>
            <a:ext cx="387641" cy="387661"/>
            <a:chOff x="864491" y="1723250"/>
            <a:chExt cx="397866" cy="397887"/>
          </a:xfrm>
        </p:grpSpPr>
        <p:sp>
          <p:nvSpPr>
            <p:cNvPr id="10762" name="Google Shape;10762;p6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5" name="Google Shape;10765;p65"/>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6" name="Google Shape;10766;p65"/>
          <p:cNvGrpSpPr/>
          <p:nvPr/>
        </p:nvGrpSpPr>
        <p:grpSpPr>
          <a:xfrm>
            <a:off x="6568070" y="3827060"/>
            <a:ext cx="388966" cy="388966"/>
            <a:chOff x="1190625" y="238125"/>
            <a:chExt cx="5235075" cy="5235075"/>
          </a:xfrm>
        </p:grpSpPr>
        <p:sp>
          <p:nvSpPr>
            <p:cNvPr id="10767" name="Google Shape;10767;p65"/>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5"/>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9" name="Google Shape;10769;p6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73"/>
        <p:cNvGrpSpPr/>
        <p:nvPr/>
      </p:nvGrpSpPr>
      <p:grpSpPr>
        <a:xfrm>
          <a:off x="0" y="0"/>
          <a:ext cx="0" cy="0"/>
          <a:chOff x="0" y="0"/>
          <a:chExt cx="0" cy="0"/>
        </a:xfrm>
      </p:grpSpPr>
      <p:pic>
        <p:nvPicPr>
          <p:cNvPr id="10774" name="Google Shape;10774;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24"/>
        <p:cNvGrpSpPr/>
        <p:nvPr/>
      </p:nvGrpSpPr>
      <p:grpSpPr>
        <a:xfrm>
          <a:off x="0" y="0"/>
          <a:ext cx="0" cy="0"/>
          <a:chOff x="0" y="0"/>
          <a:chExt cx="0" cy="0"/>
        </a:xfrm>
      </p:grpSpPr>
      <p:sp>
        <p:nvSpPr>
          <p:cNvPr id="3325" name="Google Shape;332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zh-TW" altLang="en-US" b="1" dirty="0">
                <a:latin typeface="Microsoft JhengHei" panose="020B0604030504040204" pitchFamily="34" charset="-120"/>
                <a:ea typeface="Microsoft JhengHei" panose="020B0604030504040204" pitchFamily="34" charset="-120"/>
              </a:rPr>
              <a:t>研究全台</a:t>
            </a:r>
            <a:r>
              <a:rPr lang="en-US" altLang="zh-TW" b="1" dirty="0">
                <a:latin typeface="Microsoft JhengHei" panose="020B0604030504040204" pitchFamily="34" charset="-120"/>
                <a:ea typeface="Microsoft JhengHei" panose="020B0604030504040204" pitchFamily="34" charset="-120"/>
              </a:rPr>
              <a:t> </a:t>
            </a:r>
            <a:r>
              <a:rPr lang="en-US" b="1" dirty="0" err="1">
                <a:latin typeface="Microsoft JhengHei" panose="020B0604030504040204" pitchFamily="34" charset="-120"/>
                <a:ea typeface="Microsoft JhengHei" panose="020B0604030504040204" pitchFamily="34" charset="-120"/>
              </a:rPr>
              <a:t>Aqi</a:t>
            </a:r>
            <a:r>
              <a:rPr lang="en-US" b="1" dirty="0">
                <a:latin typeface="Microsoft JhengHei" panose="020B0604030504040204" pitchFamily="34" charset="-120"/>
                <a:ea typeface="Microsoft JhengHei" panose="020B0604030504040204" pitchFamily="34" charset="-120"/>
              </a:rPr>
              <a:t> </a:t>
            </a:r>
            <a:r>
              <a:rPr lang="zh-TW" altLang="en-US" b="1" dirty="0">
                <a:latin typeface="Microsoft JhengHei" panose="020B0604030504040204" pitchFamily="34" charset="-120"/>
                <a:ea typeface="Microsoft JhengHei" panose="020B0604030504040204" pitchFamily="34" charset="-120"/>
              </a:rPr>
              <a:t>測站的觀測資料</a:t>
            </a:r>
            <a:endParaRPr b="1" dirty="0">
              <a:latin typeface="Microsoft JhengHei" panose="020B0604030504040204" pitchFamily="34" charset="-120"/>
              <a:ea typeface="Microsoft JhengHei" panose="020B0604030504040204" pitchFamily="34" charset="-120"/>
            </a:endParaRPr>
          </a:p>
        </p:txBody>
      </p:sp>
      <p:sp>
        <p:nvSpPr>
          <p:cNvPr id="3" name="文字方塊 2">
            <a:extLst>
              <a:ext uri="{FF2B5EF4-FFF2-40B4-BE49-F238E27FC236}">
                <a16:creationId xmlns:a16="http://schemas.microsoft.com/office/drawing/2014/main" id="{61BEE8E0-5465-CF0B-A37E-AB76D2C42C75}"/>
              </a:ext>
            </a:extLst>
          </p:cNvPr>
          <p:cNvSpPr txBox="1"/>
          <p:nvPr/>
        </p:nvSpPr>
        <p:spPr>
          <a:xfrm>
            <a:off x="838201" y="2536777"/>
            <a:ext cx="7044558" cy="553998"/>
          </a:xfrm>
          <a:prstGeom prst="rect">
            <a:avLst/>
          </a:prstGeom>
          <a:noFill/>
        </p:spPr>
        <p:txBody>
          <a:bodyPr wrap="square">
            <a:spAutoFit/>
          </a:bodyPr>
          <a:lstStyle/>
          <a:p>
            <a:r>
              <a:rPr lang="en-US" altLang="zh-TW" sz="1600" b="1" dirty="0">
                <a:solidFill>
                  <a:schemeClr val="accent1"/>
                </a:solidFill>
                <a:latin typeface="Microsoft JhengHei" panose="020B0604030504040204" pitchFamily="34" charset="-120"/>
                <a:ea typeface="Microsoft JhengHei" panose="020B0604030504040204" pitchFamily="34" charset="-120"/>
                <a:sym typeface="Outfit ExtraBold"/>
              </a:rPr>
              <a:t>2.</a:t>
            </a:r>
            <a:r>
              <a:rPr lang="zh-TW" altLang="en-US" sz="1600" b="1" dirty="0">
                <a:solidFill>
                  <a:schemeClr val="accent1"/>
                </a:solidFill>
                <a:latin typeface="Microsoft JhengHei" panose="020B0604030504040204" pitchFamily="34" charset="-120"/>
                <a:ea typeface="Microsoft JhengHei" panose="020B0604030504040204" pitchFamily="34" charset="-120"/>
                <a:sym typeface="Outfit ExtraBold"/>
              </a:rPr>
              <a:t>藉由模型找出不同測站的汙染物與空氣品質及時間的關係</a:t>
            </a:r>
          </a:p>
          <a:p>
            <a:endParaRPr lang="zh-TW"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91">
          <a:extLst>
            <a:ext uri="{FF2B5EF4-FFF2-40B4-BE49-F238E27FC236}">
              <a16:creationId xmlns:a16="http://schemas.microsoft.com/office/drawing/2014/main" id="{EC2A7A43-C192-D33C-AA27-1EC887BFC857}"/>
            </a:ext>
          </a:extLst>
        </p:cNvPr>
        <p:cNvGrpSpPr/>
        <p:nvPr/>
      </p:nvGrpSpPr>
      <p:grpSpPr>
        <a:xfrm>
          <a:off x="0" y="0"/>
          <a:ext cx="0" cy="0"/>
          <a:chOff x="0" y="0"/>
          <a:chExt cx="0" cy="0"/>
        </a:xfrm>
      </p:grpSpPr>
      <p:sp>
        <p:nvSpPr>
          <p:cNvPr id="2692" name="Google Shape;2692;p31">
            <a:extLst>
              <a:ext uri="{FF2B5EF4-FFF2-40B4-BE49-F238E27FC236}">
                <a16:creationId xmlns:a16="http://schemas.microsoft.com/office/drawing/2014/main" id="{9F092292-01AC-9B17-7A20-D93C780E9119}"/>
              </a:ext>
            </a:extLst>
          </p:cNvPr>
          <p:cNvSpPr txBox="1">
            <a:spLocks noGrp="1"/>
          </p:cNvSpPr>
          <p:nvPr>
            <p:ph type="title"/>
          </p:nvPr>
        </p:nvSpPr>
        <p:spPr>
          <a:xfrm>
            <a:off x="695095" y="2237140"/>
            <a:ext cx="7717500" cy="1511400"/>
          </a:xfrm>
          <a:prstGeom prst="rect">
            <a:avLst/>
          </a:prstGeom>
        </p:spPr>
        <p:txBody>
          <a:bodyPr spcFirstLastPara="1" wrap="square" lIns="91425" tIns="91425" rIns="91425" bIns="91425" anchor="b" anchorCtr="0">
            <a:noAutofit/>
          </a:bodyPr>
          <a:lstStyle/>
          <a:p>
            <a:pPr lvl="0"/>
            <a:r>
              <a:rPr lang="zh-TW" altLang="en-US" b="1" dirty="0">
                <a:latin typeface="Microsoft JhengHei" panose="020B0604030504040204" pitchFamily="34" charset="-120"/>
                <a:ea typeface="Microsoft JhengHei" panose="020B0604030504040204" pitchFamily="34" charset="-120"/>
              </a:rPr>
              <a:t>模型訓練</a:t>
            </a:r>
            <a:endParaRPr lang="en-US" b="1" dirty="0">
              <a:latin typeface="Microsoft JhengHei" panose="020B0604030504040204" pitchFamily="34" charset="-120"/>
              <a:ea typeface="Microsoft JhengHei" panose="020B0604030504040204" pitchFamily="34" charset="-120"/>
            </a:endParaRPr>
          </a:p>
        </p:txBody>
      </p:sp>
      <p:sp>
        <p:nvSpPr>
          <p:cNvPr id="2694" name="Google Shape;2694;p31">
            <a:extLst>
              <a:ext uri="{FF2B5EF4-FFF2-40B4-BE49-F238E27FC236}">
                <a16:creationId xmlns:a16="http://schemas.microsoft.com/office/drawing/2014/main" id="{521335F2-7130-6B64-2F50-17DA4D4EC613}"/>
              </a:ext>
            </a:extLst>
          </p:cNvPr>
          <p:cNvSpPr txBox="1">
            <a:spLocks noGrp="1"/>
          </p:cNvSpPr>
          <p:nvPr>
            <p:ph type="title" idx="2"/>
          </p:nvPr>
        </p:nvSpPr>
        <p:spPr>
          <a:xfrm>
            <a:off x="3574350" y="539500"/>
            <a:ext cx="1652100" cy="166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2695" name="Google Shape;2695;p31">
            <a:extLst>
              <a:ext uri="{FF2B5EF4-FFF2-40B4-BE49-F238E27FC236}">
                <a16:creationId xmlns:a16="http://schemas.microsoft.com/office/drawing/2014/main" id="{D5D310A6-025D-B9CF-B065-715825960EE0}"/>
              </a:ext>
            </a:extLst>
          </p:cNvPr>
          <p:cNvGrpSpPr/>
          <p:nvPr/>
        </p:nvGrpSpPr>
        <p:grpSpPr>
          <a:xfrm>
            <a:off x="3333124" y="539512"/>
            <a:ext cx="397957" cy="491303"/>
            <a:chOff x="4986000" y="2166120"/>
            <a:chExt cx="388440" cy="1402920"/>
          </a:xfrm>
        </p:grpSpPr>
        <p:sp>
          <p:nvSpPr>
            <p:cNvPr id="2696" name="Google Shape;2696;p31">
              <a:extLst>
                <a:ext uri="{FF2B5EF4-FFF2-40B4-BE49-F238E27FC236}">
                  <a16:creationId xmlns:a16="http://schemas.microsoft.com/office/drawing/2014/main" id="{0705F55E-2B00-6908-F239-1E20261BBCD1}"/>
                </a:ext>
              </a:extLst>
            </p:cNvPr>
            <p:cNvSpPr/>
            <p:nvPr/>
          </p:nvSpPr>
          <p:spPr>
            <a:xfrm>
              <a:off x="5135040" y="2166120"/>
              <a:ext cx="90360" cy="1294200"/>
            </a:xfrm>
            <a:custGeom>
              <a:avLst/>
              <a:gdLst/>
              <a:ahLst/>
              <a:cxnLst/>
              <a:rect l="l" t="t" r="r" b="b"/>
              <a:pathLst>
                <a:path w="251" h="3595" extrusionOk="0">
                  <a:moveTo>
                    <a:pt x="0" y="0"/>
                  </a:moveTo>
                  <a:lnTo>
                    <a:pt x="251" y="0"/>
                  </a:lnTo>
                  <a:lnTo>
                    <a:pt x="251" y="3595"/>
                  </a:lnTo>
                  <a:lnTo>
                    <a:pt x="0" y="3595"/>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97" name="Google Shape;2697;p31">
              <a:extLst>
                <a:ext uri="{FF2B5EF4-FFF2-40B4-BE49-F238E27FC236}">
                  <a16:creationId xmlns:a16="http://schemas.microsoft.com/office/drawing/2014/main" id="{9BB0DF2D-030D-321E-21E7-D4A0A86CF974}"/>
                </a:ext>
              </a:extLst>
            </p:cNvPr>
            <p:cNvSpPr/>
            <p:nvPr/>
          </p:nvSpPr>
          <p:spPr>
            <a:xfrm>
              <a:off x="4986000" y="2166120"/>
              <a:ext cx="90360" cy="792720"/>
            </a:xfrm>
            <a:custGeom>
              <a:avLst/>
              <a:gdLst/>
              <a:ahLst/>
              <a:cxnLst/>
              <a:rect l="l" t="t" r="r" b="b"/>
              <a:pathLst>
                <a:path w="251" h="2202" extrusionOk="0">
                  <a:moveTo>
                    <a:pt x="0" y="0"/>
                  </a:moveTo>
                  <a:lnTo>
                    <a:pt x="251" y="0"/>
                  </a:lnTo>
                  <a:lnTo>
                    <a:pt x="251" y="2202"/>
                  </a:lnTo>
                  <a:lnTo>
                    <a:pt x="0" y="22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98" name="Google Shape;2698;p31">
              <a:extLst>
                <a:ext uri="{FF2B5EF4-FFF2-40B4-BE49-F238E27FC236}">
                  <a16:creationId xmlns:a16="http://schemas.microsoft.com/office/drawing/2014/main" id="{97BBD658-A6F7-9A59-B03B-29D1A4C0C5F1}"/>
                </a:ext>
              </a:extLst>
            </p:cNvPr>
            <p:cNvSpPr/>
            <p:nvPr/>
          </p:nvSpPr>
          <p:spPr>
            <a:xfrm>
              <a:off x="5284440" y="3460320"/>
              <a:ext cx="90000" cy="108720"/>
            </a:xfrm>
            <a:custGeom>
              <a:avLst/>
              <a:gdLst/>
              <a:ahLst/>
              <a:cxnLst/>
              <a:rect l="l" t="t" r="r" b="b"/>
              <a:pathLst>
                <a:path w="250" h="302" extrusionOk="0">
                  <a:moveTo>
                    <a:pt x="0" y="0"/>
                  </a:moveTo>
                  <a:lnTo>
                    <a:pt x="250" y="0"/>
                  </a:lnTo>
                  <a:lnTo>
                    <a:pt x="250"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699" name="Google Shape;2699;p31">
            <a:extLst>
              <a:ext uri="{FF2B5EF4-FFF2-40B4-BE49-F238E27FC236}">
                <a16:creationId xmlns:a16="http://schemas.microsoft.com/office/drawing/2014/main" id="{882072A8-95C9-24E2-EC72-7656619A5FAE}"/>
              </a:ext>
            </a:extLst>
          </p:cNvPr>
          <p:cNvGrpSpPr/>
          <p:nvPr/>
        </p:nvGrpSpPr>
        <p:grpSpPr>
          <a:xfrm>
            <a:off x="4984310" y="1974862"/>
            <a:ext cx="398326" cy="280942"/>
            <a:chOff x="6180480" y="1249200"/>
            <a:chExt cx="388800" cy="552600"/>
          </a:xfrm>
        </p:grpSpPr>
        <p:sp>
          <p:nvSpPr>
            <p:cNvPr id="2700" name="Google Shape;2700;p31">
              <a:extLst>
                <a:ext uri="{FF2B5EF4-FFF2-40B4-BE49-F238E27FC236}">
                  <a16:creationId xmlns:a16="http://schemas.microsoft.com/office/drawing/2014/main" id="{B9F6946D-E499-A2A3-2F77-171CE0FB323E}"/>
                </a:ext>
              </a:extLst>
            </p:cNvPr>
            <p:cNvSpPr/>
            <p:nvPr/>
          </p:nvSpPr>
          <p:spPr>
            <a:xfrm>
              <a:off x="6479280" y="1249200"/>
              <a:ext cx="90000" cy="173520"/>
            </a:xfrm>
            <a:custGeom>
              <a:avLst/>
              <a:gdLst/>
              <a:ahLst/>
              <a:cxnLst/>
              <a:rect l="l" t="t" r="r" b="b"/>
              <a:pathLst>
                <a:path w="250" h="482" extrusionOk="0">
                  <a:moveTo>
                    <a:pt x="0" y="0"/>
                  </a:moveTo>
                  <a:lnTo>
                    <a:pt x="250" y="0"/>
                  </a:lnTo>
                  <a:lnTo>
                    <a:pt x="250" y="482"/>
                  </a:lnTo>
                  <a:lnTo>
                    <a:pt x="0" y="48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01" name="Google Shape;2701;p31">
              <a:extLst>
                <a:ext uri="{FF2B5EF4-FFF2-40B4-BE49-F238E27FC236}">
                  <a16:creationId xmlns:a16="http://schemas.microsoft.com/office/drawing/2014/main" id="{FF9E1A8D-9029-3538-5724-B70A04FBBE16}"/>
                </a:ext>
              </a:extLst>
            </p:cNvPr>
            <p:cNvSpPr/>
            <p:nvPr/>
          </p:nvSpPr>
          <p:spPr>
            <a:xfrm>
              <a:off x="6329880" y="1249200"/>
              <a:ext cx="90000" cy="443880"/>
            </a:xfrm>
            <a:custGeom>
              <a:avLst/>
              <a:gdLst/>
              <a:ahLst/>
              <a:cxnLst/>
              <a:rect l="l" t="t" r="r" b="b"/>
              <a:pathLst>
                <a:path w="250" h="1233" extrusionOk="0">
                  <a:moveTo>
                    <a:pt x="0" y="0"/>
                  </a:moveTo>
                  <a:lnTo>
                    <a:pt x="250" y="0"/>
                  </a:lnTo>
                  <a:lnTo>
                    <a:pt x="250" y="1233"/>
                  </a:lnTo>
                  <a:lnTo>
                    <a:pt x="0" y="1233"/>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02" name="Google Shape;2702;p31">
              <a:extLst>
                <a:ext uri="{FF2B5EF4-FFF2-40B4-BE49-F238E27FC236}">
                  <a16:creationId xmlns:a16="http://schemas.microsoft.com/office/drawing/2014/main" id="{58154401-1A34-3D78-6120-711EB678C52C}"/>
                </a:ext>
              </a:extLst>
            </p:cNvPr>
            <p:cNvSpPr/>
            <p:nvPr/>
          </p:nvSpPr>
          <p:spPr>
            <a:xfrm>
              <a:off x="6180480" y="1693080"/>
              <a:ext cx="90360" cy="108720"/>
            </a:xfrm>
            <a:custGeom>
              <a:avLst/>
              <a:gdLst/>
              <a:ahLst/>
              <a:cxnLst/>
              <a:rect l="l" t="t" r="r" b="b"/>
              <a:pathLst>
                <a:path w="251" h="302" extrusionOk="0">
                  <a:moveTo>
                    <a:pt x="0" y="0"/>
                  </a:moveTo>
                  <a:lnTo>
                    <a:pt x="251" y="0"/>
                  </a:lnTo>
                  <a:lnTo>
                    <a:pt x="251" y="302"/>
                  </a:lnTo>
                  <a:lnTo>
                    <a:pt x="0" y="302"/>
                  </a:lnTo>
                  <a:lnTo>
                    <a:pt x="0"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3021131837"/>
      </p:ext>
    </p:extLst>
  </p:cSld>
  <p:clrMapOvr>
    <a:masterClrMapping/>
  </p:clrMapOvr>
</p:sld>
</file>

<file path=ppt/theme/theme1.xml><?xml version="1.0" encoding="utf-8"?>
<a:theme xmlns:a="http://schemas.openxmlformats.org/drawingml/2006/main" name="Bayesian Data Analysis - Master of Science in Biostatistics by Slidesgo">
  <a:themeElements>
    <a:clrScheme name="Simple Light">
      <a:dk1>
        <a:srgbClr val="2D3538"/>
      </a:dk1>
      <a:lt1>
        <a:srgbClr val="EDEEF3"/>
      </a:lt1>
      <a:dk2>
        <a:srgbClr val="3F4850"/>
      </a:dk2>
      <a:lt2>
        <a:srgbClr val="CDD1E0"/>
      </a:lt2>
      <a:accent1>
        <a:srgbClr val="2544D8"/>
      </a:accent1>
      <a:accent2>
        <a:srgbClr val="FFFFFF"/>
      </a:accent2>
      <a:accent3>
        <a:srgbClr val="FFFFFF"/>
      </a:accent3>
      <a:accent4>
        <a:srgbClr val="FFFFFF"/>
      </a:accent4>
      <a:accent5>
        <a:srgbClr val="FFFFFF"/>
      </a:accent5>
      <a:accent6>
        <a:srgbClr val="FFFFFF"/>
      </a:accent6>
      <a:hlink>
        <a:srgbClr val="2D35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185</TotalTime>
  <Words>17994</Words>
  <Application>Microsoft Office PowerPoint</Application>
  <PresentationFormat>如螢幕大小 (16:9)</PresentationFormat>
  <Paragraphs>1191</Paragraphs>
  <Slides>77</Slides>
  <Notes>77</Notes>
  <HiddenSlides>0</HiddenSlides>
  <MMClips>0</MMClips>
  <ScaleCrop>false</ScaleCrop>
  <HeadingPairs>
    <vt:vector size="6" baseType="variant">
      <vt:variant>
        <vt:lpstr>使用字型</vt:lpstr>
      </vt:variant>
      <vt:variant>
        <vt:i4>13</vt:i4>
      </vt:variant>
      <vt:variant>
        <vt:lpstr>佈景主題</vt:lpstr>
      </vt:variant>
      <vt:variant>
        <vt:i4>2</vt:i4>
      </vt:variant>
      <vt:variant>
        <vt:lpstr>投影片標題</vt:lpstr>
      </vt:variant>
      <vt:variant>
        <vt:i4>77</vt:i4>
      </vt:variant>
    </vt:vector>
  </HeadingPairs>
  <TitlesOfParts>
    <vt:vector size="92" baseType="lpstr">
      <vt:lpstr>Open Sans</vt:lpstr>
      <vt:lpstr>Outfit</vt:lpstr>
      <vt:lpstr>Amatic SC</vt:lpstr>
      <vt:lpstr>Proxima Nova Semibold</vt:lpstr>
      <vt:lpstr>Nunito Light</vt:lpstr>
      <vt:lpstr>Calibri</vt:lpstr>
      <vt:lpstr>Proxima Nova</vt:lpstr>
      <vt:lpstr>Lato Light</vt:lpstr>
      <vt:lpstr>Microsoft JhengHei</vt:lpstr>
      <vt:lpstr>Outfit ExtraBold</vt:lpstr>
      <vt:lpstr>Arial</vt:lpstr>
      <vt:lpstr>Lato</vt:lpstr>
      <vt:lpstr>Roboto Medium</vt:lpstr>
      <vt:lpstr>Bayesian Data Analysis - Master of Science in Biostatistics by Slidesgo</vt:lpstr>
      <vt:lpstr>Slidesgo Final Pages</vt:lpstr>
      <vt:lpstr>Air Pollution Analysis – Final Project </vt:lpstr>
      <vt:lpstr>Table of contents</vt:lpstr>
      <vt:lpstr>專案背景與研究動機</vt:lpstr>
      <vt:lpstr>Purpose</vt:lpstr>
      <vt:lpstr>研究目標與範圍</vt:lpstr>
      <vt:lpstr>研究全台 Aqi 測站的觀測資料</vt:lpstr>
      <vt:lpstr>研究全台 Aqi 測站的觀測資料</vt:lpstr>
      <vt:lpstr>研究全台 Aqi 測站的觀測資料</vt:lpstr>
      <vt:lpstr>模型訓練</vt:lpstr>
      <vt:lpstr>模型訓練</vt:lpstr>
      <vt:lpstr>模型訓練</vt:lpstr>
      <vt:lpstr>模型訓練-模型資料前處理 </vt:lpstr>
      <vt:lpstr>模型訓練-模型資料前處理 </vt:lpstr>
      <vt:lpstr>模型訓練-模型資料前處理 </vt:lpstr>
      <vt:lpstr>模型訓練-模型資料前處理 </vt:lpstr>
      <vt:lpstr>模型訓練-模型資料前處理 </vt:lpstr>
      <vt:lpstr>模型訓練-模型資料前處理 </vt:lpstr>
      <vt:lpstr>模型訓練-模型資料前處理 </vt:lpstr>
      <vt:lpstr>模型訓練</vt:lpstr>
      <vt:lpstr>模型訓練-Lag 選擇 </vt:lpstr>
      <vt:lpstr>模型訓練-Lag 選擇 </vt:lpstr>
      <vt:lpstr>模型訓練</vt:lpstr>
      <vt:lpstr>模型訓練-滑動窗口介紹 </vt:lpstr>
      <vt:lpstr>模型訓練</vt:lpstr>
      <vt:lpstr>模型訓練-模型訓練 </vt:lpstr>
      <vt:lpstr>模型訓練</vt:lpstr>
      <vt:lpstr>模型訓練-可解釋性 </vt:lpstr>
      <vt:lpstr>總結</vt:lpstr>
      <vt:lpstr>PowerPoint 簡報</vt:lpstr>
      <vt:lpstr>Data Analysis and Modeling Methods</vt:lpstr>
      <vt:lpstr>Data Analysis</vt:lpstr>
      <vt:lpstr>Presentation and Research Directions</vt:lpstr>
      <vt:lpstr>Presentation</vt:lpstr>
      <vt:lpstr>Anomaly detection effect evaluation</vt:lpstr>
      <vt:lpstr>Conclusions</vt:lpstr>
      <vt:lpstr>PowerPoint 簡報</vt:lpstr>
      <vt:lpstr>Research, discover, transform</vt:lpstr>
      <vt:lpstr>Bayesian Data Analysis - Master of Science in Biostatistics</vt:lpstr>
      <vt:lpstr>Contents of this template</vt:lpstr>
      <vt:lpstr>Table of contents</vt:lpstr>
      <vt:lpstr>Introduction</vt:lpstr>
      <vt:lpstr>Scope of science</vt:lpstr>
      <vt:lpstr>Purpose</vt:lpstr>
      <vt:lpstr>Branches of science</vt:lpstr>
      <vt:lpstr>Research, discover, transform</vt:lpstr>
      <vt:lpstr>As a scientist, you will play a pivotal role in advancing human knowledge, solving complex problems, and driving innovation</vt:lpstr>
      <vt:lpstr>123,000</vt:lpstr>
      <vt:lpstr>Main research laboratories</vt:lpstr>
      <vt:lpstr>Research laboratories per discipline</vt:lpstr>
      <vt:lpstr>Conducting an experiment</vt:lpstr>
      <vt:lpstr>Main challenges of science</vt:lpstr>
      <vt:lpstr>Do you aspire to become a scientist?</vt:lpstr>
      <vt:lpstr>Rubric</vt:lpstr>
      <vt:lpstr>Assignment brief</vt:lpstr>
      <vt:lpstr>Case study</vt:lpstr>
      <vt:lpstr>Conclusions</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簡報</vt:lpstr>
      <vt:lpstr>PowerPoint 簡報</vt:lpstr>
      <vt:lpstr>PowerPoint 簡報</vt:lpstr>
      <vt:lpstr>PowerPoint 簡報</vt:lpstr>
      <vt:lpstr>PowerPoint 簡報</vt:lpstr>
      <vt:lpstr>...and our sets of editable icons</vt:lpstr>
      <vt:lpstr>PowerPoint 簡報</vt:lpstr>
      <vt:lpstr>PowerPoint 簡報</vt:lpstr>
      <vt:lpstr>PowerPoint 簡報</vt:lpstr>
      <vt:lpstr>PowerPoint 簡報</vt:lpstr>
      <vt:lpstr>Nature Icons</vt:lpstr>
      <vt:lpstr>SEO &amp; Marketing Icons</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 Pollution Analysis - Master of Science in Biostatistics</dc:title>
  <cp:lastModifiedBy>corda C</cp:lastModifiedBy>
  <cp:revision>14</cp:revision>
  <dcterms:modified xsi:type="dcterms:W3CDTF">2025-06-17T02:20:59Z</dcterms:modified>
</cp:coreProperties>
</file>